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99" r:id="rId3"/>
    <p:sldId id="421" r:id="rId5"/>
    <p:sldId id="383" r:id="rId6"/>
    <p:sldId id="400" r:id="rId7"/>
    <p:sldId id="414" r:id="rId8"/>
    <p:sldId id="401" r:id="rId9"/>
    <p:sldId id="402" r:id="rId10"/>
    <p:sldId id="415" r:id="rId11"/>
    <p:sldId id="379" r:id="rId12"/>
    <p:sldId id="403" r:id="rId13"/>
    <p:sldId id="385" r:id="rId14"/>
    <p:sldId id="404" r:id="rId15"/>
    <p:sldId id="380" r:id="rId16"/>
    <p:sldId id="405" r:id="rId17"/>
    <p:sldId id="407" r:id="rId18"/>
    <p:sldId id="406" r:id="rId19"/>
    <p:sldId id="381" r:id="rId20"/>
    <p:sldId id="408" r:id="rId21"/>
    <p:sldId id="409" r:id="rId22"/>
    <p:sldId id="410" r:id="rId23"/>
    <p:sldId id="382" r:id="rId24"/>
    <p:sldId id="411" r:id="rId25"/>
    <p:sldId id="418" r:id="rId26"/>
    <p:sldId id="397" r:id="rId27"/>
    <p:sldId id="339" r:id="rId28"/>
    <p:sldId id="419" r:id="rId29"/>
  </p:sldIdLst>
  <p:sldSz cx="9144000" cy="5143500" type="screen16x9"/>
  <p:notesSz cx="6858000" cy="9144000"/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5"/>
    <a:srgbClr val="FFFFCC"/>
    <a:srgbClr val="FFFFFF"/>
    <a:srgbClr val="00508A"/>
    <a:srgbClr val="EB6C15"/>
    <a:srgbClr val="D05F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951BA43-FC92-407B-8434-4896757AF104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2B2E5D3C-B778-4F5A-9C13-A9D0E55B5B0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B8B5807-17D2-46B1-87F5-CE18FC529DF5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0B53E66-2CCA-4667-B42B-75687C183E2D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6F1BBEC-3A10-4F7B-ACE6-150CF1C3DA9F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69EEE50-FB36-431B-AA21-AADED8821D46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DA31D61-05BE-4A97-B644-03797E2612E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1829C6D4-FD25-460A-ABED-18F78B8ED544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17298A38-3EA5-4BF5-8366-7C9A4FD08DFF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399386F-9A2B-4724-B853-D4468B16F6D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264B3A4E-65B7-46FF-A16F-0B8E872100E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FEC9183-15C4-4AE8-9D36-B9E8A852C036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8A9BEEE0-5E24-4D2E-B432-FA3147E0021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5349DA4-4B16-4A19-AAF2-380FA6220D3C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3726BC13-60B8-424B-B3C1-EDB52127C28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DFECFE1-A195-44B0-96A9-416860C91EC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49FCD8D-1855-49E7-BF09-7B8620BEBC74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1093FBF9-15B9-4F32-8C26-BDEB43E74BAE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92DA2A7F-46F3-478C-B25D-C1818B7C2F3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846576-84D6-4379-9423-C30A9BED66B4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C81185D-DAE9-4F45-8507-4C799D1EBF75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18074E07-5093-42AF-AD4F-2762F1F5B71B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9A83C46A-054D-4EE0-B934-7B818265476C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7601A3A-F6CC-47C4-B3AA-84838173CB04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DD0F2E5D-8684-4E08-94ED-B4263426490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2A954D85-5049-469F-B198-7327E87CA2F4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2F105CA0-9D14-4B27-BA4E-790BA2FD1FE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86F7C-AA7E-48CB-AA57-D2E8CAD890D0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A8158-67CF-489B-AEC5-D19F4951370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10EA6-1403-4078-BA36-7ED791250862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F08E2-0910-41AE-9EFE-2EC110B08D6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9E68B-9E3F-4FF0-A4C3-320154148CF5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0DCF1-B32F-477E-9794-D13255E048B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0320"/>
            <a:ext cx="9150350" cy="517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C:\Users\Administrator\Desktop\水印\管理资源吧\白色透明.png白色透明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8191500" y="4829493"/>
            <a:ext cx="963930" cy="328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C:\Users\Administrator\Desktop\水印\管理资源吧\白色透明.png白色透明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8191500" y="4829493"/>
            <a:ext cx="963930" cy="328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700088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388" y="-20638"/>
            <a:ext cx="1704975" cy="7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8"/>
          <p:cNvSpPr>
            <a:spLocks noChangeArrowheads="1"/>
          </p:cNvSpPr>
          <p:nvPr userDrawn="1"/>
        </p:nvSpPr>
        <p:spPr bwMode="auto">
          <a:xfrm>
            <a:off x="6477000" y="176213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参考文献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8564563" y="258763"/>
            <a:ext cx="184150" cy="138112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8329613" y="258763"/>
            <a:ext cx="182562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97838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7861300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7626350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383463" y="258763"/>
            <a:ext cx="184150" cy="13811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752386-1701-49C2-8810-094709A2DCDB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CBEC0B7F-EF34-4F1C-87CA-51F8506DCC08}" type="slidenum">
              <a:rPr lang="zh-CN" altLang="en-US"/>
            </a:fld>
            <a:endParaRPr lang="zh-CN" altLang="en-US"/>
          </a:p>
        </p:txBody>
      </p:sp>
      <p:pic>
        <p:nvPicPr>
          <p:cNvPr id="2" name="图片 1" descr="透明背景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91500" y="4829175"/>
            <a:ext cx="963930" cy="3295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emf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9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274638" y="158750"/>
            <a:ext cx="41751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本框 28"/>
          <p:cNvSpPr txBox="1"/>
          <p:nvPr/>
        </p:nvSpPr>
        <p:spPr>
          <a:xfrm>
            <a:off x="668338" y="187325"/>
            <a:ext cx="34131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latin typeface="+mn-ea"/>
                <a:ea typeface="+mn-ea"/>
              </a:rPr>
              <a:t>某大学某某信息学院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3838" y="1363663"/>
            <a:ext cx="5529262" cy="677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稳重复古论文答辩模板</a:t>
            </a:r>
            <a:endParaRPr lang="zh-CN" altLang="en-US" sz="3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482600" y="2022475"/>
            <a:ext cx="53070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/>
              <a:t>Athletic retro thesis template Athletic retro thesis template Athletic</a:t>
            </a:r>
            <a:endParaRPr lang="zh-CN" altLang="en-US"/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152525" y="2789238"/>
            <a:ext cx="237172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600"/>
              <a:t>答辩学生：管理资源吧</a:t>
            </a:r>
            <a:endParaRPr lang="zh-CN" altLang="en-US" sz="1600"/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1136650" y="3455988"/>
            <a:ext cx="237013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600"/>
              <a:t>指导老师：</a:t>
            </a:r>
            <a:r>
              <a:rPr lang="en-US" altLang="zh-CN" sz="1600"/>
              <a:t>Tmm</a:t>
            </a:r>
            <a:r>
              <a:rPr lang="zh-CN" altLang="en-US" sz="1600"/>
              <a:t>教授</a:t>
            </a:r>
            <a:endParaRPr lang="zh-CN" altLang="en-US" sz="1600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152525" y="4098925"/>
            <a:ext cx="307022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600"/>
              <a:t>答辩时间：</a:t>
            </a:r>
            <a:r>
              <a:rPr lang="en-US" altLang="zh-CN" sz="1600"/>
              <a:t>2018</a:t>
            </a:r>
            <a:r>
              <a:rPr lang="zh-CN" altLang="en-US" sz="1600"/>
              <a:t>年</a:t>
            </a:r>
            <a:r>
              <a:rPr lang="en-US" altLang="zh-CN" sz="1600"/>
              <a:t>6</a:t>
            </a:r>
            <a:r>
              <a:rPr lang="zh-CN" altLang="en-US" sz="1600"/>
              <a:t>月</a:t>
            </a:r>
            <a:r>
              <a:rPr lang="en-US" altLang="zh-CN" sz="1600"/>
              <a:t>30</a:t>
            </a:r>
            <a:r>
              <a:rPr lang="zh-CN" altLang="en-US" sz="1600"/>
              <a:t>日</a:t>
            </a:r>
            <a:endParaRPr lang="zh-CN" altLang="en-US" sz="1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21250" y="2168525"/>
            <a:ext cx="3963988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>
            <a:grpSpLocks noChangeAspect="1"/>
          </p:cNvGrpSpPr>
          <p:nvPr/>
        </p:nvGrpSpPr>
        <p:grpSpPr>
          <a:xfrm>
            <a:off x="856089" y="3430048"/>
            <a:ext cx="216000" cy="358503"/>
            <a:chOff x="6499674" y="3862507"/>
            <a:chExt cx="323003" cy="536101"/>
          </a:xfrm>
          <a:solidFill>
            <a:schemeClr val="accent6">
              <a:lumMod val="50000"/>
            </a:schemeClr>
          </a:solidFill>
        </p:grpSpPr>
        <p:sp>
          <p:nvSpPr>
            <p:cNvPr id="21" name="Freeform 43"/>
            <p:cNvSpPr>
              <a:spLocks noEditPoints="1"/>
            </p:cNvSpPr>
            <p:nvPr/>
          </p:nvSpPr>
          <p:spPr bwMode="auto">
            <a:xfrm>
              <a:off x="6547495" y="3862507"/>
              <a:ext cx="218132" cy="294478"/>
            </a:xfrm>
            <a:custGeom>
              <a:avLst/>
              <a:gdLst>
                <a:gd name="T0" fmla="*/ 8 w 110"/>
                <a:gd name="T1" fmla="*/ 92 h 147"/>
                <a:gd name="T2" fmla="*/ 17 w 110"/>
                <a:gd name="T3" fmla="*/ 105 h 147"/>
                <a:gd name="T4" fmla="*/ 57 w 110"/>
                <a:gd name="T5" fmla="*/ 147 h 147"/>
                <a:gd name="T6" fmla="*/ 96 w 110"/>
                <a:gd name="T7" fmla="*/ 105 h 147"/>
                <a:gd name="T8" fmla="*/ 97 w 110"/>
                <a:gd name="T9" fmla="*/ 105 h 147"/>
                <a:gd name="T10" fmla="*/ 107 w 110"/>
                <a:gd name="T11" fmla="*/ 92 h 147"/>
                <a:gd name="T12" fmla="*/ 99 w 110"/>
                <a:gd name="T13" fmla="*/ 80 h 147"/>
                <a:gd name="T14" fmla="*/ 87 w 110"/>
                <a:gd name="T15" fmla="*/ 32 h 147"/>
                <a:gd name="T16" fmla="*/ 28 w 110"/>
                <a:gd name="T17" fmla="*/ 25 h 147"/>
                <a:gd name="T18" fmla="*/ 13 w 110"/>
                <a:gd name="T19" fmla="*/ 81 h 147"/>
                <a:gd name="T20" fmla="*/ 13 w 110"/>
                <a:gd name="T21" fmla="*/ 81 h 147"/>
                <a:gd name="T22" fmla="*/ 8 w 110"/>
                <a:gd name="T23" fmla="*/ 92 h 147"/>
                <a:gd name="T24" fmla="*/ 18 w 110"/>
                <a:gd name="T25" fmla="*/ 82 h 147"/>
                <a:gd name="T26" fmla="*/ 18 w 110"/>
                <a:gd name="T27" fmla="*/ 82 h 147"/>
                <a:gd name="T28" fmla="*/ 19 w 110"/>
                <a:gd name="T29" fmla="*/ 82 h 147"/>
                <a:gd name="T30" fmla="*/ 19 w 110"/>
                <a:gd name="T31" fmla="*/ 79 h 147"/>
                <a:gd name="T32" fmla="*/ 22 w 110"/>
                <a:gd name="T33" fmla="*/ 62 h 147"/>
                <a:gd name="T34" fmla="*/ 26 w 110"/>
                <a:gd name="T35" fmla="*/ 57 h 147"/>
                <a:gd name="T36" fmla="*/ 71 w 110"/>
                <a:gd name="T37" fmla="*/ 46 h 147"/>
                <a:gd name="T38" fmla="*/ 93 w 110"/>
                <a:gd name="T39" fmla="*/ 83 h 147"/>
                <a:gd name="T40" fmla="*/ 94 w 110"/>
                <a:gd name="T41" fmla="*/ 83 h 147"/>
                <a:gd name="T42" fmla="*/ 96 w 110"/>
                <a:gd name="T43" fmla="*/ 82 h 147"/>
                <a:gd name="T44" fmla="*/ 97 w 110"/>
                <a:gd name="T45" fmla="*/ 82 h 147"/>
                <a:gd name="T46" fmla="*/ 102 w 110"/>
                <a:gd name="T47" fmla="*/ 85 h 147"/>
                <a:gd name="T48" fmla="*/ 105 w 110"/>
                <a:gd name="T49" fmla="*/ 92 h 147"/>
                <a:gd name="T50" fmla="*/ 102 w 110"/>
                <a:gd name="T51" fmla="*/ 100 h 147"/>
                <a:gd name="T52" fmla="*/ 97 w 110"/>
                <a:gd name="T53" fmla="*/ 102 h 147"/>
                <a:gd name="T54" fmla="*/ 97 w 110"/>
                <a:gd name="T55" fmla="*/ 102 h 147"/>
                <a:gd name="T56" fmla="*/ 94 w 110"/>
                <a:gd name="T57" fmla="*/ 102 h 147"/>
                <a:gd name="T58" fmla="*/ 94 w 110"/>
                <a:gd name="T59" fmla="*/ 105 h 147"/>
                <a:gd name="T60" fmla="*/ 81 w 110"/>
                <a:gd name="T61" fmla="*/ 133 h 147"/>
                <a:gd name="T62" fmla="*/ 70 w 110"/>
                <a:gd name="T63" fmla="*/ 141 h 147"/>
                <a:gd name="T64" fmla="*/ 57 w 110"/>
                <a:gd name="T65" fmla="*/ 144 h 147"/>
                <a:gd name="T66" fmla="*/ 44 w 110"/>
                <a:gd name="T67" fmla="*/ 141 h 147"/>
                <a:gd name="T68" fmla="*/ 33 w 110"/>
                <a:gd name="T69" fmla="*/ 133 h 147"/>
                <a:gd name="T70" fmla="*/ 20 w 110"/>
                <a:gd name="T71" fmla="*/ 105 h 147"/>
                <a:gd name="T72" fmla="*/ 20 w 110"/>
                <a:gd name="T73" fmla="*/ 103 h 147"/>
                <a:gd name="T74" fmla="*/ 17 w 110"/>
                <a:gd name="T75" fmla="*/ 102 h 147"/>
                <a:gd name="T76" fmla="*/ 10 w 110"/>
                <a:gd name="T77" fmla="*/ 92 h 147"/>
                <a:gd name="T78" fmla="*/ 13 w 110"/>
                <a:gd name="T79" fmla="*/ 85 h 147"/>
                <a:gd name="T80" fmla="*/ 18 w 110"/>
                <a:gd name="T81" fmla="*/ 8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0" h="147">
                  <a:moveTo>
                    <a:pt x="8" y="92"/>
                  </a:moveTo>
                  <a:cubicBezTo>
                    <a:pt x="8" y="99"/>
                    <a:pt x="12" y="105"/>
                    <a:pt x="17" y="105"/>
                  </a:cubicBezTo>
                  <a:cubicBezTo>
                    <a:pt x="21" y="129"/>
                    <a:pt x="37" y="147"/>
                    <a:pt x="57" y="147"/>
                  </a:cubicBezTo>
                  <a:cubicBezTo>
                    <a:pt x="76" y="147"/>
                    <a:pt x="93" y="129"/>
                    <a:pt x="96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103" y="105"/>
                    <a:pt x="107" y="99"/>
                    <a:pt x="107" y="92"/>
                  </a:cubicBezTo>
                  <a:cubicBezTo>
                    <a:pt x="107" y="86"/>
                    <a:pt x="104" y="81"/>
                    <a:pt x="99" y="80"/>
                  </a:cubicBezTo>
                  <a:cubicBezTo>
                    <a:pt x="99" y="80"/>
                    <a:pt x="110" y="43"/>
                    <a:pt x="87" y="32"/>
                  </a:cubicBezTo>
                  <a:cubicBezTo>
                    <a:pt x="84" y="0"/>
                    <a:pt x="28" y="25"/>
                    <a:pt x="28" y="25"/>
                  </a:cubicBezTo>
                  <a:cubicBezTo>
                    <a:pt x="0" y="40"/>
                    <a:pt x="13" y="81"/>
                    <a:pt x="13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0" y="83"/>
                    <a:pt x="8" y="87"/>
                    <a:pt x="8" y="92"/>
                  </a:cubicBezTo>
                  <a:close/>
                  <a:moveTo>
                    <a:pt x="18" y="82"/>
                  </a:moveTo>
                  <a:cubicBezTo>
                    <a:pt x="18" y="82"/>
                    <a:pt x="18" y="82"/>
                    <a:pt x="18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4" y="59"/>
                    <a:pt x="26" y="57"/>
                    <a:pt x="26" y="57"/>
                  </a:cubicBezTo>
                  <a:cubicBezTo>
                    <a:pt x="51" y="59"/>
                    <a:pt x="71" y="46"/>
                    <a:pt x="71" y="46"/>
                  </a:cubicBezTo>
                  <a:cubicBezTo>
                    <a:pt x="88" y="33"/>
                    <a:pt x="93" y="83"/>
                    <a:pt x="93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6" y="82"/>
                    <a:pt x="97" y="82"/>
                    <a:pt x="97" y="82"/>
                  </a:cubicBezTo>
                  <a:cubicBezTo>
                    <a:pt x="99" y="82"/>
                    <a:pt x="101" y="83"/>
                    <a:pt x="102" y="85"/>
                  </a:cubicBezTo>
                  <a:cubicBezTo>
                    <a:pt x="104" y="87"/>
                    <a:pt x="105" y="89"/>
                    <a:pt x="105" y="92"/>
                  </a:cubicBezTo>
                  <a:cubicBezTo>
                    <a:pt x="105" y="95"/>
                    <a:pt x="104" y="98"/>
                    <a:pt x="102" y="100"/>
                  </a:cubicBezTo>
                  <a:cubicBezTo>
                    <a:pt x="101" y="101"/>
                    <a:pt x="99" y="102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2" y="116"/>
                    <a:pt x="87" y="126"/>
                    <a:pt x="81" y="133"/>
                  </a:cubicBezTo>
                  <a:cubicBezTo>
                    <a:pt x="77" y="136"/>
                    <a:pt x="74" y="139"/>
                    <a:pt x="70" y="141"/>
                  </a:cubicBezTo>
                  <a:cubicBezTo>
                    <a:pt x="66" y="143"/>
                    <a:pt x="61" y="144"/>
                    <a:pt x="57" y="144"/>
                  </a:cubicBezTo>
                  <a:cubicBezTo>
                    <a:pt x="53" y="144"/>
                    <a:pt x="48" y="143"/>
                    <a:pt x="44" y="141"/>
                  </a:cubicBezTo>
                  <a:cubicBezTo>
                    <a:pt x="40" y="139"/>
                    <a:pt x="36" y="136"/>
                    <a:pt x="33" y="133"/>
                  </a:cubicBezTo>
                  <a:cubicBezTo>
                    <a:pt x="26" y="126"/>
                    <a:pt x="22" y="116"/>
                    <a:pt x="20" y="105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4" y="102"/>
                    <a:pt x="10" y="98"/>
                    <a:pt x="10" y="92"/>
                  </a:cubicBezTo>
                  <a:cubicBezTo>
                    <a:pt x="10" y="89"/>
                    <a:pt x="11" y="87"/>
                    <a:pt x="13" y="85"/>
                  </a:cubicBezTo>
                  <a:cubicBezTo>
                    <a:pt x="14" y="83"/>
                    <a:pt x="16" y="82"/>
                    <a:pt x="18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" name="Freeform 46"/>
            <p:cNvSpPr/>
            <p:nvPr/>
          </p:nvSpPr>
          <p:spPr bwMode="auto">
            <a:xfrm>
              <a:off x="6499674" y="4155307"/>
              <a:ext cx="323003" cy="243301"/>
            </a:xfrm>
            <a:custGeom>
              <a:avLst/>
              <a:gdLst>
                <a:gd name="T0" fmla="*/ 163 w 163"/>
                <a:gd name="T1" fmla="*/ 91 h 122"/>
                <a:gd name="T2" fmla="*/ 163 w 163"/>
                <a:gd name="T3" fmla="*/ 90 h 122"/>
                <a:gd name="T4" fmla="*/ 163 w 163"/>
                <a:gd name="T5" fmla="*/ 90 h 122"/>
                <a:gd name="T6" fmla="*/ 163 w 163"/>
                <a:gd name="T7" fmla="*/ 39 h 122"/>
                <a:gd name="T8" fmla="*/ 163 w 163"/>
                <a:gd name="T9" fmla="*/ 39 h 122"/>
                <a:gd name="T10" fmla="*/ 126 w 163"/>
                <a:gd name="T11" fmla="*/ 0 h 122"/>
                <a:gd name="T12" fmla="*/ 91 w 163"/>
                <a:gd name="T13" fmla="*/ 59 h 122"/>
                <a:gd name="T14" fmla="*/ 87 w 163"/>
                <a:gd name="T15" fmla="*/ 33 h 122"/>
                <a:gd name="T16" fmla="*/ 91 w 163"/>
                <a:gd name="T17" fmla="*/ 24 h 122"/>
                <a:gd name="T18" fmla="*/ 81 w 163"/>
                <a:gd name="T19" fmla="*/ 14 h 122"/>
                <a:gd name="T20" fmla="*/ 71 w 163"/>
                <a:gd name="T21" fmla="*/ 24 h 122"/>
                <a:gd name="T22" fmla="*/ 76 w 163"/>
                <a:gd name="T23" fmla="*/ 33 h 122"/>
                <a:gd name="T24" fmla="*/ 72 w 163"/>
                <a:gd name="T25" fmla="*/ 59 h 122"/>
                <a:gd name="T26" fmla="*/ 37 w 163"/>
                <a:gd name="T27" fmla="*/ 0 h 122"/>
                <a:gd name="T28" fmla="*/ 0 w 163"/>
                <a:gd name="T29" fmla="*/ 39 h 122"/>
                <a:gd name="T30" fmla="*/ 0 w 163"/>
                <a:gd name="T31" fmla="*/ 39 h 122"/>
                <a:gd name="T32" fmla="*/ 0 w 163"/>
                <a:gd name="T33" fmla="*/ 90 h 122"/>
                <a:gd name="T34" fmla="*/ 0 w 163"/>
                <a:gd name="T35" fmla="*/ 90 h 122"/>
                <a:gd name="T36" fmla="*/ 0 w 163"/>
                <a:gd name="T37" fmla="*/ 91 h 122"/>
                <a:gd name="T38" fmla="*/ 81 w 163"/>
                <a:gd name="T39" fmla="*/ 122 h 122"/>
                <a:gd name="T40" fmla="*/ 163 w 163"/>
                <a:gd name="T41" fmla="*/ 9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122">
                  <a:moveTo>
                    <a:pt x="163" y="91"/>
                  </a:move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0" y="23"/>
                    <a:pt x="146" y="9"/>
                    <a:pt x="126" y="0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9" y="31"/>
                    <a:pt x="91" y="28"/>
                    <a:pt x="91" y="24"/>
                  </a:cubicBezTo>
                  <a:cubicBezTo>
                    <a:pt x="91" y="19"/>
                    <a:pt x="87" y="14"/>
                    <a:pt x="81" y="14"/>
                  </a:cubicBezTo>
                  <a:cubicBezTo>
                    <a:pt x="76" y="14"/>
                    <a:pt x="71" y="19"/>
                    <a:pt x="71" y="24"/>
                  </a:cubicBezTo>
                  <a:cubicBezTo>
                    <a:pt x="71" y="28"/>
                    <a:pt x="73" y="31"/>
                    <a:pt x="76" y="33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9"/>
                    <a:pt x="3" y="23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1"/>
                  </a:cubicBezTo>
                  <a:cubicBezTo>
                    <a:pt x="0" y="108"/>
                    <a:pt x="36" y="122"/>
                    <a:pt x="81" y="122"/>
                  </a:cubicBezTo>
                  <a:cubicBezTo>
                    <a:pt x="127" y="122"/>
                    <a:pt x="163" y="108"/>
                    <a:pt x="163" y="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3" name="Freeform 36"/>
          <p:cNvSpPr>
            <a:spLocks noEditPoints="1" noChangeArrowheads="1"/>
          </p:cNvSpPr>
          <p:nvPr/>
        </p:nvSpPr>
        <p:spPr bwMode="auto">
          <a:xfrm>
            <a:off x="825500" y="4125913"/>
            <a:ext cx="271463" cy="271462"/>
          </a:xfrm>
          <a:custGeom>
            <a:avLst/>
            <a:gdLst>
              <a:gd name="T0" fmla="*/ 49 w 97"/>
              <a:gd name="T1" fmla="*/ 0 h 97"/>
              <a:gd name="T2" fmla="*/ 83 w 97"/>
              <a:gd name="T3" fmla="*/ 14 h 97"/>
              <a:gd name="T4" fmla="*/ 97 w 97"/>
              <a:gd name="T5" fmla="*/ 49 h 97"/>
              <a:gd name="T6" fmla="*/ 83 w 97"/>
              <a:gd name="T7" fmla="*/ 83 h 97"/>
              <a:gd name="T8" fmla="*/ 49 w 97"/>
              <a:gd name="T9" fmla="*/ 97 h 97"/>
              <a:gd name="T10" fmla="*/ 14 w 97"/>
              <a:gd name="T11" fmla="*/ 83 h 97"/>
              <a:gd name="T12" fmla="*/ 0 w 97"/>
              <a:gd name="T13" fmla="*/ 49 h 97"/>
              <a:gd name="T14" fmla="*/ 14 w 97"/>
              <a:gd name="T15" fmla="*/ 14 h 97"/>
              <a:gd name="T16" fmla="*/ 49 w 97"/>
              <a:gd name="T17" fmla="*/ 0 h 97"/>
              <a:gd name="T18" fmla="*/ 55 w 97"/>
              <a:gd name="T19" fmla="*/ 47 h 97"/>
              <a:gd name="T20" fmla="*/ 54 w 97"/>
              <a:gd name="T21" fmla="*/ 45 h 97"/>
              <a:gd name="T22" fmla="*/ 68 w 97"/>
              <a:gd name="T23" fmla="*/ 24 h 97"/>
              <a:gd name="T24" fmla="*/ 65 w 97"/>
              <a:gd name="T25" fmla="*/ 21 h 97"/>
              <a:gd name="T26" fmla="*/ 50 w 97"/>
              <a:gd name="T27" fmla="*/ 43 h 97"/>
              <a:gd name="T28" fmla="*/ 45 w 97"/>
              <a:gd name="T29" fmla="*/ 43 h 97"/>
              <a:gd name="T30" fmla="*/ 42 w 97"/>
              <a:gd name="T31" fmla="*/ 52 h 97"/>
              <a:gd name="T32" fmla="*/ 51 w 97"/>
              <a:gd name="T33" fmla="*/ 56 h 97"/>
              <a:gd name="T34" fmla="*/ 52 w 97"/>
              <a:gd name="T35" fmla="*/ 55 h 97"/>
              <a:gd name="T36" fmla="*/ 69 w 97"/>
              <a:gd name="T37" fmla="*/ 61 h 97"/>
              <a:gd name="T38" fmla="*/ 71 w 97"/>
              <a:gd name="T39" fmla="*/ 56 h 97"/>
              <a:gd name="T40" fmla="*/ 55 w 97"/>
              <a:gd name="T41" fmla="*/ 50 h 97"/>
              <a:gd name="T42" fmla="*/ 55 w 97"/>
              <a:gd name="T43" fmla="*/ 47 h 97"/>
              <a:gd name="T44" fmla="*/ 74 w 97"/>
              <a:gd name="T45" fmla="*/ 24 h 97"/>
              <a:gd name="T46" fmla="*/ 49 w 97"/>
              <a:gd name="T47" fmla="*/ 13 h 97"/>
              <a:gd name="T48" fmla="*/ 23 w 97"/>
              <a:gd name="T49" fmla="*/ 24 h 97"/>
              <a:gd name="T50" fmla="*/ 13 w 97"/>
              <a:gd name="T51" fmla="*/ 49 h 97"/>
              <a:gd name="T52" fmla="*/ 23 w 97"/>
              <a:gd name="T53" fmla="*/ 74 h 97"/>
              <a:gd name="T54" fmla="*/ 49 w 97"/>
              <a:gd name="T55" fmla="*/ 84 h 97"/>
              <a:gd name="T56" fmla="*/ 74 w 97"/>
              <a:gd name="T57" fmla="*/ 74 h 97"/>
              <a:gd name="T58" fmla="*/ 84 w 97"/>
              <a:gd name="T59" fmla="*/ 49 h 97"/>
              <a:gd name="T60" fmla="*/ 74 w 97"/>
              <a:gd name="T61" fmla="*/ 24 h 9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7"/>
              <a:gd name="T94" fmla="*/ 0 h 97"/>
              <a:gd name="T95" fmla="*/ 97 w 97"/>
              <a:gd name="T96" fmla="*/ 97 h 97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anose="020F0502020204030204" pitchFamily="34" charset="0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25" name="Freeform 25"/>
          <p:cNvSpPr>
            <a:spLocks noEditPoints="1" noChangeArrowheads="1"/>
          </p:cNvSpPr>
          <p:nvPr/>
        </p:nvSpPr>
        <p:spPr bwMode="auto">
          <a:xfrm>
            <a:off x="863600" y="2774950"/>
            <a:ext cx="217488" cy="314325"/>
          </a:xfrm>
          <a:custGeom>
            <a:avLst/>
            <a:gdLst>
              <a:gd name="T0" fmla="*/ 21 w 78"/>
              <a:gd name="T1" fmla="*/ 36 h 112"/>
              <a:gd name="T2" fmla="*/ 21 w 78"/>
              <a:gd name="T3" fmla="*/ 11 h 112"/>
              <a:gd name="T4" fmla="*/ 58 w 78"/>
              <a:gd name="T5" fmla="*/ 11 h 112"/>
              <a:gd name="T6" fmla="*/ 57 w 78"/>
              <a:gd name="T7" fmla="*/ 36 h 112"/>
              <a:gd name="T8" fmla="*/ 53 w 78"/>
              <a:gd name="T9" fmla="*/ 47 h 112"/>
              <a:gd name="T10" fmla="*/ 39 w 78"/>
              <a:gd name="T11" fmla="*/ 53 h 112"/>
              <a:gd name="T12" fmla="*/ 39 w 78"/>
              <a:gd name="T13" fmla="*/ 53 h 112"/>
              <a:gd name="T14" fmla="*/ 26 w 78"/>
              <a:gd name="T15" fmla="*/ 47 h 112"/>
              <a:gd name="T16" fmla="*/ 21 w 78"/>
              <a:gd name="T17" fmla="*/ 36 h 112"/>
              <a:gd name="T18" fmla="*/ 13 w 78"/>
              <a:gd name="T19" fmla="*/ 107 h 112"/>
              <a:gd name="T20" fmla="*/ 67 w 78"/>
              <a:gd name="T21" fmla="*/ 107 h 112"/>
              <a:gd name="T22" fmla="*/ 64 w 78"/>
              <a:gd name="T23" fmla="*/ 112 h 112"/>
              <a:gd name="T24" fmla="*/ 16 w 78"/>
              <a:gd name="T25" fmla="*/ 112 h 112"/>
              <a:gd name="T26" fmla="*/ 13 w 78"/>
              <a:gd name="T27" fmla="*/ 107 h 112"/>
              <a:gd name="T28" fmla="*/ 70 w 78"/>
              <a:gd name="T29" fmla="*/ 67 h 112"/>
              <a:gd name="T30" fmla="*/ 76 w 78"/>
              <a:gd name="T31" fmla="*/ 90 h 112"/>
              <a:gd name="T32" fmla="*/ 68 w 78"/>
              <a:gd name="T33" fmla="*/ 103 h 112"/>
              <a:gd name="T34" fmla="*/ 66 w 78"/>
              <a:gd name="T35" fmla="*/ 103 h 112"/>
              <a:gd name="T36" fmla="*/ 66 w 78"/>
              <a:gd name="T37" fmla="*/ 72 h 112"/>
              <a:gd name="T38" fmla="*/ 42 w 78"/>
              <a:gd name="T39" fmla="*/ 72 h 112"/>
              <a:gd name="T40" fmla="*/ 49 w 78"/>
              <a:gd name="T41" fmla="*/ 56 h 112"/>
              <a:gd name="T42" fmla="*/ 51 w 78"/>
              <a:gd name="T43" fmla="*/ 54 h 112"/>
              <a:gd name="T44" fmla="*/ 65 w 78"/>
              <a:gd name="T45" fmla="*/ 57 h 112"/>
              <a:gd name="T46" fmla="*/ 66 w 78"/>
              <a:gd name="T47" fmla="*/ 57 h 112"/>
              <a:gd name="T48" fmla="*/ 66 w 78"/>
              <a:gd name="T49" fmla="*/ 58 h 112"/>
              <a:gd name="T50" fmla="*/ 70 w 78"/>
              <a:gd name="T51" fmla="*/ 67 h 112"/>
              <a:gd name="T52" fmla="*/ 70 w 78"/>
              <a:gd name="T53" fmla="*/ 67 h 112"/>
              <a:gd name="T54" fmla="*/ 14 w 78"/>
              <a:gd name="T55" fmla="*/ 103 h 112"/>
              <a:gd name="T56" fmla="*/ 11 w 78"/>
              <a:gd name="T57" fmla="*/ 103 h 112"/>
              <a:gd name="T58" fmla="*/ 3 w 78"/>
              <a:gd name="T59" fmla="*/ 90 h 112"/>
              <a:gd name="T60" fmla="*/ 9 w 78"/>
              <a:gd name="T61" fmla="*/ 67 h 112"/>
              <a:gd name="T62" fmla="*/ 14 w 78"/>
              <a:gd name="T63" fmla="*/ 58 h 112"/>
              <a:gd name="T64" fmla="*/ 14 w 78"/>
              <a:gd name="T65" fmla="*/ 57 h 112"/>
              <a:gd name="T66" fmla="*/ 14 w 78"/>
              <a:gd name="T67" fmla="*/ 57 h 112"/>
              <a:gd name="T68" fmla="*/ 28 w 78"/>
              <a:gd name="T69" fmla="*/ 54 h 112"/>
              <a:gd name="T70" fmla="*/ 30 w 78"/>
              <a:gd name="T71" fmla="*/ 56 h 112"/>
              <a:gd name="T72" fmla="*/ 38 w 78"/>
              <a:gd name="T73" fmla="*/ 72 h 112"/>
              <a:gd name="T74" fmla="*/ 14 w 78"/>
              <a:gd name="T75" fmla="*/ 72 h 112"/>
              <a:gd name="T76" fmla="*/ 14 w 78"/>
              <a:gd name="T77" fmla="*/ 103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78"/>
              <a:gd name="T118" fmla="*/ 0 h 112"/>
              <a:gd name="T119" fmla="*/ 78 w 78"/>
              <a:gd name="T120" fmla="*/ 112 h 11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anose="020F0502020204030204" pitchFamily="34" charset="0"/>
              <a:ea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2" grpId="0"/>
      <p:bldP spid="33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 bwMode="auto">
          <a:xfrm>
            <a:off x="282575" y="1746250"/>
            <a:ext cx="2765425" cy="963613"/>
            <a:chOff x="219753" y="1976522"/>
            <a:chExt cx="2765362" cy="964005"/>
          </a:xfrm>
        </p:grpSpPr>
        <p:sp>
          <p:nvSpPr>
            <p:cNvPr id="35" name="文本框 38"/>
            <p:cNvSpPr txBox="1"/>
            <p:nvPr/>
          </p:nvSpPr>
          <p:spPr>
            <a:xfrm>
              <a:off x="219753" y="2418027"/>
              <a:ext cx="2741551" cy="5225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CONTENTS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文本框 11"/>
            <p:cNvSpPr txBox="1"/>
            <p:nvPr/>
          </p:nvSpPr>
          <p:spPr>
            <a:xfrm>
              <a:off x="1980251" y="1976522"/>
              <a:ext cx="1004864" cy="5844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目录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7" name="文本框 18"/>
          <p:cNvSpPr txBox="1"/>
          <p:nvPr/>
        </p:nvSpPr>
        <p:spPr>
          <a:xfrm>
            <a:off x="4052888" y="1890713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课题综述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 bwMode="auto">
          <a:xfrm>
            <a:off x="3578225" y="1817688"/>
            <a:ext cx="466725" cy="523875"/>
            <a:chOff x="3516783" y="2047768"/>
            <a:chExt cx="466304" cy="523220"/>
          </a:xfrm>
        </p:grpSpPr>
        <p:sp>
          <p:nvSpPr>
            <p:cNvPr id="39" name="文本框 16"/>
            <p:cNvSpPr txBox="1"/>
            <p:nvPr/>
          </p:nvSpPr>
          <p:spPr>
            <a:xfrm>
              <a:off x="3516783" y="2047768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 flipH="1">
              <a:off x="3737247" y="2226931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21"/>
          <p:cNvSpPr txBox="1"/>
          <p:nvPr/>
        </p:nvSpPr>
        <p:spPr>
          <a:xfrm>
            <a:off x="6638925" y="1916113"/>
            <a:ext cx="11080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研究过程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 bwMode="auto">
          <a:xfrm>
            <a:off x="6135688" y="1827213"/>
            <a:ext cx="496887" cy="523875"/>
            <a:chOff x="6073087" y="2057986"/>
            <a:chExt cx="497639" cy="523220"/>
          </a:xfrm>
        </p:grpSpPr>
        <p:sp>
          <p:nvSpPr>
            <p:cNvPr id="43" name="文本框 20"/>
            <p:cNvSpPr txBox="1"/>
            <p:nvPr/>
          </p:nvSpPr>
          <p:spPr>
            <a:xfrm>
              <a:off x="6073087" y="2057986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H="1">
              <a:off x="6324292" y="2227636"/>
              <a:ext cx="246434" cy="24575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24"/>
          <p:cNvSpPr txBox="1"/>
          <p:nvPr/>
        </p:nvSpPr>
        <p:spPr>
          <a:xfrm>
            <a:off x="4052888" y="2470150"/>
            <a:ext cx="11080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目前现状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 bwMode="auto">
          <a:xfrm>
            <a:off x="3578225" y="2397125"/>
            <a:ext cx="466725" cy="523875"/>
            <a:chOff x="3516783" y="2627150"/>
            <a:chExt cx="466304" cy="523220"/>
          </a:xfrm>
        </p:grpSpPr>
        <p:sp>
          <p:nvSpPr>
            <p:cNvPr id="47" name="文本框 23"/>
            <p:cNvSpPr txBox="1"/>
            <p:nvPr/>
          </p:nvSpPr>
          <p:spPr>
            <a:xfrm>
              <a:off x="3516783" y="2627150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3737247" y="2806314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27"/>
          <p:cNvSpPr txBox="1"/>
          <p:nvPr/>
        </p:nvSpPr>
        <p:spPr>
          <a:xfrm>
            <a:off x="6638925" y="2493963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研究结论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 bwMode="auto">
          <a:xfrm>
            <a:off x="6135688" y="2406650"/>
            <a:ext cx="496887" cy="523875"/>
            <a:chOff x="6073087" y="2637368"/>
            <a:chExt cx="497639" cy="523220"/>
          </a:xfrm>
        </p:grpSpPr>
        <p:sp>
          <p:nvSpPr>
            <p:cNvPr id="51" name="文本框 26"/>
            <p:cNvSpPr txBox="1"/>
            <p:nvPr/>
          </p:nvSpPr>
          <p:spPr>
            <a:xfrm>
              <a:off x="6073087" y="2637368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5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6324292" y="2807019"/>
              <a:ext cx="246434" cy="24575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文本框 30"/>
          <p:cNvSpPr txBox="1"/>
          <p:nvPr/>
        </p:nvSpPr>
        <p:spPr>
          <a:xfrm>
            <a:off x="4052888" y="3043238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研究目标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 bwMode="auto">
          <a:xfrm>
            <a:off x="3578225" y="2970213"/>
            <a:ext cx="466725" cy="523875"/>
            <a:chOff x="3516783" y="3200893"/>
            <a:chExt cx="466304" cy="523220"/>
          </a:xfrm>
        </p:grpSpPr>
        <p:sp>
          <p:nvSpPr>
            <p:cNvPr id="55" name="文本框 29"/>
            <p:cNvSpPr txBox="1"/>
            <p:nvPr/>
          </p:nvSpPr>
          <p:spPr>
            <a:xfrm>
              <a:off x="3516783" y="3200893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 flipH="1">
              <a:off x="3737247" y="3380056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文本框 33"/>
          <p:cNvSpPr txBox="1"/>
          <p:nvPr/>
        </p:nvSpPr>
        <p:spPr>
          <a:xfrm>
            <a:off x="6638925" y="3068638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参考文献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 bwMode="auto">
          <a:xfrm>
            <a:off x="6135688" y="2981325"/>
            <a:ext cx="496887" cy="522288"/>
            <a:chOff x="6073087" y="3211111"/>
            <a:chExt cx="497639" cy="523220"/>
          </a:xfrm>
        </p:grpSpPr>
        <p:sp>
          <p:nvSpPr>
            <p:cNvPr id="59" name="文本框 32"/>
            <p:cNvSpPr txBox="1"/>
            <p:nvPr/>
          </p:nvSpPr>
          <p:spPr>
            <a:xfrm>
              <a:off x="6073087" y="3211111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6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 flipH="1">
              <a:off x="6324292" y="3381277"/>
              <a:ext cx="246434" cy="244911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1" name="直接连接符 60"/>
          <p:cNvCxnSpPr/>
          <p:nvPr/>
        </p:nvCxnSpPr>
        <p:spPr>
          <a:xfrm>
            <a:off x="3340100" y="1909763"/>
            <a:ext cx="0" cy="15462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3 0.04136 L 2.22222E-6 -9.87654E-7 " pathEditMode="relative" rAng="0" ptsTypes="AA">
                                      <p:cBhvr>
                                        <p:cTn id="19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3 0.04104 L 2.22222E-6 4.69136E-6 " pathEditMode="relative" rAng="0" ptsTypes="AA">
                                      <p:cBhvr>
                                        <p:cTn id="27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3 0.04104 L 2.22222E-6 4.93827E-6 " pathEditMode="relative" rAng="0" ptsTypes="AA">
                                      <p:cBhvr>
                                        <p:cTn id="35" dur="7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733 0.04136 L 2.22222E-6 -2.83951E-6 " pathEditMode="relative" rAng="0" ptsTypes="AA">
                                      <p:cBhvr>
                                        <p:cTn id="43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3733 0.04105 L 2.22222E-6 2.83951E-6 " pathEditMode="relative" rAng="0" ptsTypes="AA">
                                      <p:cBhvr>
                                        <p:cTn id="51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6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3733 0.04105 L 2.22222E-6 3.08642E-6 " pathEditMode="relative" rAng="0" ptsTypes="AA">
                                      <p:cBhvr>
                                        <p:cTn id="59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45" grpId="0"/>
      <p:bldP spid="49" grpId="0"/>
      <p:bldP spid="53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2525713" y="1370013"/>
            <a:ext cx="1130300" cy="1130300"/>
            <a:chOff x="2558424" y="1401428"/>
            <a:chExt cx="1318727" cy="1318727"/>
          </a:xfrm>
        </p:grpSpPr>
        <p:sp>
          <p:nvSpPr>
            <p:cNvPr id="2" name="椭圆 1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3" name="Freeform 11"/>
            <p:cNvSpPr/>
            <p:nvPr/>
          </p:nvSpPr>
          <p:spPr bwMode="auto">
            <a:xfrm>
              <a:off x="2675109" y="1814456"/>
              <a:ext cx="1085357" cy="5982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2360613" y="2647950"/>
            <a:ext cx="1462087" cy="1030288"/>
            <a:chOff x="4447677" y="2026335"/>
            <a:chExt cx="1461654" cy="1031520"/>
          </a:xfrm>
        </p:grpSpPr>
        <p:sp>
          <p:nvSpPr>
            <p:cNvPr id="3" name="文本框 2"/>
            <p:cNvSpPr txBox="1"/>
            <p:nvPr/>
          </p:nvSpPr>
          <p:spPr>
            <a:xfrm>
              <a:off x="4447677" y="2226599"/>
              <a:ext cx="1461654" cy="8312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8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绪论</a:t>
              </a:r>
              <a:endParaRPr lang="zh-CN" altLang="en-US" sz="4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611141" y="2026335"/>
              <a:ext cx="1091877" cy="3083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PART ONE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8" name="TextBox 49"/>
          <p:cNvSpPr txBox="1"/>
          <p:nvPr/>
        </p:nvSpPr>
        <p:spPr>
          <a:xfrm>
            <a:off x="4518025" y="1157288"/>
            <a:ext cx="1211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选题背景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4203700" y="1249363"/>
            <a:ext cx="180975" cy="2797175"/>
            <a:chOff x="6032873" y="1880798"/>
            <a:chExt cx="180975" cy="2796989"/>
          </a:xfrm>
        </p:grpSpPr>
        <p:sp>
          <p:nvSpPr>
            <p:cNvPr id="10" name="直接连接符 14"/>
            <p:cNvSpPr>
              <a:spLocks noChangeShapeType="1"/>
            </p:cNvSpPr>
            <p:nvPr/>
          </p:nvSpPr>
          <p:spPr bwMode="auto">
            <a:xfrm>
              <a:off x="6123361" y="1898259"/>
              <a:ext cx="0" cy="2689046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37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/>
          </p:nvSpPr>
          <p:spPr bwMode="auto">
            <a:xfrm>
              <a:off x="6032873" y="2534805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3" name="椭圆 9"/>
            <p:cNvSpPr>
              <a:spLocks noChangeArrowheads="1"/>
            </p:cNvSpPr>
            <p:nvPr/>
          </p:nvSpPr>
          <p:spPr bwMode="auto">
            <a:xfrm>
              <a:off x="6032873" y="3188811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10"/>
            <p:cNvSpPr>
              <a:spLocks noChangeArrowheads="1"/>
            </p:cNvSpPr>
            <p:nvPr/>
          </p:nvSpPr>
          <p:spPr bwMode="auto">
            <a:xfrm>
              <a:off x="6032873" y="3842818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11"/>
            <p:cNvSpPr>
              <a:spLocks noChangeArrowheads="1"/>
            </p:cNvSpPr>
            <p:nvPr/>
          </p:nvSpPr>
          <p:spPr bwMode="auto">
            <a:xfrm>
              <a:off x="6032873" y="4498411"/>
              <a:ext cx="180975" cy="17937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6" name="TextBox 64"/>
          <p:cNvSpPr txBox="1"/>
          <p:nvPr/>
        </p:nvSpPr>
        <p:spPr>
          <a:xfrm>
            <a:off x="4518025" y="1779588"/>
            <a:ext cx="1211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研究意义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65"/>
          <p:cNvSpPr txBox="1"/>
          <p:nvPr/>
        </p:nvSpPr>
        <p:spPr>
          <a:xfrm>
            <a:off x="4518025" y="2435225"/>
            <a:ext cx="2236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国内相关研究综述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TextBox 66"/>
          <p:cNvSpPr txBox="1"/>
          <p:nvPr/>
        </p:nvSpPr>
        <p:spPr>
          <a:xfrm>
            <a:off x="4518025" y="3089275"/>
            <a:ext cx="2236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国外相关研究综述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TextBox 73"/>
          <p:cNvSpPr txBox="1"/>
          <p:nvPr/>
        </p:nvSpPr>
        <p:spPr>
          <a:xfrm>
            <a:off x="4518025" y="3730625"/>
            <a:ext cx="19812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主要贡献与创新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 bwMode="auto">
          <a:xfrm>
            <a:off x="3313113" y="2644775"/>
            <a:ext cx="1958975" cy="1871663"/>
            <a:chOff x="3065829" y="2668267"/>
            <a:chExt cx="1872107" cy="1761728"/>
          </a:xfrm>
        </p:grpSpPr>
        <p:sp>
          <p:nvSpPr>
            <p:cNvPr id="11" name="椭圆 10"/>
            <p:cNvSpPr/>
            <p:nvPr/>
          </p:nvSpPr>
          <p:spPr>
            <a:xfrm>
              <a:off x="3114376" y="2668267"/>
              <a:ext cx="1762875" cy="1761728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2" name="椭圆 11"/>
            <p:cNvSpPr/>
            <p:nvPr/>
          </p:nvSpPr>
          <p:spPr>
            <a:xfrm>
              <a:off x="4441842" y="2760911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439037" y="2760911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065829" y="3493096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818084" y="3493096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441842" y="4223788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439037" y="4201373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4362" name="组合 17"/>
            <p:cNvGrpSpPr/>
            <p:nvPr/>
          </p:nvGrpSpPr>
          <p:grpSpPr bwMode="auto"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19" name="任意多边形 18"/>
              <p:cNvSpPr/>
              <p:nvPr/>
            </p:nvSpPr>
            <p:spPr>
              <a:xfrm>
                <a:off x="4007950" y="2955164"/>
                <a:ext cx="426307" cy="590232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3995814" y="3545396"/>
                <a:ext cx="738830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3595298" y="2943210"/>
                <a:ext cx="412652" cy="588737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3269121" y="3557350"/>
                <a:ext cx="726693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3581645" y="3569304"/>
                <a:ext cx="426306" cy="576783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4020087" y="3569304"/>
                <a:ext cx="388379" cy="576783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</p:grpSp>
      <p:grpSp>
        <p:nvGrpSpPr>
          <p:cNvPr id="25" name="组合 24"/>
          <p:cNvGrpSpPr/>
          <p:nvPr/>
        </p:nvGrpSpPr>
        <p:grpSpPr bwMode="auto">
          <a:xfrm>
            <a:off x="827088" y="1009650"/>
            <a:ext cx="7496175" cy="1673225"/>
            <a:chOff x="2954339" y="1349947"/>
            <a:chExt cx="7162269" cy="1576155"/>
          </a:xfrm>
        </p:grpSpPr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2954339" y="1695386"/>
              <a:ext cx="7162269" cy="1230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963440" y="1349947"/>
              <a:ext cx="960126" cy="318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选题背景</a:t>
              </a:r>
              <a:endParaRPr lang="zh-CN" altLang="en-US" sz="1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3797300" y="3082925"/>
            <a:ext cx="979488" cy="993775"/>
            <a:chOff x="3254772" y="2872916"/>
            <a:chExt cx="936104" cy="936104"/>
          </a:xfrm>
        </p:grpSpPr>
        <p:sp>
          <p:nvSpPr>
            <p:cNvPr id="29" name="椭圆 28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4352" name="矩形 29"/>
            <p:cNvSpPr>
              <a:spLocks noChangeArrowheads="1"/>
            </p:cNvSpPr>
            <p:nvPr/>
          </p:nvSpPr>
          <p:spPr bwMode="auto">
            <a:xfrm>
              <a:off x="3469765" y="3187079"/>
              <a:ext cx="599223" cy="304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</a:rPr>
                <a:t>标题</a:t>
              </a:r>
              <a:r>
                <a:rPr lang="en-US" altLang="zh-CN" sz="1500">
                  <a:solidFill>
                    <a:schemeClr val="bg1"/>
                  </a:solidFill>
                  <a:latin typeface="微软雅黑" panose="020B0503020204020204" pitchFamily="34" charset="-122"/>
                </a:rPr>
                <a:t> </a:t>
              </a:r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5478463" y="3070225"/>
            <a:ext cx="2079625" cy="1214438"/>
            <a:chOff x="789157" y="3505487"/>
            <a:chExt cx="1985951" cy="1142552"/>
          </a:xfrm>
        </p:grpSpPr>
        <p:sp>
          <p:nvSpPr>
            <p:cNvPr id="32" name="TextBox 23"/>
            <p:cNvSpPr txBox="1"/>
            <p:nvPr/>
          </p:nvSpPr>
          <p:spPr>
            <a:xfrm>
              <a:off x="789157" y="3505487"/>
              <a:ext cx="838344" cy="28227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添加标题</a:t>
              </a:r>
              <a:endParaRPr lang="zh-CN" altLang="en-US" sz="13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11896" y="3801206"/>
              <a:ext cx="1963212" cy="8468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5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954088" y="3081338"/>
            <a:ext cx="2054225" cy="1171575"/>
            <a:chOff x="812496" y="3514973"/>
            <a:chExt cx="1962612" cy="1103851"/>
          </a:xfrm>
        </p:grpSpPr>
        <p:sp>
          <p:nvSpPr>
            <p:cNvPr id="35" name="TextBox 26"/>
            <p:cNvSpPr txBox="1"/>
            <p:nvPr/>
          </p:nvSpPr>
          <p:spPr>
            <a:xfrm>
              <a:off x="864064" y="3514973"/>
              <a:ext cx="838736" cy="2826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添加标题</a:t>
              </a:r>
              <a:endParaRPr lang="zh-CN" altLang="en-US" sz="13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12496" y="3800658"/>
              <a:ext cx="1962612" cy="8181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5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</a:endParaRPr>
            </a:p>
          </p:txBody>
        </p:sp>
      </p:grpSp>
      <p:grpSp>
        <p:nvGrpSpPr>
          <p:cNvPr id="14343" name="组合 36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8" name="椭圆 37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11"/>
            <p:cNvSpPr/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选题背景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6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8" name="椭圆 37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11"/>
            <p:cNvSpPr/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研究意义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1" name="组合 30"/>
          <p:cNvGrpSpPr/>
          <p:nvPr/>
        </p:nvGrpSpPr>
        <p:grpSpPr bwMode="auto">
          <a:xfrm>
            <a:off x="1116013" y="2362200"/>
            <a:ext cx="830262" cy="831850"/>
            <a:chOff x="1005742" y="1959742"/>
            <a:chExt cx="1189994" cy="1189994"/>
          </a:xfrm>
        </p:grpSpPr>
        <p:sp>
          <p:nvSpPr>
            <p:cNvPr id="32" name="椭圆 31"/>
            <p:cNvSpPr/>
            <p:nvPr/>
          </p:nvSpPr>
          <p:spPr>
            <a:xfrm>
              <a:off x="1060350" y="2014246"/>
              <a:ext cx="1080778" cy="108098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标题</a:t>
              </a:r>
              <a:endParaRPr lang="en-US" altLang="zh-CN" sz="105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文字</a:t>
              </a:r>
              <a:endParaRPr lang="zh-CN" altLang="en-US" sz="105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chemeClr val="bg1"/>
                </a:solidFill>
                <a:latin typeface="Bodoni M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2571750" y="1811338"/>
            <a:ext cx="831850" cy="830262"/>
            <a:chOff x="3750551" y="1408378"/>
            <a:chExt cx="1111514" cy="1111514"/>
          </a:xfrm>
        </p:grpSpPr>
        <p:sp>
          <p:nvSpPr>
            <p:cNvPr id="35" name="椭圆 34"/>
            <p:cNvSpPr/>
            <p:nvPr/>
          </p:nvSpPr>
          <p:spPr>
            <a:xfrm>
              <a:off x="3801460" y="1459384"/>
              <a:ext cx="1009696" cy="100950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  <a:endParaRPr lang="zh-CN" altLang="en-US" sz="1050" kern="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750551" y="1408378"/>
              <a:ext cx="1111514" cy="111151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 bwMode="auto">
          <a:xfrm>
            <a:off x="2571750" y="2987675"/>
            <a:ext cx="831850" cy="830263"/>
            <a:chOff x="1005742" y="1959742"/>
            <a:chExt cx="1189994" cy="1189994"/>
          </a:xfrm>
        </p:grpSpPr>
        <p:sp>
          <p:nvSpPr>
            <p:cNvPr id="67" name="椭圆 66"/>
            <p:cNvSpPr/>
            <p:nvPr/>
          </p:nvSpPr>
          <p:spPr>
            <a:xfrm>
              <a:off x="1060246" y="2014350"/>
              <a:ext cx="1080987" cy="108077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  <a:endParaRPr lang="zh-CN" altLang="en-US" sz="1050" kern="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 bwMode="auto">
          <a:xfrm>
            <a:off x="4119563" y="1208088"/>
            <a:ext cx="830262" cy="831850"/>
            <a:chOff x="1005742" y="1959742"/>
            <a:chExt cx="1189994" cy="1189994"/>
          </a:xfrm>
        </p:grpSpPr>
        <p:sp>
          <p:nvSpPr>
            <p:cNvPr id="70" name="椭圆 69"/>
            <p:cNvSpPr/>
            <p:nvPr/>
          </p:nvSpPr>
          <p:spPr>
            <a:xfrm>
              <a:off x="1060350" y="2014246"/>
              <a:ext cx="1080778" cy="108098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  <a:endParaRPr lang="zh-CN" altLang="en-US" sz="1050" kern="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 bwMode="auto">
          <a:xfrm>
            <a:off x="4129088" y="3624263"/>
            <a:ext cx="831850" cy="830262"/>
            <a:chOff x="1005742" y="2208327"/>
            <a:chExt cx="1189994" cy="1189994"/>
          </a:xfrm>
        </p:grpSpPr>
        <p:sp>
          <p:nvSpPr>
            <p:cNvPr id="73" name="椭圆 72"/>
            <p:cNvSpPr/>
            <p:nvPr/>
          </p:nvSpPr>
          <p:spPr>
            <a:xfrm>
              <a:off x="1060246" y="2262935"/>
              <a:ext cx="1080987" cy="108077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  <a:endParaRPr lang="zh-CN" altLang="en-US" sz="1050" kern="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1005742" y="2208327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 bwMode="auto">
          <a:xfrm>
            <a:off x="4119563" y="2416175"/>
            <a:ext cx="830262" cy="830263"/>
            <a:chOff x="1005742" y="1959742"/>
            <a:chExt cx="1189994" cy="1189994"/>
          </a:xfrm>
        </p:grpSpPr>
        <p:sp>
          <p:nvSpPr>
            <p:cNvPr id="76" name="椭圆 75"/>
            <p:cNvSpPr/>
            <p:nvPr/>
          </p:nvSpPr>
          <p:spPr>
            <a:xfrm>
              <a:off x="1060350" y="2014350"/>
              <a:ext cx="1080778" cy="108077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  <a:endParaRPr lang="zh-CN" altLang="en-US" sz="1050" kern="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8" name="直接连接符 77"/>
          <p:cNvCxnSpPr>
            <a:cxnSpLocks noChangeShapeType="1"/>
            <a:stCxn id="33" idx="7"/>
            <a:endCxn id="36" idx="2"/>
          </p:cNvCxnSpPr>
          <p:nvPr/>
        </p:nvCxnSpPr>
        <p:spPr bwMode="auto">
          <a:xfrm flipV="1">
            <a:off x="1824038" y="2227263"/>
            <a:ext cx="747712" cy="257175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</a:ln>
        </p:spPr>
      </p:cxnSp>
      <p:cxnSp>
        <p:nvCxnSpPr>
          <p:cNvPr id="79" name="直接连接符 78"/>
          <p:cNvCxnSpPr>
            <a:cxnSpLocks noChangeShapeType="1"/>
            <a:stCxn id="33" idx="5"/>
            <a:endCxn id="68" idx="2"/>
          </p:cNvCxnSpPr>
          <p:nvPr/>
        </p:nvCxnSpPr>
        <p:spPr bwMode="auto">
          <a:xfrm>
            <a:off x="1824038" y="3071813"/>
            <a:ext cx="747712" cy="33020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</a:ln>
        </p:spPr>
      </p:cxnSp>
      <p:cxnSp>
        <p:nvCxnSpPr>
          <p:cNvPr id="80" name="直接连接符 79"/>
          <p:cNvCxnSpPr>
            <a:cxnSpLocks noChangeShapeType="1"/>
            <a:stCxn id="68" idx="5"/>
            <a:endCxn id="74" idx="2"/>
          </p:cNvCxnSpPr>
          <p:nvPr/>
        </p:nvCxnSpPr>
        <p:spPr bwMode="auto">
          <a:xfrm>
            <a:off x="3281363" y="3695700"/>
            <a:ext cx="847725" cy="34290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</a:ln>
        </p:spPr>
      </p:cxnSp>
      <p:cxnSp>
        <p:nvCxnSpPr>
          <p:cNvPr id="81" name="直接连接符 80"/>
          <p:cNvCxnSpPr>
            <a:cxnSpLocks noChangeShapeType="1"/>
            <a:stCxn id="36" idx="7"/>
            <a:endCxn id="71" idx="2"/>
          </p:cNvCxnSpPr>
          <p:nvPr/>
        </p:nvCxnSpPr>
        <p:spPr bwMode="auto">
          <a:xfrm flipV="1">
            <a:off x="3281363" y="1624013"/>
            <a:ext cx="838200" cy="309562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</a:ln>
        </p:spPr>
      </p:cxnSp>
      <p:cxnSp>
        <p:nvCxnSpPr>
          <p:cNvPr id="82" name="直接连接符 81"/>
          <p:cNvCxnSpPr>
            <a:cxnSpLocks noChangeShapeType="1"/>
            <a:stCxn id="36" idx="6"/>
            <a:endCxn id="77" idx="1"/>
          </p:cNvCxnSpPr>
          <p:nvPr/>
        </p:nvCxnSpPr>
        <p:spPr bwMode="auto">
          <a:xfrm>
            <a:off x="3403600" y="2227263"/>
            <a:ext cx="836613" cy="31115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</a:ln>
        </p:spPr>
      </p:cxnSp>
      <p:cxnSp>
        <p:nvCxnSpPr>
          <p:cNvPr id="83" name="直接连接符 82"/>
          <p:cNvCxnSpPr>
            <a:cxnSpLocks noChangeShapeType="1"/>
            <a:stCxn id="68" idx="6"/>
            <a:endCxn id="77" idx="3"/>
          </p:cNvCxnSpPr>
          <p:nvPr/>
        </p:nvCxnSpPr>
        <p:spPr bwMode="auto">
          <a:xfrm flipV="1">
            <a:off x="3403600" y="3125788"/>
            <a:ext cx="836613" cy="276225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</a:ln>
        </p:spPr>
      </p:cxnSp>
      <p:sp>
        <p:nvSpPr>
          <p:cNvPr id="84" name="矩形 83"/>
          <p:cNvSpPr>
            <a:spLocks noChangeArrowheads="1"/>
          </p:cNvSpPr>
          <p:nvPr/>
        </p:nvSpPr>
        <p:spPr bwMode="auto">
          <a:xfrm>
            <a:off x="5159375" y="1233488"/>
            <a:ext cx="3167063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5284788" y="2622550"/>
            <a:ext cx="2994025" cy="722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  <p:sp>
        <p:nvSpPr>
          <p:cNvPr id="86" name="矩形 85"/>
          <p:cNvSpPr>
            <a:spLocks noChangeArrowheads="1"/>
          </p:cNvSpPr>
          <p:nvPr/>
        </p:nvSpPr>
        <p:spPr bwMode="auto">
          <a:xfrm>
            <a:off x="5284788" y="3816350"/>
            <a:ext cx="2994025" cy="722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5" dur="200" fill="hold"/>
                                        <p:tgtEl>
                                          <p:spTgt spid="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3" dur="200" fill="hold"/>
                                        <p:tgtEl>
                                          <p:spTgt spid="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509588" y="963613"/>
            <a:ext cx="4665662" cy="3859212"/>
            <a:chOff x="555625" y="293801"/>
            <a:chExt cx="7936025" cy="6564199"/>
          </a:xfrm>
        </p:grpSpPr>
        <p:sp>
          <p:nvSpPr>
            <p:cNvPr id="4" name="Freeform 36"/>
            <p:cNvSpPr/>
            <p:nvPr/>
          </p:nvSpPr>
          <p:spPr bwMode="auto">
            <a:xfrm>
              <a:off x="6806696" y="2040833"/>
              <a:ext cx="934285" cy="880267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5488975" y="6504274"/>
              <a:ext cx="423940" cy="353726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5507878" y="6536676"/>
              <a:ext cx="386134" cy="318624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5661791" y="5510598"/>
              <a:ext cx="1244815" cy="955873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3674409" y="4854447"/>
              <a:ext cx="1398728" cy="1479713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9" name="Freeform 12"/>
            <p:cNvSpPr/>
            <p:nvPr/>
          </p:nvSpPr>
          <p:spPr bwMode="auto">
            <a:xfrm>
              <a:off x="4851717" y="5383688"/>
              <a:ext cx="1188109" cy="885667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7381849" y="5389088"/>
              <a:ext cx="283525" cy="6534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7406151" y="5405289"/>
              <a:ext cx="248423" cy="618348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6709487" y="4911153"/>
              <a:ext cx="656161" cy="855964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4689702" y="4830146"/>
              <a:ext cx="961288" cy="842464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5507878" y="4654632"/>
              <a:ext cx="855977" cy="1012578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285549" y="4597929"/>
              <a:ext cx="739868" cy="1055780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3747317" y="3928278"/>
              <a:ext cx="1541840" cy="1517516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874254" y="3269428"/>
              <a:ext cx="3094483" cy="1895544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6963310" y="4487219"/>
              <a:ext cx="577853" cy="569744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4975928" y="4273904"/>
              <a:ext cx="731768" cy="761458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5437672" y="4106491"/>
              <a:ext cx="1198910" cy="739856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6423261" y="3758164"/>
              <a:ext cx="739868" cy="912669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6620380" y="3636656"/>
              <a:ext cx="864079" cy="85326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3" name="Freeform 26"/>
            <p:cNvSpPr/>
            <p:nvPr/>
          </p:nvSpPr>
          <p:spPr bwMode="auto">
            <a:xfrm>
              <a:off x="5726597" y="3488143"/>
              <a:ext cx="891082" cy="861366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4" name="Freeform 27"/>
            <p:cNvSpPr/>
            <p:nvPr/>
          </p:nvSpPr>
          <p:spPr bwMode="auto">
            <a:xfrm>
              <a:off x="5027234" y="2934602"/>
              <a:ext cx="777671" cy="1409507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5" name="Freeform 28"/>
            <p:cNvSpPr/>
            <p:nvPr/>
          </p:nvSpPr>
          <p:spPr bwMode="auto">
            <a:xfrm>
              <a:off x="2621313" y="2910299"/>
              <a:ext cx="1963080" cy="1431109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6" name="Freeform 29"/>
            <p:cNvSpPr/>
            <p:nvPr/>
          </p:nvSpPr>
          <p:spPr bwMode="auto">
            <a:xfrm>
              <a:off x="5677993" y="2718586"/>
              <a:ext cx="537350" cy="1085483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7" name="Freeform 30"/>
            <p:cNvSpPr/>
            <p:nvPr/>
          </p:nvSpPr>
          <p:spPr bwMode="auto">
            <a:xfrm>
              <a:off x="6385457" y="3102015"/>
              <a:ext cx="1015293" cy="680452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noFill/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8" name="Freeform 31"/>
            <p:cNvSpPr/>
            <p:nvPr/>
          </p:nvSpPr>
          <p:spPr bwMode="auto">
            <a:xfrm>
              <a:off x="4805814" y="2999407"/>
              <a:ext cx="440139" cy="683151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6110032" y="2294653"/>
              <a:ext cx="850579" cy="1220493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555625" y="1036357"/>
              <a:ext cx="3143087" cy="2405884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3882329" y="361305"/>
              <a:ext cx="3464416" cy="2964826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32" name="Freeform 35"/>
            <p:cNvSpPr/>
            <p:nvPr/>
          </p:nvSpPr>
          <p:spPr bwMode="auto">
            <a:xfrm>
              <a:off x="6347654" y="2599777"/>
              <a:ext cx="367234" cy="418531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33" name="Freeform 37"/>
            <p:cNvSpPr/>
            <p:nvPr/>
          </p:nvSpPr>
          <p:spPr bwMode="auto">
            <a:xfrm>
              <a:off x="7003815" y="1552097"/>
              <a:ext cx="1331221" cy="845164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34" name="Freeform 38"/>
            <p:cNvSpPr/>
            <p:nvPr/>
          </p:nvSpPr>
          <p:spPr bwMode="auto">
            <a:xfrm>
              <a:off x="6722989" y="293801"/>
              <a:ext cx="1768661" cy="158232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  <p:sp>
          <p:nvSpPr>
            <p:cNvPr id="35" name="Freeform 39"/>
            <p:cNvSpPr/>
            <p:nvPr/>
          </p:nvSpPr>
          <p:spPr bwMode="auto">
            <a:xfrm>
              <a:off x="3180265" y="2302754"/>
              <a:ext cx="2238504" cy="1903644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>
            <a:off x="6357938" y="2814638"/>
            <a:ext cx="830262" cy="523875"/>
            <a:chOff x="4167266" y="1813810"/>
            <a:chExt cx="1106205" cy="697627"/>
          </a:xfrm>
        </p:grpSpPr>
        <p:sp>
          <p:nvSpPr>
            <p:cNvPr id="42" name="文本框 41"/>
            <p:cNvSpPr txBox="1"/>
            <p:nvPr/>
          </p:nvSpPr>
          <p:spPr>
            <a:xfrm>
              <a:off x="4167266" y="1813810"/>
              <a:ext cx="780477" cy="6976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80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23541" y="1932195"/>
              <a:ext cx="549930" cy="532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%</a:t>
              </a:r>
              <a:endParaRPr lang="zh-CN" altLang="en-US" sz="20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>
            <a:off x="6357938" y="3749675"/>
            <a:ext cx="830262" cy="523875"/>
            <a:chOff x="4167266" y="1813810"/>
            <a:chExt cx="1106205" cy="697627"/>
          </a:xfrm>
        </p:grpSpPr>
        <p:sp>
          <p:nvSpPr>
            <p:cNvPr id="45" name="文本框 44"/>
            <p:cNvSpPr txBox="1"/>
            <p:nvPr/>
          </p:nvSpPr>
          <p:spPr>
            <a:xfrm>
              <a:off x="4167266" y="1813810"/>
              <a:ext cx="780477" cy="6976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65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723541" y="1921626"/>
              <a:ext cx="549930" cy="532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%</a:t>
              </a:r>
              <a:endParaRPr lang="zh-CN" altLang="en-US" sz="20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8" name="Freeform 19"/>
          <p:cNvSpPr/>
          <p:nvPr/>
        </p:nvSpPr>
        <p:spPr bwMode="auto">
          <a:xfrm>
            <a:off x="5545138" y="3702050"/>
            <a:ext cx="722312" cy="709613"/>
          </a:xfrm>
          <a:custGeom>
            <a:avLst/>
            <a:gdLst>
              <a:gd name="T0" fmla="*/ 392 w 972"/>
              <a:gd name="T1" fmla="*/ 934 h 956"/>
              <a:gd name="T2" fmla="*/ 354 w 972"/>
              <a:gd name="T3" fmla="*/ 888 h 956"/>
              <a:gd name="T4" fmla="*/ 366 w 972"/>
              <a:gd name="T5" fmla="*/ 840 h 956"/>
              <a:gd name="T6" fmla="*/ 324 w 972"/>
              <a:gd name="T7" fmla="*/ 780 h 956"/>
              <a:gd name="T8" fmla="*/ 290 w 972"/>
              <a:gd name="T9" fmla="*/ 722 h 956"/>
              <a:gd name="T10" fmla="*/ 248 w 972"/>
              <a:gd name="T11" fmla="*/ 712 h 956"/>
              <a:gd name="T12" fmla="*/ 192 w 972"/>
              <a:gd name="T13" fmla="*/ 608 h 956"/>
              <a:gd name="T14" fmla="*/ 160 w 972"/>
              <a:gd name="T15" fmla="*/ 662 h 956"/>
              <a:gd name="T16" fmla="*/ 140 w 972"/>
              <a:gd name="T17" fmla="*/ 634 h 956"/>
              <a:gd name="T18" fmla="*/ 138 w 972"/>
              <a:gd name="T19" fmla="*/ 590 h 956"/>
              <a:gd name="T20" fmla="*/ 130 w 972"/>
              <a:gd name="T21" fmla="*/ 500 h 956"/>
              <a:gd name="T22" fmla="*/ 150 w 972"/>
              <a:gd name="T23" fmla="*/ 442 h 956"/>
              <a:gd name="T24" fmla="*/ 110 w 972"/>
              <a:gd name="T25" fmla="*/ 312 h 956"/>
              <a:gd name="T26" fmla="*/ 50 w 972"/>
              <a:gd name="T27" fmla="*/ 222 h 956"/>
              <a:gd name="T28" fmla="*/ 6 w 972"/>
              <a:gd name="T29" fmla="*/ 178 h 956"/>
              <a:gd name="T30" fmla="*/ 2 w 972"/>
              <a:gd name="T31" fmla="*/ 134 h 956"/>
              <a:gd name="T32" fmla="*/ 26 w 972"/>
              <a:gd name="T33" fmla="*/ 80 h 956"/>
              <a:gd name="T34" fmla="*/ 74 w 972"/>
              <a:gd name="T35" fmla="*/ 24 h 956"/>
              <a:gd name="T36" fmla="*/ 112 w 972"/>
              <a:gd name="T37" fmla="*/ 64 h 956"/>
              <a:gd name="T38" fmla="*/ 166 w 972"/>
              <a:gd name="T39" fmla="*/ 152 h 956"/>
              <a:gd name="T40" fmla="*/ 200 w 972"/>
              <a:gd name="T41" fmla="*/ 172 h 956"/>
              <a:gd name="T42" fmla="*/ 236 w 972"/>
              <a:gd name="T43" fmla="*/ 158 h 956"/>
              <a:gd name="T44" fmla="*/ 250 w 972"/>
              <a:gd name="T45" fmla="*/ 170 h 956"/>
              <a:gd name="T46" fmla="*/ 290 w 972"/>
              <a:gd name="T47" fmla="*/ 188 h 956"/>
              <a:gd name="T48" fmla="*/ 374 w 972"/>
              <a:gd name="T49" fmla="*/ 166 h 956"/>
              <a:gd name="T50" fmla="*/ 378 w 972"/>
              <a:gd name="T51" fmla="*/ 128 h 956"/>
              <a:gd name="T52" fmla="*/ 370 w 972"/>
              <a:gd name="T53" fmla="*/ 66 h 956"/>
              <a:gd name="T54" fmla="*/ 412 w 972"/>
              <a:gd name="T55" fmla="*/ 100 h 956"/>
              <a:gd name="T56" fmla="*/ 468 w 972"/>
              <a:gd name="T57" fmla="*/ 100 h 956"/>
              <a:gd name="T58" fmla="*/ 472 w 972"/>
              <a:gd name="T59" fmla="*/ 30 h 956"/>
              <a:gd name="T60" fmla="*/ 516 w 972"/>
              <a:gd name="T61" fmla="*/ 0 h 956"/>
              <a:gd name="T62" fmla="*/ 562 w 972"/>
              <a:gd name="T63" fmla="*/ 50 h 956"/>
              <a:gd name="T64" fmla="*/ 628 w 972"/>
              <a:gd name="T65" fmla="*/ 98 h 956"/>
              <a:gd name="T66" fmla="*/ 656 w 972"/>
              <a:gd name="T67" fmla="*/ 150 h 956"/>
              <a:gd name="T68" fmla="*/ 764 w 972"/>
              <a:gd name="T69" fmla="*/ 184 h 956"/>
              <a:gd name="T70" fmla="*/ 812 w 972"/>
              <a:gd name="T71" fmla="*/ 168 h 956"/>
              <a:gd name="T72" fmla="*/ 932 w 972"/>
              <a:gd name="T73" fmla="*/ 208 h 956"/>
              <a:gd name="T74" fmla="*/ 972 w 972"/>
              <a:gd name="T75" fmla="*/ 278 h 956"/>
              <a:gd name="T76" fmla="*/ 908 w 972"/>
              <a:gd name="T77" fmla="*/ 388 h 956"/>
              <a:gd name="T78" fmla="*/ 840 w 972"/>
              <a:gd name="T79" fmla="*/ 418 h 956"/>
              <a:gd name="T80" fmla="*/ 788 w 972"/>
              <a:gd name="T81" fmla="*/ 376 h 956"/>
              <a:gd name="T82" fmla="*/ 764 w 972"/>
              <a:gd name="T83" fmla="*/ 422 h 956"/>
              <a:gd name="T84" fmla="*/ 772 w 972"/>
              <a:gd name="T85" fmla="*/ 478 h 956"/>
              <a:gd name="T86" fmla="*/ 784 w 972"/>
              <a:gd name="T87" fmla="*/ 564 h 956"/>
              <a:gd name="T88" fmla="*/ 810 w 972"/>
              <a:gd name="T89" fmla="*/ 602 h 956"/>
              <a:gd name="T90" fmla="*/ 780 w 972"/>
              <a:gd name="T91" fmla="*/ 646 h 956"/>
              <a:gd name="T92" fmla="*/ 788 w 972"/>
              <a:gd name="T93" fmla="*/ 686 h 956"/>
              <a:gd name="T94" fmla="*/ 848 w 972"/>
              <a:gd name="T95" fmla="*/ 740 h 956"/>
              <a:gd name="T96" fmla="*/ 796 w 972"/>
              <a:gd name="T97" fmla="*/ 758 h 956"/>
              <a:gd name="T98" fmla="*/ 756 w 972"/>
              <a:gd name="T99" fmla="*/ 712 h 956"/>
              <a:gd name="T100" fmla="*/ 716 w 972"/>
              <a:gd name="T101" fmla="*/ 718 h 956"/>
              <a:gd name="T102" fmla="*/ 662 w 972"/>
              <a:gd name="T103" fmla="*/ 706 h 956"/>
              <a:gd name="T104" fmla="*/ 630 w 972"/>
              <a:gd name="T105" fmla="*/ 636 h 956"/>
              <a:gd name="T106" fmla="*/ 578 w 972"/>
              <a:gd name="T107" fmla="*/ 648 h 956"/>
              <a:gd name="T108" fmla="*/ 550 w 972"/>
              <a:gd name="T109" fmla="*/ 682 h 956"/>
              <a:gd name="T110" fmla="*/ 558 w 972"/>
              <a:gd name="T111" fmla="*/ 726 h 956"/>
              <a:gd name="T112" fmla="*/ 558 w 972"/>
              <a:gd name="T113" fmla="*/ 766 h 956"/>
              <a:gd name="T114" fmla="*/ 500 w 972"/>
              <a:gd name="T115" fmla="*/ 810 h 956"/>
              <a:gd name="T116" fmla="*/ 522 w 972"/>
              <a:gd name="T117" fmla="*/ 870 h 956"/>
              <a:gd name="T118" fmla="*/ 522 w 972"/>
              <a:gd name="T119" fmla="*/ 918 h 95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72" h="956">
                <a:moveTo>
                  <a:pt x="432" y="956"/>
                </a:moveTo>
                <a:lnTo>
                  <a:pt x="432" y="956"/>
                </a:lnTo>
                <a:lnTo>
                  <a:pt x="422" y="952"/>
                </a:lnTo>
                <a:lnTo>
                  <a:pt x="406" y="942"/>
                </a:lnTo>
                <a:lnTo>
                  <a:pt x="392" y="934"/>
                </a:lnTo>
                <a:lnTo>
                  <a:pt x="380" y="928"/>
                </a:lnTo>
                <a:lnTo>
                  <a:pt x="368" y="920"/>
                </a:lnTo>
                <a:lnTo>
                  <a:pt x="354" y="904"/>
                </a:lnTo>
                <a:lnTo>
                  <a:pt x="354" y="888"/>
                </a:lnTo>
                <a:lnTo>
                  <a:pt x="362" y="878"/>
                </a:lnTo>
                <a:lnTo>
                  <a:pt x="368" y="866"/>
                </a:lnTo>
                <a:lnTo>
                  <a:pt x="370" y="858"/>
                </a:lnTo>
                <a:lnTo>
                  <a:pt x="368" y="848"/>
                </a:lnTo>
                <a:lnTo>
                  <a:pt x="366" y="840"/>
                </a:lnTo>
                <a:lnTo>
                  <a:pt x="362" y="832"/>
                </a:lnTo>
                <a:lnTo>
                  <a:pt x="350" y="816"/>
                </a:lnTo>
                <a:lnTo>
                  <a:pt x="342" y="808"/>
                </a:lnTo>
                <a:lnTo>
                  <a:pt x="336" y="798"/>
                </a:lnTo>
                <a:lnTo>
                  <a:pt x="324" y="780"/>
                </a:lnTo>
                <a:lnTo>
                  <a:pt x="316" y="764"/>
                </a:lnTo>
                <a:lnTo>
                  <a:pt x="306" y="750"/>
                </a:lnTo>
                <a:lnTo>
                  <a:pt x="298" y="730"/>
                </a:lnTo>
                <a:lnTo>
                  <a:pt x="294" y="726"/>
                </a:lnTo>
                <a:lnTo>
                  <a:pt x="290" y="722"/>
                </a:lnTo>
                <a:lnTo>
                  <a:pt x="286" y="720"/>
                </a:lnTo>
                <a:lnTo>
                  <a:pt x="282" y="720"/>
                </a:lnTo>
                <a:lnTo>
                  <a:pt x="266" y="720"/>
                </a:lnTo>
                <a:lnTo>
                  <a:pt x="248" y="712"/>
                </a:lnTo>
                <a:lnTo>
                  <a:pt x="224" y="678"/>
                </a:lnTo>
                <a:lnTo>
                  <a:pt x="206" y="626"/>
                </a:lnTo>
                <a:lnTo>
                  <a:pt x="192" y="608"/>
                </a:lnTo>
                <a:lnTo>
                  <a:pt x="178" y="608"/>
                </a:lnTo>
                <a:lnTo>
                  <a:pt x="170" y="614"/>
                </a:lnTo>
                <a:lnTo>
                  <a:pt x="164" y="620"/>
                </a:lnTo>
                <a:lnTo>
                  <a:pt x="162" y="630"/>
                </a:lnTo>
                <a:lnTo>
                  <a:pt x="162" y="652"/>
                </a:lnTo>
                <a:lnTo>
                  <a:pt x="160" y="662"/>
                </a:lnTo>
                <a:lnTo>
                  <a:pt x="156" y="674"/>
                </a:lnTo>
                <a:lnTo>
                  <a:pt x="148" y="670"/>
                </a:lnTo>
                <a:lnTo>
                  <a:pt x="146" y="652"/>
                </a:lnTo>
                <a:lnTo>
                  <a:pt x="140" y="634"/>
                </a:lnTo>
                <a:lnTo>
                  <a:pt x="134" y="620"/>
                </a:lnTo>
                <a:lnTo>
                  <a:pt x="130" y="606"/>
                </a:lnTo>
                <a:lnTo>
                  <a:pt x="134" y="602"/>
                </a:lnTo>
                <a:lnTo>
                  <a:pt x="136" y="598"/>
                </a:lnTo>
                <a:lnTo>
                  <a:pt x="138" y="590"/>
                </a:lnTo>
                <a:lnTo>
                  <a:pt x="138" y="576"/>
                </a:lnTo>
                <a:lnTo>
                  <a:pt x="142" y="538"/>
                </a:lnTo>
                <a:lnTo>
                  <a:pt x="134" y="518"/>
                </a:lnTo>
                <a:lnTo>
                  <a:pt x="130" y="500"/>
                </a:lnTo>
                <a:lnTo>
                  <a:pt x="128" y="482"/>
                </a:lnTo>
                <a:lnTo>
                  <a:pt x="130" y="466"/>
                </a:lnTo>
                <a:lnTo>
                  <a:pt x="140" y="454"/>
                </a:lnTo>
                <a:lnTo>
                  <a:pt x="150" y="442"/>
                </a:lnTo>
                <a:lnTo>
                  <a:pt x="146" y="396"/>
                </a:lnTo>
                <a:lnTo>
                  <a:pt x="124" y="364"/>
                </a:lnTo>
                <a:lnTo>
                  <a:pt x="114" y="326"/>
                </a:lnTo>
                <a:lnTo>
                  <a:pt x="110" y="312"/>
                </a:lnTo>
                <a:lnTo>
                  <a:pt x="104" y="300"/>
                </a:lnTo>
                <a:lnTo>
                  <a:pt x="84" y="276"/>
                </a:lnTo>
                <a:lnTo>
                  <a:pt x="68" y="254"/>
                </a:lnTo>
                <a:lnTo>
                  <a:pt x="54" y="232"/>
                </a:lnTo>
                <a:lnTo>
                  <a:pt x="50" y="222"/>
                </a:lnTo>
                <a:lnTo>
                  <a:pt x="48" y="212"/>
                </a:lnTo>
                <a:lnTo>
                  <a:pt x="12" y="188"/>
                </a:lnTo>
                <a:lnTo>
                  <a:pt x="6" y="178"/>
                </a:lnTo>
                <a:lnTo>
                  <a:pt x="0" y="178"/>
                </a:lnTo>
                <a:lnTo>
                  <a:pt x="0" y="154"/>
                </a:lnTo>
                <a:lnTo>
                  <a:pt x="0" y="142"/>
                </a:lnTo>
                <a:lnTo>
                  <a:pt x="2" y="134"/>
                </a:lnTo>
                <a:lnTo>
                  <a:pt x="10" y="130"/>
                </a:lnTo>
                <a:lnTo>
                  <a:pt x="16" y="124"/>
                </a:lnTo>
                <a:lnTo>
                  <a:pt x="20" y="118"/>
                </a:lnTo>
                <a:lnTo>
                  <a:pt x="22" y="110"/>
                </a:lnTo>
                <a:lnTo>
                  <a:pt x="24" y="96"/>
                </a:lnTo>
                <a:lnTo>
                  <a:pt x="26" y="80"/>
                </a:lnTo>
                <a:lnTo>
                  <a:pt x="0" y="50"/>
                </a:lnTo>
                <a:lnTo>
                  <a:pt x="0" y="28"/>
                </a:lnTo>
                <a:lnTo>
                  <a:pt x="74" y="24"/>
                </a:lnTo>
                <a:lnTo>
                  <a:pt x="82" y="28"/>
                </a:lnTo>
                <a:lnTo>
                  <a:pt x="92" y="38"/>
                </a:lnTo>
                <a:lnTo>
                  <a:pt x="102" y="50"/>
                </a:lnTo>
                <a:lnTo>
                  <a:pt x="112" y="64"/>
                </a:lnTo>
                <a:lnTo>
                  <a:pt x="112" y="76"/>
                </a:lnTo>
                <a:lnTo>
                  <a:pt x="116" y="88"/>
                </a:lnTo>
                <a:lnTo>
                  <a:pt x="122" y="98"/>
                </a:lnTo>
                <a:lnTo>
                  <a:pt x="128" y="110"/>
                </a:lnTo>
                <a:lnTo>
                  <a:pt x="146" y="132"/>
                </a:lnTo>
                <a:lnTo>
                  <a:pt x="166" y="152"/>
                </a:lnTo>
                <a:lnTo>
                  <a:pt x="174" y="152"/>
                </a:lnTo>
                <a:lnTo>
                  <a:pt x="182" y="154"/>
                </a:lnTo>
                <a:lnTo>
                  <a:pt x="186" y="156"/>
                </a:lnTo>
                <a:lnTo>
                  <a:pt x="190" y="158"/>
                </a:lnTo>
                <a:lnTo>
                  <a:pt x="200" y="172"/>
                </a:lnTo>
                <a:lnTo>
                  <a:pt x="208" y="170"/>
                </a:lnTo>
                <a:lnTo>
                  <a:pt x="216" y="170"/>
                </a:lnTo>
                <a:lnTo>
                  <a:pt x="224" y="166"/>
                </a:lnTo>
                <a:lnTo>
                  <a:pt x="236" y="158"/>
                </a:lnTo>
                <a:lnTo>
                  <a:pt x="242" y="158"/>
                </a:lnTo>
                <a:lnTo>
                  <a:pt x="248" y="162"/>
                </a:lnTo>
                <a:lnTo>
                  <a:pt x="248" y="166"/>
                </a:lnTo>
                <a:lnTo>
                  <a:pt x="250" y="170"/>
                </a:lnTo>
                <a:lnTo>
                  <a:pt x="254" y="172"/>
                </a:lnTo>
                <a:lnTo>
                  <a:pt x="258" y="174"/>
                </a:lnTo>
                <a:lnTo>
                  <a:pt x="270" y="176"/>
                </a:lnTo>
                <a:lnTo>
                  <a:pt x="282" y="178"/>
                </a:lnTo>
                <a:lnTo>
                  <a:pt x="290" y="188"/>
                </a:lnTo>
                <a:lnTo>
                  <a:pt x="310" y="188"/>
                </a:lnTo>
                <a:lnTo>
                  <a:pt x="328" y="174"/>
                </a:lnTo>
                <a:lnTo>
                  <a:pt x="374" y="166"/>
                </a:lnTo>
                <a:lnTo>
                  <a:pt x="378" y="160"/>
                </a:lnTo>
                <a:lnTo>
                  <a:pt x="382" y="154"/>
                </a:lnTo>
                <a:lnTo>
                  <a:pt x="382" y="142"/>
                </a:lnTo>
                <a:lnTo>
                  <a:pt x="378" y="128"/>
                </a:lnTo>
                <a:lnTo>
                  <a:pt x="372" y="104"/>
                </a:lnTo>
                <a:lnTo>
                  <a:pt x="368" y="92"/>
                </a:lnTo>
                <a:lnTo>
                  <a:pt x="366" y="80"/>
                </a:lnTo>
                <a:lnTo>
                  <a:pt x="368" y="72"/>
                </a:lnTo>
                <a:lnTo>
                  <a:pt x="370" y="66"/>
                </a:lnTo>
                <a:lnTo>
                  <a:pt x="376" y="70"/>
                </a:lnTo>
                <a:lnTo>
                  <a:pt x="384" y="78"/>
                </a:lnTo>
                <a:lnTo>
                  <a:pt x="392" y="84"/>
                </a:lnTo>
                <a:lnTo>
                  <a:pt x="406" y="92"/>
                </a:lnTo>
                <a:lnTo>
                  <a:pt x="412" y="100"/>
                </a:lnTo>
                <a:lnTo>
                  <a:pt x="424" y="104"/>
                </a:lnTo>
                <a:lnTo>
                  <a:pt x="438" y="104"/>
                </a:lnTo>
                <a:lnTo>
                  <a:pt x="452" y="104"/>
                </a:lnTo>
                <a:lnTo>
                  <a:pt x="468" y="100"/>
                </a:lnTo>
                <a:lnTo>
                  <a:pt x="484" y="84"/>
                </a:lnTo>
                <a:lnTo>
                  <a:pt x="482" y="64"/>
                </a:lnTo>
                <a:lnTo>
                  <a:pt x="478" y="50"/>
                </a:lnTo>
                <a:lnTo>
                  <a:pt x="474" y="40"/>
                </a:lnTo>
                <a:lnTo>
                  <a:pt x="472" y="30"/>
                </a:lnTo>
                <a:lnTo>
                  <a:pt x="482" y="18"/>
                </a:lnTo>
                <a:lnTo>
                  <a:pt x="494" y="8"/>
                </a:lnTo>
                <a:lnTo>
                  <a:pt x="502" y="2"/>
                </a:lnTo>
                <a:lnTo>
                  <a:pt x="508" y="0"/>
                </a:lnTo>
                <a:lnTo>
                  <a:pt x="516" y="0"/>
                </a:lnTo>
                <a:lnTo>
                  <a:pt x="526" y="4"/>
                </a:lnTo>
                <a:lnTo>
                  <a:pt x="530" y="16"/>
                </a:lnTo>
                <a:lnTo>
                  <a:pt x="536" y="26"/>
                </a:lnTo>
                <a:lnTo>
                  <a:pt x="546" y="36"/>
                </a:lnTo>
                <a:lnTo>
                  <a:pt x="562" y="50"/>
                </a:lnTo>
                <a:lnTo>
                  <a:pt x="588" y="60"/>
                </a:lnTo>
                <a:lnTo>
                  <a:pt x="598" y="72"/>
                </a:lnTo>
                <a:lnTo>
                  <a:pt x="612" y="84"/>
                </a:lnTo>
                <a:lnTo>
                  <a:pt x="628" y="98"/>
                </a:lnTo>
                <a:lnTo>
                  <a:pt x="636" y="106"/>
                </a:lnTo>
                <a:lnTo>
                  <a:pt x="642" y="118"/>
                </a:lnTo>
                <a:lnTo>
                  <a:pt x="650" y="138"/>
                </a:lnTo>
                <a:lnTo>
                  <a:pt x="656" y="150"/>
                </a:lnTo>
                <a:lnTo>
                  <a:pt x="666" y="164"/>
                </a:lnTo>
                <a:lnTo>
                  <a:pt x="678" y="176"/>
                </a:lnTo>
                <a:lnTo>
                  <a:pt x="686" y="182"/>
                </a:lnTo>
                <a:lnTo>
                  <a:pt x="694" y="184"/>
                </a:lnTo>
                <a:lnTo>
                  <a:pt x="764" y="184"/>
                </a:lnTo>
                <a:lnTo>
                  <a:pt x="774" y="178"/>
                </a:lnTo>
                <a:lnTo>
                  <a:pt x="786" y="172"/>
                </a:lnTo>
                <a:lnTo>
                  <a:pt x="798" y="168"/>
                </a:lnTo>
                <a:lnTo>
                  <a:pt x="812" y="168"/>
                </a:lnTo>
                <a:lnTo>
                  <a:pt x="858" y="184"/>
                </a:lnTo>
                <a:lnTo>
                  <a:pt x="900" y="184"/>
                </a:lnTo>
                <a:lnTo>
                  <a:pt x="920" y="202"/>
                </a:lnTo>
                <a:lnTo>
                  <a:pt x="932" y="208"/>
                </a:lnTo>
                <a:lnTo>
                  <a:pt x="952" y="210"/>
                </a:lnTo>
                <a:lnTo>
                  <a:pt x="972" y="228"/>
                </a:lnTo>
                <a:lnTo>
                  <a:pt x="972" y="278"/>
                </a:lnTo>
                <a:lnTo>
                  <a:pt x="958" y="296"/>
                </a:lnTo>
                <a:lnTo>
                  <a:pt x="946" y="316"/>
                </a:lnTo>
                <a:lnTo>
                  <a:pt x="938" y="336"/>
                </a:lnTo>
                <a:lnTo>
                  <a:pt x="930" y="358"/>
                </a:lnTo>
                <a:lnTo>
                  <a:pt x="908" y="388"/>
                </a:lnTo>
                <a:lnTo>
                  <a:pt x="880" y="418"/>
                </a:lnTo>
                <a:lnTo>
                  <a:pt x="866" y="422"/>
                </a:lnTo>
                <a:lnTo>
                  <a:pt x="856" y="422"/>
                </a:lnTo>
                <a:lnTo>
                  <a:pt x="846" y="420"/>
                </a:lnTo>
                <a:lnTo>
                  <a:pt x="840" y="418"/>
                </a:lnTo>
                <a:lnTo>
                  <a:pt x="828" y="406"/>
                </a:lnTo>
                <a:lnTo>
                  <a:pt x="812" y="394"/>
                </a:lnTo>
                <a:lnTo>
                  <a:pt x="806" y="388"/>
                </a:lnTo>
                <a:lnTo>
                  <a:pt x="800" y="382"/>
                </a:lnTo>
                <a:lnTo>
                  <a:pt x="788" y="376"/>
                </a:lnTo>
                <a:lnTo>
                  <a:pt x="778" y="374"/>
                </a:lnTo>
                <a:lnTo>
                  <a:pt x="768" y="374"/>
                </a:lnTo>
                <a:lnTo>
                  <a:pt x="764" y="382"/>
                </a:lnTo>
                <a:lnTo>
                  <a:pt x="764" y="422"/>
                </a:lnTo>
                <a:lnTo>
                  <a:pt x="768" y="434"/>
                </a:lnTo>
                <a:lnTo>
                  <a:pt x="772" y="446"/>
                </a:lnTo>
                <a:lnTo>
                  <a:pt x="772" y="460"/>
                </a:lnTo>
                <a:lnTo>
                  <a:pt x="772" y="478"/>
                </a:lnTo>
                <a:lnTo>
                  <a:pt x="770" y="492"/>
                </a:lnTo>
                <a:lnTo>
                  <a:pt x="766" y="510"/>
                </a:lnTo>
                <a:lnTo>
                  <a:pt x="766" y="528"/>
                </a:lnTo>
                <a:lnTo>
                  <a:pt x="768" y="548"/>
                </a:lnTo>
                <a:lnTo>
                  <a:pt x="784" y="564"/>
                </a:lnTo>
                <a:lnTo>
                  <a:pt x="790" y="568"/>
                </a:lnTo>
                <a:lnTo>
                  <a:pt x="796" y="574"/>
                </a:lnTo>
                <a:lnTo>
                  <a:pt x="802" y="582"/>
                </a:lnTo>
                <a:lnTo>
                  <a:pt x="808" y="592"/>
                </a:lnTo>
                <a:lnTo>
                  <a:pt x="810" y="602"/>
                </a:lnTo>
                <a:lnTo>
                  <a:pt x="810" y="612"/>
                </a:lnTo>
                <a:lnTo>
                  <a:pt x="808" y="622"/>
                </a:lnTo>
                <a:lnTo>
                  <a:pt x="800" y="632"/>
                </a:lnTo>
                <a:lnTo>
                  <a:pt x="786" y="640"/>
                </a:lnTo>
                <a:lnTo>
                  <a:pt x="780" y="646"/>
                </a:lnTo>
                <a:lnTo>
                  <a:pt x="778" y="650"/>
                </a:lnTo>
                <a:lnTo>
                  <a:pt x="776" y="656"/>
                </a:lnTo>
                <a:lnTo>
                  <a:pt x="776" y="674"/>
                </a:lnTo>
                <a:lnTo>
                  <a:pt x="782" y="680"/>
                </a:lnTo>
                <a:lnTo>
                  <a:pt x="788" y="686"/>
                </a:lnTo>
                <a:lnTo>
                  <a:pt x="806" y="694"/>
                </a:lnTo>
                <a:lnTo>
                  <a:pt x="828" y="702"/>
                </a:lnTo>
                <a:lnTo>
                  <a:pt x="840" y="710"/>
                </a:lnTo>
                <a:lnTo>
                  <a:pt x="850" y="718"/>
                </a:lnTo>
                <a:lnTo>
                  <a:pt x="848" y="740"/>
                </a:lnTo>
                <a:lnTo>
                  <a:pt x="846" y="752"/>
                </a:lnTo>
                <a:lnTo>
                  <a:pt x="842" y="756"/>
                </a:lnTo>
                <a:lnTo>
                  <a:pt x="840" y="762"/>
                </a:lnTo>
                <a:lnTo>
                  <a:pt x="818" y="760"/>
                </a:lnTo>
                <a:lnTo>
                  <a:pt x="796" y="758"/>
                </a:lnTo>
                <a:lnTo>
                  <a:pt x="778" y="754"/>
                </a:lnTo>
                <a:lnTo>
                  <a:pt x="764" y="748"/>
                </a:lnTo>
                <a:lnTo>
                  <a:pt x="762" y="734"/>
                </a:lnTo>
                <a:lnTo>
                  <a:pt x="760" y="722"/>
                </a:lnTo>
                <a:lnTo>
                  <a:pt x="756" y="712"/>
                </a:lnTo>
                <a:lnTo>
                  <a:pt x="752" y="702"/>
                </a:lnTo>
                <a:lnTo>
                  <a:pt x="744" y="704"/>
                </a:lnTo>
                <a:lnTo>
                  <a:pt x="736" y="704"/>
                </a:lnTo>
                <a:lnTo>
                  <a:pt x="726" y="710"/>
                </a:lnTo>
                <a:lnTo>
                  <a:pt x="716" y="718"/>
                </a:lnTo>
                <a:lnTo>
                  <a:pt x="706" y="724"/>
                </a:lnTo>
                <a:lnTo>
                  <a:pt x="680" y="724"/>
                </a:lnTo>
                <a:lnTo>
                  <a:pt x="670" y="716"/>
                </a:lnTo>
                <a:lnTo>
                  <a:pt x="662" y="706"/>
                </a:lnTo>
                <a:lnTo>
                  <a:pt x="656" y="698"/>
                </a:lnTo>
                <a:lnTo>
                  <a:pt x="652" y="688"/>
                </a:lnTo>
                <a:lnTo>
                  <a:pt x="646" y="668"/>
                </a:lnTo>
                <a:lnTo>
                  <a:pt x="642" y="652"/>
                </a:lnTo>
                <a:lnTo>
                  <a:pt x="630" y="636"/>
                </a:lnTo>
                <a:lnTo>
                  <a:pt x="604" y="636"/>
                </a:lnTo>
                <a:lnTo>
                  <a:pt x="594" y="636"/>
                </a:lnTo>
                <a:lnTo>
                  <a:pt x="588" y="638"/>
                </a:lnTo>
                <a:lnTo>
                  <a:pt x="582" y="642"/>
                </a:lnTo>
                <a:lnTo>
                  <a:pt x="578" y="648"/>
                </a:lnTo>
                <a:lnTo>
                  <a:pt x="574" y="658"/>
                </a:lnTo>
                <a:lnTo>
                  <a:pt x="572" y="670"/>
                </a:lnTo>
                <a:lnTo>
                  <a:pt x="564" y="676"/>
                </a:lnTo>
                <a:lnTo>
                  <a:pt x="556" y="680"/>
                </a:lnTo>
                <a:lnTo>
                  <a:pt x="550" y="682"/>
                </a:lnTo>
                <a:lnTo>
                  <a:pt x="542" y="686"/>
                </a:lnTo>
                <a:lnTo>
                  <a:pt x="542" y="704"/>
                </a:lnTo>
                <a:lnTo>
                  <a:pt x="550" y="712"/>
                </a:lnTo>
                <a:lnTo>
                  <a:pt x="558" y="726"/>
                </a:lnTo>
                <a:lnTo>
                  <a:pt x="562" y="732"/>
                </a:lnTo>
                <a:lnTo>
                  <a:pt x="564" y="740"/>
                </a:lnTo>
                <a:lnTo>
                  <a:pt x="564" y="748"/>
                </a:lnTo>
                <a:lnTo>
                  <a:pt x="562" y="758"/>
                </a:lnTo>
                <a:lnTo>
                  <a:pt x="558" y="766"/>
                </a:lnTo>
                <a:lnTo>
                  <a:pt x="552" y="772"/>
                </a:lnTo>
                <a:lnTo>
                  <a:pt x="536" y="782"/>
                </a:lnTo>
                <a:lnTo>
                  <a:pt x="508" y="800"/>
                </a:lnTo>
                <a:lnTo>
                  <a:pt x="500" y="810"/>
                </a:lnTo>
                <a:lnTo>
                  <a:pt x="500" y="850"/>
                </a:lnTo>
                <a:lnTo>
                  <a:pt x="504" y="856"/>
                </a:lnTo>
                <a:lnTo>
                  <a:pt x="508" y="860"/>
                </a:lnTo>
                <a:lnTo>
                  <a:pt x="518" y="866"/>
                </a:lnTo>
                <a:lnTo>
                  <a:pt x="522" y="870"/>
                </a:lnTo>
                <a:lnTo>
                  <a:pt x="526" y="878"/>
                </a:lnTo>
                <a:lnTo>
                  <a:pt x="528" y="888"/>
                </a:lnTo>
                <a:lnTo>
                  <a:pt x="530" y="902"/>
                </a:lnTo>
                <a:lnTo>
                  <a:pt x="522" y="918"/>
                </a:lnTo>
                <a:lnTo>
                  <a:pt x="510" y="924"/>
                </a:lnTo>
                <a:lnTo>
                  <a:pt x="498" y="930"/>
                </a:lnTo>
                <a:lnTo>
                  <a:pt x="432" y="956"/>
                </a:lnTo>
                <a:close/>
              </a:path>
            </a:pathLst>
          </a:custGeom>
          <a:noFill/>
          <a:ln w="9525">
            <a:solidFill>
              <a:schemeClr val="accent6">
                <a:lumMod val="75000"/>
              </a:schemeClr>
            </a:solidFill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5">
              <a:latin typeface="+mn-lt"/>
              <a:ea typeface="+mn-ea"/>
            </a:endParaRPr>
          </a:p>
        </p:txBody>
      </p:sp>
      <p:sp>
        <p:nvSpPr>
          <p:cNvPr id="49" name="Freeform 10"/>
          <p:cNvSpPr/>
          <p:nvPr/>
        </p:nvSpPr>
        <p:spPr bwMode="auto">
          <a:xfrm>
            <a:off x="5465763" y="2814638"/>
            <a:ext cx="731837" cy="561975"/>
          </a:xfrm>
          <a:custGeom>
            <a:avLst/>
            <a:gdLst>
              <a:gd name="T0" fmla="*/ 40 w 784"/>
              <a:gd name="T1" fmla="*/ 590 h 602"/>
              <a:gd name="T2" fmla="*/ 0 w 784"/>
              <a:gd name="T3" fmla="*/ 520 h 602"/>
              <a:gd name="T4" fmla="*/ 8 w 784"/>
              <a:gd name="T5" fmla="*/ 486 h 602"/>
              <a:gd name="T6" fmla="*/ 26 w 784"/>
              <a:gd name="T7" fmla="*/ 440 h 602"/>
              <a:gd name="T8" fmla="*/ 66 w 784"/>
              <a:gd name="T9" fmla="*/ 396 h 602"/>
              <a:gd name="T10" fmla="*/ 124 w 784"/>
              <a:gd name="T11" fmla="*/ 342 h 602"/>
              <a:gd name="T12" fmla="*/ 184 w 784"/>
              <a:gd name="T13" fmla="*/ 276 h 602"/>
              <a:gd name="T14" fmla="*/ 214 w 784"/>
              <a:gd name="T15" fmla="*/ 230 h 602"/>
              <a:gd name="T16" fmla="*/ 218 w 784"/>
              <a:gd name="T17" fmla="*/ 196 h 602"/>
              <a:gd name="T18" fmla="*/ 248 w 784"/>
              <a:gd name="T19" fmla="*/ 164 h 602"/>
              <a:gd name="T20" fmla="*/ 254 w 784"/>
              <a:gd name="T21" fmla="*/ 96 h 602"/>
              <a:gd name="T22" fmla="*/ 264 w 784"/>
              <a:gd name="T23" fmla="*/ 60 h 602"/>
              <a:gd name="T24" fmla="*/ 298 w 784"/>
              <a:gd name="T25" fmla="*/ 36 h 602"/>
              <a:gd name="T26" fmla="*/ 352 w 784"/>
              <a:gd name="T27" fmla="*/ 68 h 602"/>
              <a:gd name="T28" fmla="*/ 360 w 784"/>
              <a:gd name="T29" fmla="*/ 32 h 602"/>
              <a:gd name="T30" fmla="*/ 346 w 784"/>
              <a:gd name="T31" fmla="*/ 8 h 602"/>
              <a:gd name="T32" fmla="*/ 454 w 784"/>
              <a:gd name="T33" fmla="*/ 10 h 602"/>
              <a:gd name="T34" fmla="*/ 506 w 784"/>
              <a:gd name="T35" fmla="*/ 0 h 602"/>
              <a:gd name="T36" fmla="*/ 518 w 784"/>
              <a:gd name="T37" fmla="*/ 20 h 602"/>
              <a:gd name="T38" fmla="*/ 478 w 784"/>
              <a:gd name="T39" fmla="*/ 82 h 602"/>
              <a:gd name="T40" fmla="*/ 500 w 784"/>
              <a:gd name="T41" fmla="*/ 96 h 602"/>
              <a:gd name="T42" fmla="*/ 580 w 784"/>
              <a:gd name="T43" fmla="*/ 72 h 602"/>
              <a:gd name="T44" fmla="*/ 612 w 784"/>
              <a:gd name="T45" fmla="*/ 84 h 602"/>
              <a:gd name="T46" fmla="*/ 668 w 784"/>
              <a:gd name="T47" fmla="*/ 58 h 602"/>
              <a:gd name="T48" fmla="*/ 710 w 784"/>
              <a:gd name="T49" fmla="*/ 56 h 602"/>
              <a:gd name="T50" fmla="*/ 784 w 784"/>
              <a:gd name="T51" fmla="*/ 152 h 602"/>
              <a:gd name="T52" fmla="*/ 752 w 784"/>
              <a:gd name="T53" fmla="*/ 174 h 602"/>
              <a:gd name="T54" fmla="*/ 728 w 784"/>
              <a:gd name="T55" fmla="*/ 196 h 602"/>
              <a:gd name="T56" fmla="*/ 728 w 784"/>
              <a:gd name="T57" fmla="*/ 224 h 602"/>
              <a:gd name="T58" fmla="*/ 704 w 784"/>
              <a:gd name="T59" fmla="*/ 242 h 602"/>
              <a:gd name="T60" fmla="*/ 634 w 784"/>
              <a:gd name="T61" fmla="*/ 282 h 602"/>
              <a:gd name="T62" fmla="*/ 606 w 784"/>
              <a:gd name="T63" fmla="*/ 296 h 602"/>
              <a:gd name="T64" fmla="*/ 582 w 784"/>
              <a:gd name="T65" fmla="*/ 288 h 602"/>
              <a:gd name="T66" fmla="*/ 556 w 784"/>
              <a:gd name="T67" fmla="*/ 304 h 602"/>
              <a:gd name="T68" fmla="*/ 544 w 784"/>
              <a:gd name="T69" fmla="*/ 292 h 602"/>
              <a:gd name="T70" fmla="*/ 526 w 784"/>
              <a:gd name="T71" fmla="*/ 294 h 602"/>
              <a:gd name="T72" fmla="*/ 516 w 784"/>
              <a:gd name="T73" fmla="*/ 326 h 602"/>
              <a:gd name="T74" fmla="*/ 498 w 784"/>
              <a:gd name="T75" fmla="*/ 338 h 602"/>
              <a:gd name="T76" fmla="*/ 478 w 784"/>
              <a:gd name="T77" fmla="*/ 342 h 602"/>
              <a:gd name="T78" fmla="*/ 468 w 784"/>
              <a:gd name="T79" fmla="*/ 326 h 602"/>
              <a:gd name="T80" fmla="*/ 436 w 784"/>
              <a:gd name="T81" fmla="*/ 302 h 602"/>
              <a:gd name="T82" fmla="*/ 408 w 784"/>
              <a:gd name="T83" fmla="*/ 330 h 602"/>
              <a:gd name="T84" fmla="*/ 374 w 784"/>
              <a:gd name="T85" fmla="*/ 368 h 602"/>
              <a:gd name="T86" fmla="*/ 350 w 784"/>
              <a:gd name="T87" fmla="*/ 394 h 602"/>
              <a:gd name="T88" fmla="*/ 306 w 784"/>
              <a:gd name="T89" fmla="*/ 418 h 602"/>
              <a:gd name="T90" fmla="*/ 270 w 784"/>
              <a:gd name="T91" fmla="*/ 422 h 602"/>
              <a:gd name="T92" fmla="*/ 256 w 784"/>
              <a:gd name="T93" fmla="*/ 438 h 602"/>
              <a:gd name="T94" fmla="*/ 218 w 784"/>
              <a:gd name="T95" fmla="*/ 432 h 602"/>
              <a:gd name="T96" fmla="*/ 140 w 784"/>
              <a:gd name="T97" fmla="*/ 462 h 602"/>
              <a:gd name="T98" fmla="*/ 92 w 784"/>
              <a:gd name="T99" fmla="*/ 474 h 602"/>
              <a:gd name="T100" fmla="*/ 76 w 784"/>
              <a:gd name="T101" fmla="*/ 510 h 602"/>
              <a:gd name="T102" fmla="*/ 52 w 784"/>
              <a:gd name="T103" fmla="*/ 542 h 602"/>
              <a:gd name="T104" fmla="*/ 78 w 784"/>
              <a:gd name="T105" fmla="*/ 566 h 602"/>
              <a:gd name="T106" fmla="*/ 86 w 784"/>
              <a:gd name="T107" fmla="*/ 590 h 602"/>
              <a:gd name="T108" fmla="*/ 54 w 784"/>
              <a:gd name="T109" fmla="*/ 602 h 6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84" h="602">
                <a:moveTo>
                  <a:pt x="54" y="602"/>
                </a:moveTo>
                <a:lnTo>
                  <a:pt x="54" y="602"/>
                </a:lnTo>
                <a:lnTo>
                  <a:pt x="46" y="596"/>
                </a:lnTo>
                <a:lnTo>
                  <a:pt x="40" y="590"/>
                </a:lnTo>
                <a:lnTo>
                  <a:pt x="34" y="580"/>
                </a:lnTo>
                <a:lnTo>
                  <a:pt x="28" y="558"/>
                </a:lnTo>
                <a:lnTo>
                  <a:pt x="0" y="520"/>
                </a:lnTo>
                <a:lnTo>
                  <a:pt x="0" y="502"/>
                </a:lnTo>
                <a:lnTo>
                  <a:pt x="2" y="492"/>
                </a:lnTo>
                <a:lnTo>
                  <a:pt x="8" y="486"/>
                </a:lnTo>
                <a:lnTo>
                  <a:pt x="18" y="478"/>
                </a:lnTo>
                <a:lnTo>
                  <a:pt x="22" y="450"/>
                </a:lnTo>
                <a:lnTo>
                  <a:pt x="26" y="440"/>
                </a:lnTo>
                <a:lnTo>
                  <a:pt x="30" y="430"/>
                </a:lnTo>
                <a:lnTo>
                  <a:pt x="36" y="422"/>
                </a:lnTo>
                <a:lnTo>
                  <a:pt x="44" y="414"/>
                </a:lnTo>
                <a:lnTo>
                  <a:pt x="66" y="396"/>
                </a:lnTo>
                <a:lnTo>
                  <a:pt x="94" y="366"/>
                </a:lnTo>
                <a:lnTo>
                  <a:pt x="108" y="354"/>
                </a:lnTo>
                <a:lnTo>
                  <a:pt x="124" y="342"/>
                </a:lnTo>
                <a:lnTo>
                  <a:pt x="154" y="306"/>
                </a:lnTo>
                <a:lnTo>
                  <a:pt x="184" y="276"/>
                </a:lnTo>
                <a:lnTo>
                  <a:pt x="196" y="266"/>
                </a:lnTo>
                <a:lnTo>
                  <a:pt x="204" y="256"/>
                </a:lnTo>
                <a:lnTo>
                  <a:pt x="210" y="244"/>
                </a:lnTo>
                <a:lnTo>
                  <a:pt x="214" y="230"/>
                </a:lnTo>
                <a:lnTo>
                  <a:pt x="214" y="214"/>
                </a:lnTo>
                <a:lnTo>
                  <a:pt x="216" y="204"/>
                </a:lnTo>
                <a:lnTo>
                  <a:pt x="218" y="196"/>
                </a:lnTo>
                <a:lnTo>
                  <a:pt x="222" y="190"/>
                </a:lnTo>
                <a:lnTo>
                  <a:pt x="232" y="180"/>
                </a:lnTo>
                <a:lnTo>
                  <a:pt x="240" y="174"/>
                </a:lnTo>
                <a:lnTo>
                  <a:pt x="248" y="164"/>
                </a:lnTo>
                <a:lnTo>
                  <a:pt x="244" y="106"/>
                </a:lnTo>
                <a:lnTo>
                  <a:pt x="254" y="96"/>
                </a:lnTo>
                <a:lnTo>
                  <a:pt x="260" y="84"/>
                </a:lnTo>
                <a:lnTo>
                  <a:pt x="262" y="72"/>
                </a:lnTo>
                <a:lnTo>
                  <a:pt x="264" y="60"/>
                </a:lnTo>
                <a:lnTo>
                  <a:pt x="278" y="36"/>
                </a:lnTo>
                <a:lnTo>
                  <a:pt x="298" y="36"/>
                </a:lnTo>
                <a:lnTo>
                  <a:pt x="332" y="68"/>
                </a:lnTo>
                <a:lnTo>
                  <a:pt x="352" y="68"/>
                </a:lnTo>
                <a:lnTo>
                  <a:pt x="354" y="64"/>
                </a:lnTo>
                <a:lnTo>
                  <a:pt x="356" y="60"/>
                </a:lnTo>
                <a:lnTo>
                  <a:pt x="358" y="48"/>
                </a:lnTo>
                <a:lnTo>
                  <a:pt x="360" y="32"/>
                </a:lnTo>
                <a:lnTo>
                  <a:pt x="340" y="10"/>
                </a:lnTo>
                <a:lnTo>
                  <a:pt x="346" y="8"/>
                </a:lnTo>
                <a:lnTo>
                  <a:pt x="442" y="8"/>
                </a:lnTo>
                <a:lnTo>
                  <a:pt x="454" y="10"/>
                </a:lnTo>
                <a:lnTo>
                  <a:pt x="472" y="10"/>
                </a:lnTo>
                <a:lnTo>
                  <a:pt x="490" y="8"/>
                </a:lnTo>
                <a:lnTo>
                  <a:pt x="500" y="4"/>
                </a:lnTo>
                <a:lnTo>
                  <a:pt x="506" y="0"/>
                </a:lnTo>
                <a:lnTo>
                  <a:pt x="518" y="0"/>
                </a:lnTo>
                <a:lnTo>
                  <a:pt x="518" y="20"/>
                </a:lnTo>
                <a:lnTo>
                  <a:pt x="476" y="68"/>
                </a:lnTo>
                <a:lnTo>
                  <a:pt x="478" y="82"/>
                </a:lnTo>
                <a:lnTo>
                  <a:pt x="482" y="88"/>
                </a:lnTo>
                <a:lnTo>
                  <a:pt x="486" y="92"/>
                </a:lnTo>
                <a:lnTo>
                  <a:pt x="492" y="94"/>
                </a:lnTo>
                <a:lnTo>
                  <a:pt x="500" y="96"/>
                </a:lnTo>
                <a:lnTo>
                  <a:pt x="524" y="98"/>
                </a:lnTo>
                <a:lnTo>
                  <a:pt x="580" y="72"/>
                </a:lnTo>
                <a:lnTo>
                  <a:pt x="600" y="72"/>
                </a:lnTo>
                <a:lnTo>
                  <a:pt x="612" y="84"/>
                </a:lnTo>
                <a:lnTo>
                  <a:pt x="624" y="82"/>
                </a:lnTo>
                <a:lnTo>
                  <a:pt x="634" y="78"/>
                </a:lnTo>
                <a:lnTo>
                  <a:pt x="656" y="64"/>
                </a:lnTo>
                <a:lnTo>
                  <a:pt x="668" y="58"/>
                </a:lnTo>
                <a:lnTo>
                  <a:pt x="680" y="54"/>
                </a:lnTo>
                <a:lnTo>
                  <a:pt x="694" y="52"/>
                </a:lnTo>
                <a:lnTo>
                  <a:pt x="710" y="56"/>
                </a:lnTo>
                <a:lnTo>
                  <a:pt x="740" y="92"/>
                </a:lnTo>
                <a:lnTo>
                  <a:pt x="784" y="152"/>
                </a:lnTo>
                <a:lnTo>
                  <a:pt x="784" y="168"/>
                </a:lnTo>
                <a:lnTo>
                  <a:pt x="764" y="170"/>
                </a:lnTo>
                <a:lnTo>
                  <a:pt x="752" y="174"/>
                </a:lnTo>
                <a:lnTo>
                  <a:pt x="746" y="180"/>
                </a:lnTo>
                <a:lnTo>
                  <a:pt x="740" y="186"/>
                </a:lnTo>
                <a:lnTo>
                  <a:pt x="728" y="196"/>
                </a:lnTo>
                <a:lnTo>
                  <a:pt x="724" y="200"/>
                </a:lnTo>
                <a:lnTo>
                  <a:pt x="722" y="208"/>
                </a:lnTo>
                <a:lnTo>
                  <a:pt x="722" y="214"/>
                </a:lnTo>
                <a:lnTo>
                  <a:pt x="728" y="224"/>
                </a:lnTo>
                <a:lnTo>
                  <a:pt x="728" y="230"/>
                </a:lnTo>
                <a:lnTo>
                  <a:pt x="704" y="242"/>
                </a:lnTo>
                <a:lnTo>
                  <a:pt x="680" y="256"/>
                </a:lnTo>
                <a:lnTo>
                  <a:pt x="656" y="270"/>
                </a:lnTo>
                <a:lnTo>
                  <a:pt x="634" y="282"/>
                </a:lnTo>
                <a:lnTo>
                  <a:pt x="618" y="298"/>
                </a:lnTo>
                <a:lnTo>
                  <a:pt x="612" y="298"/>
                </a:lnTo>
                <a:lnTo>
                  <a:pt x="606" y="296"/>
                </a:lnTo>
                <a:lnTo>
                  <a:pt x="602" y="292"/>
                </a:lnTo>
                <a:lnTo>
                  <a:pt x="600" y="288"/>
                </a:lnTo>
                <a:lnTo>
                  <a:pt x="582" y="288"/>
                </a:lnTo>
                <a:lnTo>
                  <a:pt x="570" y="304"/>
                </a:lnTo>
                <a:lnTo>
                  <a:pt x="556" y="304"/>
                </a:lnTo>
                <a:lnTo>
                  <a:pt x="552" y="298"/>
                </a:lnTo>
                <a:lnTo>
                  <a:pt x="548" y="294"/>
                </a:lnTo>
                <a:lnTo>
                  <a:pt x="544" y="292"/>
                </a:lnTo>
                <a:lnTo>
                  <a:pt x="540" y="292"/>
                </a:lnTo>
                <a:lnTo>
                  <a:pt x="534" y="292"/>
                </a:lnTo>
                <a:lnTo>
                  <a:pt x="526" y="294"/>
                </a:lnTo>
                <a:lnTo>
                  <a:pt x="526" y="318"/>
                </a:lnTo>
                <a:lnTo>
                  <a:pt x="520" y="322"/>
                </a:lnTo>
                <a:lnTo>
                  <a:pt x="516" y="326"/>
                </a:lnTo>
                <a:lnTo>
                  <a:pt x="508" y="328"/>
                </a:lnTo>
                <a:lnTo>
                  <a:pt x="504" y="328"/>
                </a:lnTo>
                <a:lnTo>
                  <a:pt x="500" y="332"/>
                </a:lnTo>
                <a:lnTo>
                  <a:pt x="498" y="338"/>
                </a:lnTo>
                <a:lnTo>
                  <a:pt x="494" y="346"/>
                </a:lnTo>
                <a:lnTo>
                  <a:pt x="482" y="344"/>
                </a:lnTo>
                <a:lnTo>
                  <a:pt x="478" y="342"/>
                </a:lnTo>
                <a:lnTo>
                  <a:pt x="476" y="340"/>
                </a:lnTo>
                <a:lnTo>
                  <a:pt x="472" y="334"/>
                </a:lnTo>
                <a:lnTo>
                  <a:pt x="468" y="326"/>
                </a:lnTo>
                <a:lnTo>
                  <a:pt x="462" y="326"/>
                </a:lnTo>
                <a:lnTo>
                  <a:pt x="436" y="302"/>
                </a:lnTo>
                <a:lnTo>
                  <a:pt x="420" y="302"/>
                </a:lnTo>
                <a:lnTo>
                  <a:pt x="414" y="314"/>
                </a:lnTo>
                <a:lnTo>
                  <a:pt x="408" y="330"/>
                </a:lnTo>
                <a:lnTo>
                  <a:pt x="388" y="362"/>
                </a:lnTo>
                <a:lnTo>
                  <a:pt x="374" y="368"/>
                </a:lnTo>
                <a:lnTo>
                  <a:pt x="366" y="374"/>
                </a:lnTo>
                <a:lnTo>
                  <a:pt x="358" y="382"/>
                </a:lnTo>
                <a:lnTo>
                  <a:pt x="350" y="394"/>
                </a:lnTo>
                <a:lnTo>
                  <a:pt x="338" y="396"/>
                </a:lnTo>
                <a:lnTo>
                  <a:pt x="328" y="398"/>
                </a:lnTo>
                <a:lnTo>
                  <a:pt x="306" y="418"/>
                </a:lnTo>
                <a:lnTo>
                  <a:pt x="290" y="418"/>
                </a:lnTo>
                <a:lnTo>
                  <a:pt x="278" y="420"/>
                </a:lnTo>
                <a:lnTo>
                  <a:pt x="270" y="422"/>
                </a:lnTo>
                <a:lnTo>
                  <a:pt x="262" y="426"/>
                </a:lnTo>
                <a:lnTo>
                  <a:pt x="256" y="438"/>
                </a:lnTo>
                <a:lnTo>
                  <a:pt x="244" y="438"/>
                </a:lnTo>
                <a:lnTo>
                  <a:pt x="228" y="432"/>
                </a:lnTo>
                <a:lnTo>
                  <a:pt x="218" y="432"/>
                </a:lnTo>
                <a:lnTo>
                  <a:pt x="210" y="436"/>
                </a:lnTo>
                <a:lnTo>
                  <a:pt x="198" y="440"/>
                </a:lnTo>
                <a:lnTo>
                  <a:pt x="140" y="462"/>
                </a:lnTo>
                <a:lnTo>
                  <a:pt x="120" y="464"/>
                </a:lnTo>
                <a:lnTo>
                  <a:pt x="104" y="466"/>
                </a:lnTo>
                <a:lnTo>
                  <a:pt x="92" y="474"/>
                </a:lnTo>
                <a:lnTo>
                  <a:pt x="78" y="486"/>
                </a:lnTo>
                <a:lnTo>
                  <a:pt x="76" y="510"/>
                </a:lnTo>
                <a:lnTo>
                  <a:pt x="64" y="514"/>
                </a:lnTo>
                <a:lnTo>
                  <a:pt x="56" y="520"/>
                </a:lnTo>
                <a:lnTo>
                  <a:pt x="52" y="528"/>
                </a:lnTo>
                <a:lnTo>
                  <a:pt x="52" y="542"/>
                </a:lnTo>
                <a:lnTo>
                  <a:pt x="60" y="548"/>
                </a:lnTo>
                <a:lnTo>
                  <a:pt x="72" y="558"/>
                </a:lnTo>
                <a:lnTo>
                  <a:pt x="78" y="566"/>
                </a:lnTo>
                <a:lnTo>
                  <a:pt x="82" y="572"/>
                </a:lnTo>
                <a:lnTo>
                  <a:pt x="86" y="580"/>
                </a:lnTo>
                <a:lnTo>
                  <a:pt x="86" y="590"/>
                </a:lnTo>
                <a:lnTo>
                  <a:pt x="78" y="594"/>
                </a:lnTo>
                <a:lnTo>
                  <a:pt x="68" y="598"/>
                </a:lnTo>
                <a:lnTo>
                  <a:pt x="54" y="602"/>
                </a:lnTo>
                <a:close/>
              </a:path>
            </a:pathLst>
          </a:custGeom>
          <a:noFill/>
          <a:ln w="9525">
            <a:solidFill>
              <a:schemeClr val="accent6">
                <a:lumMod val="75000"/>
              </a:schemeClr>
            </a:solidFill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5">
              <a:latin typeface="+mn-lt"/>
              <a:ea typeface="+mn-ea"/>
            </a:endParaRPr>
          </a:p>
        </p:txBody>
      </p:sp>
      <p:grpSp>
        <p:nvGrpSpPr>
          <p:cNvPr id="57" name="组合 56"/>
          <p:cNvGrpSpPr/>
          <p:nvPr/>
        </p:nvGrpSpPr>
        <p:grpSpPr bwMode="auto">
          <a:xfrm>
            <a:off x="5545138" y="1068388"/>
            <a:ext cx="3438525" cy="1298575"/>
            <a:chOff x="5545416" y="1067783"/>
            <a:chExt cx="3437717" cy="1299942"/>
          </a:xfrm>
        </p:grpSpPr>
        <p:sp>
          <p:nvSpPr>
            <p:cNvPr id="53" name="文本框 52"/>
            <p:cNvSpPr txBox="1"/>
            <p:nvPr/>
          </p:nvSpPr>
          <p:spPr>
            <a:xfrm>
              <a:off x="5553351" y="1067783"/>
              <a:ext cx="1190345" cy="2971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rPr>
                <a:t>添加标题</a:t>
              </a:r>
              <a:endParaRPr lang="zh-CN" altLang="en-US" sz="2000" b="1" baseline="-3000" dirty="0">
                <a:solidFill>
                  <a:schemeClr val="accent6">
                    <a:lumMod val="75000"/>
                  </a:schemeClr>
                </a:solidFill>
                <a:latin typeface="Nexa Light" panose="02000000000000000000" pitchFamily="50" charset="0"/>
                <a:ea typeface="+mn-ea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545416" y="1371314"/>
              <a:ext cx="3437717" cy="9964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3895" eaLnBrk="1" fontAlgn="auto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7172325" y="2811463"/>
            <a:ext cx="2006600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172325" y="3700463"/>
            <a:ext cx="2006600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sym typeface="Arial" panose="020B0604020202020204" pitchFamily="34" charset="0"/>
            </a:endParaRPr>
          </a:p>
        </p:txBody>
      </p:sp>
      <p:grpSp>
        <p:nvGrpSpPr>
          <p:cNvPr id="18442" name="组合 49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51" name="椭圆 50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782638" y="280988"/>
            <a:ext cx="2738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国内研究综述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2492" y="1099069"/>
            <a:ext cx="6329496" cy="3448049"/>
            <a:chOff x="815256" y="742950"/>
            <a:chExt cx="6726508" cy="3688771"/>
          </a:xfrm>
          <a:solidFill>
            <a:schemeClr val="accent6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287450" y="2365392"/>
              <a:ext cx="99071" cy="75912"/>
            </a:xfrm>
            <a:custGeom>
              <a:avLst/>
              <a:gdLst>
                <a:gd name="T0" fmla="*/ 0 w 77"/>
                <a:gd name="T1" fmla="*/ 7 h 59"/>
                <a:gd name="T2" fmla="*/ 3 w 77"/>
                <a:gd name="T3" fmla="*/ 3 h 59"/>
                <a:gd name="T4" fmla="*/ 0 w 77"/>
                <a:gd name="T5" fmla="*/ 3 h 59"/>
                <a:gd name="T6" fmla="*/ 0 w 77"/>
                <a:gd name="T7" fmla="*/ 7 h 59"/>
                <a:gd name="T8" fmla="*/ 0 w 77"/>
                <a:gd name="T9" fmla="*/ 7 h 59"/>
                <a:gd name="T10" fmla="*/ 0 w 77"/>
                <a:gd name="T11" fmla="*/ 7 h 59"/>
                <a:gd name="T12" fmla="*/ 14 w 77"/>
                <a:gd name="T13" fmla="*/ 3 h 59"/>
                <a:gd name="T14" fmla="*/ 14 w 77"/>
                <a:gd name="T15" fmla="*/ 0 h 59"/>
                <a:gd name="T16" fmla="*/ 14 w 77"/>
                <a:gd name="T17" fmla="*/ 0 h 59"/>
                <a:gd name="T18" fmla="*/ 11 w 77"/>
                <a:gd name="T19" fmla="*/ 0 h 59"/>
                <a:gd name="T20" fmla="*/ 11 w 77"/>
                <a:gd name="T21" fmla="*/ 3 h 59"/>
                <a:gd name="T22" fmla="*/ 11 w 77"/>
                <a:gd name="T23" fmla="*/ 3 h 59"/>
                <a:gd name="T24" fmla="*/ 14 w 77"/>
                <a:gd name="T25" fmla="*/ 3 h 59"/>
                <a:gd name="T26" fmla="*/ 14 w 77"/>
                <a:gd name="T27" fmla="*/ 3 h 59"/>
                <a:gd name="T28" fmla="*/ 37 w 77"/>
                <a:gd name="T29" fmla="*/ 15 h 59"/>
                <a:gd name="T30" fmla="*/ 37 w 77"/>
                <a:gd name="T31" fmla="*/ 15 h 59"/>
                <a:gd name="T32" fmla="*/ 33 w 77"/>
                <a:gd name="T33" fmla="*/ 11 h 59"/>
                <a:gd name="T34" fmla="*/ 33 w 77"/>
                <a:gd name="T35" fmla="*/ 11 h 59"/>
                <a:gd name="T36" fmla="*/ 29 w 77"/>
                <a:gd name="T37" fmla="*/ 11 h 59"/>
                <a:gd name="T38" fmla="*/ 33 w 77"/>
                <a:gd name="T39" fmla="*/ 15 h 59"/>
                <a:gd name="T40" fmla="*/ 37 w 77"/>
                <a:gd name="T41" fmla="*/ 15 h 59"/>
                <a:gd name="T42" fmla="*/ 37 w 77"/>
                <a:gd name="T43" fmla="*/ 15 h 59"/>
                <a:gd name="T44" fmla="*/ 37 w 77"/>
                <a:gd name="T45" fmla="*/ 15 h 59"/>
                <a:gd name="T46" fmla="*/ 51 w 77"/>
                <a:gd name="T47" fmla="*/ 18 h 59"/>
                <a:gd name="T48" fmla="*/ 48 w 77"/>
                <a:gd name="T49" fmla="*/ 18 h 59"/>
                <a:gd name="T50" fmla="*/ 48 w 77"/>
                <a:gd name="T51" fmla="*/ 18 h 59"/>
                <a:gd name="T52" fmla="*/ 44 w 77"/>
                <a:gd name="T53" fmla="*/ 18 h 59"/>
                <a:gd name="T54" fmla="*/ 48 w 77"/>
                <a:gd name="T55" fmla="*/ 18 h 59"/>
                <a:gd name="T56" fmla="*/ 51 w 77"/>
                <a:gd name="T57" fmla="*/ 18 h 59"/>
                <a:gd name="T58" fmla="*/ 51 w 77"/>
                <a:gd name="T59" fmla="*/ 18 h 59"/>
                <a:gd name="T60" fmla="*/ 51 w 77"/>
                <a:gd name="T61" fmla="*/ 18 h 59"/>
                <a:gd name="T62" fmla="*/ 55 w 77"/>
                <a:gd name="T63" fmla="*/ 26 h 59"/>
                <a:gd name="T64" fmla="*/ 55 w 77"/>
                <a:gd name="T65" fmla="*/ 26 h 59"/>
                <a:gd name="T66" fmla="*/ 51 w 77"/>
                <a:gd name="T67" fmla="*/ 22 h 59"/>
                <a:gd name="T68" fmla="*/ 51 w 77"/>
                <a:gd name="T69" fmla="*/ 22 h 59"/>
                <a:gd name="T70" fmla="*/ 51 w 77"/>
                <a:gd name="T71" fmla="*/ 22 h 59"/>
                <a:gd name="T72" fmla="*/ 55 w 77"/>
                <a:gd name="T73" fmla="*/ 22 h 59"/>
                <a:gd name="T74" fmla="*/ 59 w 77"/>
                <a:gd name="T75" fmla="*/ 22 h 59"/>
                <a:gd name="T76" fmla="*/ 63 w 77"/>
                <a:gd name="T77" fmla="*/ 26 h 59"/>
                <a:gd name="T78" fmla="*/ 59 w 77"/>
                <a:gd name="T79" fmla="*/ 26 h 59"/>
                <a:gd name="T80" fmla="*/ 55 w 77"/>
                <a:gd name="T81" fmla="*/ 26 h 59"/>
                <a:gd name="T82" fmla="*/ 55 w 77"/>
                <a:gd name="T83" fmla="*/ 26 h 59"/>
                <a:gd name="T84" fmla="*/ 59 w 77"/>
                <a:gd name="T85" fmla="*/ 44 h 59"/>
                <a:gd name="T86" fmla="*/ 63 w 77"/>
                <a:gd name="T87" fmla="*/ 48 h 59"/>
                <a:gd name="T88" fmla="*/ 63 w 77"/>
                <a:gd name="T89" fmla="*/ 55 h 59"/>
                <a:gd name="T90" fmla="*/ 66 w 77"/>
                <a:gd name="T91" fmla="*/ 59 h 59"/>
                <a:gd name="T92" fmla="*/ 70 w 77"/>
                <a:gd name="T93" fmla="*/ 52 h 59"/>
                <a:gd name="T94" fmla="*/ 77 w 77"/>
                <a:gd name="T95" fmla="*/ 48 h 59"/>
                <a:gd name="T96" fmla="*/ 77 w 77"/>
                <a:gd name="T97" fmla="*/ 48 h 59"/>
                <a:gd name="T98" fmla="*/ 74 w 77"/>
                <a:gd name="T99" fmla="*/ 44 h 59"/>
                <a:gd name="T100" fmla="*/ 74 w 77"/>
                <a:gd name="T101" fmla="*/ 44 h 59"/>
                <a:gd name="T102" fmla="*/ 74 w 77"/>
                <a:gd name="T103" fmla="*/ 41 h 59"/>
                <a:gd name="T104" fmla="*/ 74 w 77"/>
                <a:gd name="T105" fmla="*/ 41 h 59"/>
                <a:gd name="T106" fmla="*/ 70 w 77"/>
                <a:gd name="T107" fmla="*/ 41 h 59"/>
                <a:gd name="T108" fmla="*/ 66 w 77"/>
                <a:gd name="T109" fmla="*/ 37 h 59"/>
                <a:gd name="T110" fmla="*/ 63 w 77"/>
                <a:gd name="T111" fmla="*/ 33 h 59"/>
                <a:gd name="T112" fmla="*/ 63 w 77"/>
                <a:gd name="T113" fmla="*/ 37 h 59"/>
                <a:gd name="T114" fmla="*/ 63 w 77"/>
                <a:gd name="T115" fmla="*/ 37 h 59"/>
                <a:gd name="T116" fmla="*/ 63 w 77"/>
                <a:gd name="T117" fmla="*/ 41 h 59"/>
                <a:gd name="T118" fmla="*/ 59 w 77"/>
                <a:gd name="T119" fmla="*/ 44 h 59"/>
                <a:gd name="T120" fmla="*/ 59 w 77"/>
                <a:gd name="T12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59">
                  <a:moveTo>
                    <a:pt x="0" y="7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14" y="3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37" y="15"/>
                  </a:moveTo>
                  <a:lnTo>
                    <a:pt x="37" y="15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7" y="15"/>
                  </a:lnTo>
                  <a:close/>
                  <a:moveTo>
                    <a:pt x="51" y="18"/>
                  </a:moveTo>
                  <a:lnTo>
                    <a:pt x="48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1" y="18"/>
                  </a:lnTo>
                  <a:close/>
                  <a:moveTo>
                    <a:pt x="55" y="26"/>
                  </a:moveTo>
                  <a:lnTo>
                    <a:pt x="55" y="26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5" y="26"/>
                  </a:lnTo>
                  <a:close/>
                  <a:moveTo>
                    <a:pt x="59" y="44"/>
                  </a:moveTo>
                  <a:lnTo>
                    <a:pt x="63" y="48"/>
                  </a:lnTo>
                  <a:lnTo>
                    <a:pt x="63" y="55"/>
                  </a:lnTo>
                  <a:lnTo>
                    <a:pt x="66" y="59"/>
                  </a:lnTo>
                  <a:lnTo>
                    <a:pt x="70" y="52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6" y="37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59" y="44"/>
                  </a:lnTo>
                  <a:lnTo>
                    <a:pt x="59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5241266" y="3424288"/>
              <a:ext cx="5147" cy="10293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0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0 h 8"/>
                <a:gd name="T10" fmla="*/ 4 w 4"/>
                <a:gd name="T11" fmla="*/ 8 h 8"/>
                <a:gd name="T12" fmla="*/ 0 w 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202669" y="3395983"/>
              <a:ext cx="28306" cy="24446"/>
            </a:xfrm>
            <a:custGeom>
              <a:avLst/>
              <a:gdLst>
                <a:gd name="T0" fmla="*/ 4 w 22"/>
                <a:gd name="T1" fmla="*/ 11 h 19"/>
                <a:gd name="T2" fmla="*/ 4 w 22"/>
                <a:gd name="T3" fmla="*/ 7 h 19"/>
                <a:gd name="T4" fmla="*/ 4 w 22"/>
                <a:gd name="T5" fmla="*/ 4 h 19"/>
                <a:gd name="T6" fmla="*/ 4 w 22"/>
                <a:gd name="T7" fmla="*/ 4 h 19"/>
                <a:gd name="T8" fmla="*/ 4 w 22"/>
                <a:gd name="T9" fmla="*/ 0 h 19"/>
                <a:gd name="T10" fmla="*/ 0 w 22"/>
                <a:gd name="T11" fmla="*/ 0 h 19"/>
                <a:gd name="T12" fmla="*/ 0 w 22"/>
                <a:gd name="T13" fmla="*/ 4 h 19"/>
                <a:gd name="T14" fmla="*/ 0 w 22"/>
                <a:gd name="T15" fmla="*/ 7 h 19"/>
                <a:gd name="T16" fmla="*/ 0 w 22"/>
                <a:gd name="T17" fmla="*/ 7 h 19"/>
                <a:gd name="T18" fmla="*/ 0 w 22"/>
                <a:gd name="T19" fmla="*/ 11 h 19"/>
                <a:gd name="T20" fmla="*/ 4 w 22"/>
                <a:gd name="T21" fmla="*/ 11 h 19"/>
                <a:gd name="T22" fmla="*/ 4 w 22"/>
                <a:gd name="T23" fmla="*/ 11 h 19"/>
                <a:gd name="T24" fmla="*/ 4 w 22"/>
                <a:gd name="T25" fmla="*/ 15 h 19"/>
                <a:gd name="T26" fmla="*/ 8 w 22"/>
                <a:gd name="T27" fmla="*/ 15 h 19"/>
                <a:gd name="T28" fmla="*/ 8 w 22"/>
                <a:gd name="T29" fmla="*/ 19 h 19"/>
                <a:gd name="T30" fmla="*/ 4 w 22"/>
                <a:gd name="T31" fmla="*/ 19 h 19"/>
                <a:gd name="T32" fmla="*/ 4 w 22"/>
                <a:gd name="T33" fmla="*/ 15 h 19"/>
                <a:gd name="T34" fmla="*/ 4 w 22"/>
                <a:gd name="T35" fmla="*/ 15 h 19"/>
                <a:gd name="T36" fmla="*/ 4 w 22"/>
                <a:gd name="T37" fmla="*/ 15 h 19"/>
                <a:gd name="T38" fmla="*/ 22 w 22"/>
                <a:gd name="T39" fmla="*/ 19 h 19"/>
                <a:gd name="T40" fmla="*/ 22 w 22"/>
                <a:gd name="T41" fmla="*/ 15 h 19"/>
                <a:gd name="T42" fmla="*/ 22 w 22"/>
                <a:gd name="T43" fmla="*/ 11 h 19"/>
                <a:gd name="T44" fmla="*/ 22 w 22"/>
                <a:gd name="T45" fmla="*/ 15 h 19"/>
                <a:gd name="T46" fmla="*/ 19 w 22"/>
                <a:gd name="T47" fmla="*/ 15 h 19"/>
                <a:gd name="T48" fmla="*/ 19 w 22"/>
                <a:gd name="T49" fmla="*/ 15 h 19"/>
                <a:gd name="T50" fmla="*/ 22 w 22"/>
                <a:gd name="T5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19">
                  <a:moveTo>
                    <a:pt x="4" y="11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4" y="15"/>
                  </a:moveTo>
                  <a:lnTo>
                    <a:pt x="8" y="15"/>
                  </a:lnTo>
                  <a:lnTo>
                    <a:pt x="8" y="19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22" y="19"/>
                  </a:moveTo>
                  <a:lnTo>
                    <a:pt x="22" y="15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2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5269572" y="3267319"/>
              <a:ext cx="200714" cy="100357"/>
            </a:xfrm>
            <a:custGeom>
              <a:avLst/>
              <a:gdLst>
                <a:gd name="T0" fmla="*/ 152 w 156"/>
                <a:gd name="T1" fmla="*/ 4 h 78"/>
                <a:gd name="T2" fmla="*/ 156 w 156"/>
                <a:gd name="T3" fmla="*/ 4 h 78"/>
                <a:gd name="T4" fmla="*/ 156 w 156"/>
                <a:gd name="T5" fmla="*/ 4 h 78"/>
                <a:gd name="T6" fmla="*/ 152 w 156"/>
                <a:gd name="T7" fmla="*/ 0 h 78"/>
                <a:gd name="T8" fmla="*/ 152 w 156"/>
                <a:gd name="T9" fmla="*/ 4 h 78"/>
                <a:gd name="T10" fmla="*/ 152 w 156"/>
                <a:gd name="T11" fmla="*/ 4 h 78"/>
                <a:gd name="T12" fmla="*/ 152 w 156"/>
                <a:gd name="T13" fmla="*/ 4 h 78"/>
                <a:gd name="T14" fmla="*/ 4 w 156"/>
                <a:gd name="T15" fmla="*/ 78 h 78"/>
                <a:gd name="T16" fmla="*/ 7 w 156"/>
                <a:gd name="T17" fmla="*/ 78 h 78"/>
                <a:gd name="T18" fmla="*/ 4 w 156"/>
                <a:gd name="T19" fmla="*/ 78 h 78"/>
                <a:gd name="T20" fmla="*/ 4 w 156"/>
                <a:gd name="T21" fmla="*/ 78 h 78"/>
                <a:gd name="T22" fmla="*/ 4 w 156"/>
                <a:gd name="T23" fmla="*/ 78 h 78"/>
                <a:gd name="T24" fmla="*/ 0 w 156"/>
                <a:gd name="T25" fmla="*/ 70 h 78"/>
                <a:gd name="T26" fmla="*/ 4 w 156"/>
                <a:gd name="T27" fmla="*/ 70 h 78"/>
                <a:gd name="T28" fmla="*/ 4 w 156"/>
                <a:gd name="T29" fmla="*/ 70 h 78"/>
                <a:gd name="T30" fmla="*/ 7 w 156"/>
                <a:gd name="T31" fmla="*/ 70 h 78"/>
                <a:gd name="T32" fmla="*/ 4 w 156"/>
                <a:gd name="T33" fmla="*/ 70 h 78"/>
                <a:gd name="T34" fmla="*/ 4 w 156"/>
                <a:gd name="T35" fmla="*/ 74 h 78"/>
                <a:gd name="T36" fmla="*/ 0 w 156"/>
                <a:gd name="T3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78">
                  <a:moveTo>
                    <a:pt x="152" y="4"/>
                  </a:moveTo>
                  <a:lnTo>
                    <a:pt x="156" y="4"/>
                  </a:lnTo>
                  <a:lnTo>
                    <a:pt x="156" y="4"/>
                  </a:lnTo>
                  <a:lnTo>
                    <a:pt x="152" y="0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2" y="4"/>
                  </a:lnTo>
                  <a:close/>
                  <a:moveTo>
                    <a:pt x="4" y="78"/>
                  </a:moveTo>
                  <a:lnTo>
                    <a:pt x="7" y="78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4" y="78"/>
                  </a:lnTo>
                  <a:close/>
                  <a:moveTo>
                    <a:pt x="0" y="70"/>
                  </a:moveTo>
                  <a:lnTo>
                    <a:pt x="4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240979" y="2909636"/>
              <a:ext cx="47606" cy="137670"/>
            </a:xfrm>
            <a:custGeom>
              <a:avLst/>
              <a:gdLst>
                <a:gd name="T0" fmla="*/ 4 w 10"/>
                <a:gd name="T1" fmla="*/ 5 h 29"/>
                <a:gd name="T2" fmla="*/ 4 w 10"/>
                <a:gd name="T3" fmla="*/ 3 h 29"/>
                <a:gd name="T4" fmla="*/ 4 w 10"/>
                <a:gd name="T5" fmla="*/ 1 h 29"/>
                <a:gd name="T6" fmla="*/ 4 w 10"/>
                <a:gd name="T7" fmla="*/ 0 h 29"/>
                <a:gd name="T8" fmla="*/ 3 w 10"/>
                <a:gd name="T9" fmla="*/ 1 h 29"/>
                <a:gd name="T10" fmla="*/ 3 w 10"/>
                <a:gd name="T11" fmla="*/ 3 h 29"/>
                <a:gd name="T12" fmla="*/ 3 w 10"/>
                <a:gd name="T13" fmla="*/ 5 h 29"/>
                <a:gd name="T14" fmla="*/ 3 w 10"/>
                <a:gd name="T15" fmla="*/ 10 h 29"/>
                <a:gd name="T16" fmla="*/ 3 w 10"/>
                <a:gd name="T17" fmla="*/ 8 h 29"/>
                <a:gd name="T18" fmla="*/ 3 w 10"/>
                <a:gd name="T19" fmla="*/ 7 h 29"/>
                <a:gd name="T20" fmla="*/ 4 w 10"/>
                <a:gd name="T21" fmla="*/ 6 h 29"/>
                <a:gd name="T22" fmla="*/ 3 w 10"/>
                <a:gd name="T23" fmla="*/ 7 h 29"/>
                <a:gd name="T24" fmla="*/ 3 w 10"/>
                <a:gd name="T25" fmla="*/ 9 h 29"/>
                <a:gd name="T26" fmla="*/ 3 w 10"/>
                <a:gd name="T27" fmla="*/ 10 h 29"/>
                <a:gd name="T28" fmla="*/ 1 w 10"/>
                <a:gd name="T29" fmla="*/ 9 h 29"/>
                <a:gd name="T30" fmla="*/ 0 w 10"/>
                <a:gd name="T31" fmla="*/ 9 h 29"/>
                <a:gd name="T32" fmla="*/ 3 w 10"/>
                <a:gd name="T33" fmla="*/ 14 h 29"/>
                <a:gd name="T34" fmla="*/ 3 w 10"/>
                <a:gd name="T35" fmla="*/ 12 h 29"/>
                <a:gd name="T36" fmla="*/ 2 w 10"/>
                <a:gd name="T37" fmla="*/ 13 h 29"/>
                <a:gd name="T38" fmla="*/ 5 w 10"/>
                <a:gd name="T39" fmla="*/ 19 h 29"/>
                <a:gd name="T40" fmla="*/ 4 w 10"/>
                <a:gd name="T41" fmla="*/ 19 h 29"/>
                <a:gd name="T42" fmla="*/ 6 w 10"/>
                <a:gd name="T43" fmla="*/ 22 h 29"/>
                <a:gd name="T44" fmla="*/ 7 w 10"/>
                <a:gd name="T45" fmla="*/ 23 h 29"/>
                <a:gd name="T46" fmla="*/ 6 w 10"/>
                <a:gd name="T47" fmla="*/ 22 h 29"/>
                <a:gd name="T48" fmla="*/ 8 w 10"/>
                <a:gd name="T49" fmla="*/ 23 h 29"/>
                <a:gd name="T50" fmla="*/ 8 w 10"/>
                <a:gd name="T51" fmla="*/ 23 h 29"/>
                <a:gd name="T52" fmla="*/ 8 w 10"/>
                <a:gd name="T53" fmla="*/ 22 h 29"/>
                <a:gd name="T54" fmla="*/ 7 w 10"/>
                <a:gd name="T55" fmla="*/ 25 h 29"/>
                <a:gd name="T56" fmla="*/ 7 w 10"/>
                <a:gd name="T57" fmla="*/ 24 h 29"/>
                <a:gd name="T58" fmla="*/ 7 w 10"/>
                <a:gd name="T59" fmla="*/ 24 h 29"/>
                <a:gd name="T60" fmla="*/ 9 w 10"/>
                <a:gd name="T61" fmla="*/ 26 h 29"/>
                <a:gd name="T62" fmla="*/ 8 w 10"/>
                <a:gd name="T63" fmla="*/ 26 h 29"/>
                <a:gd name="T64" fmla="*/ 9 w 10"/>
                <a:gd name="T65" fmla="*/ 27 h 29"/>
                <a:gd name="T66" fmla="*/ 9 w 10"/>
                <a:gd name="T67" fmla="*/ 28 h 29"/>
                <a:gd name="T68" fmla="*/ 9 w 10"/>
                <a:gd name="T69" fmla="*/ 29 h 29"/>
                <a:gd name="T70" fmla="*/ 10 w 10"/>
                <a:gd name="T71" fmla="*/ 28 h 29"/>
                <a:gd name="T72" fmla="*/ 9 w 10"/>
                <a:gd name="T7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29">
                  <a:moveTo>
                    <a:pt x="3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1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lose/>
                  <a:moveTo>
                    <a:pt x="5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7" y="24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9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760068" y="808568"/>
              <a:ext cx="2781696" cy="1523371"/>
            </a:xfrm>
            <a:custGeom>
              <a:avLst/>
              <a:gdLst>
                <a:gd name="T0" fmla="*/ 447 w 584"/>
                <a:gd name="T1" fmla="*/ 261 h 319"/>
                <a:gd name="T2" fmla="*/ 408 w 584"/>
                <a:gd name="T3" fmla="*/ 228 h 319"/>
                <a:gd name="T4" fmla="*/ 364 w 584"/>
                <a:gd name="T5" fmla="*/ 257 h 319"/>
                <a:gd name="T6" fmla="*/ 283 w 584"/>
                <a:gd name="T7" fmla="*/ 258 h 319"/>
                <a:gd name="T8" fmla="*/ 199 w 584"/>
                <a:gd name="T9" fmla="*/ 245 h 319"/>
                <a:gd name="T10" fmla="*/ 147 w 584"/>
                <a:gd name="T11" fmla="*/ 252 h 319"/>
                <a:gd name="T12" fmla="*/ 99 w 584"/>
                <a:gd name="T13" fmla="*/ 272 h 319"/>
                <a:gd name="T14" fmla="*/ 84 w 584"/>
                <a:gd name="T15" fmla="*/ 318 h 319"/>
                <a:gd name="T16" fmla="*/ 49 w 584"/>
                <a:gd name="T17" fmla="*/ 272 h 319"/>
                <a:gd name="T18" fmla="*/ 8 w 584"/>
                <a:gd name="T19" fmla="*/ 214 h 319"/>
                <a:gd name="T20" fmla="*/ 16 w 584"/>
                <a:gd name="T21" fmla="*/ 152 h 319"/>
                <a:gd name="T22" fmla="*/ 21 w 584"/>
                <a:gd name="T23" fmla="*/ 173 h 319"/>
                <a:gd name="T24" fmla="*/ 59 w 584"/>
                <a:gd name="T25" fmla="*/ 168 h 319"/>
                <a:gd name="T26" fmla="*/ 91 w 584"/>
                <a:gd name="T27" fmla="*/ 153 h 319"/>
                <a:gd name="T28" fmla="*/ 144 w 584"/>
                <a:gd name="T29" fmla="*/ 144 h 319"/>
                <a:gd name="T30" fmla="*/ 160 w 584"/>
                <a:gd name="T31" fmla="*/ 145 h 319"/>
                <a:gd name="T32" fmla="*/ 174 w 584"/>
                <a:gd name="T33" fmla="*/ 141 h 319"/>
                <a:gd name="T34" fmla="*/ 168 w 584"/>
                <a:gd name="T35" fmla="*/ 110 h 319"/>
                <a:gd name="T36" fmla="*/ 175 w 584"/>
                <a:gd name="T37" fmla="*/ 92 h 319"/>
                <a:gd name="T38" fmla="*/ 193 w 584"/>
                <a:gd name="T39" fmla="*/ 62 h 319"/>
                <a:gd name="T40" fmla="*/ 220 w 584"/>
                <a:gd name="T41" fmla="*/ 42 h 319"/>
                <a:gd name="T42" fmla="*/ 257 w 584"/>
                <a:gd name="T43" fmla="*/ 61 h 319"/>
                <a:gd name="T44" fmla="*/ 272 w 584"/>
                <a:gd name="T45" fmla="*/ 73 h 319"/>
                <a:gd name="T46" fmla="*/ 329 w 584"/>
                <a:gd name="T47" fmla="*/ 70 h 319"/>
                <a:gd name="T48" fmla="*/ 371 w 584"/>
                <a:gd name="T49" fmla="*/ 66 h 319"/>
                <a:gd name="T50" fmla="*/ 410 w 584"/>
                <a:gd name="T51" fmla="*/ 59 h 319"/>
                <a:gd name="T52" fmla="*/ 497 w 584"/>
                <a:gd name="T53" fmla="*/ 60 h 319"/>
                <a:gd name="T54" fmla="*/ 553 w 584"/>
                <a:gd name="T55" fmla="*/ 50 h 319"/>
                <a:gd name="T56" fmla="*/ 578 w 584"/>
                <a:gd name="T57" fmla="*/ 63 h 319"/>
                <a:gd name="T58" fmla="*/ 562 w 584"/>
                <a:gd name="T59" fmla="*/ 84 h 319"/>
                <a:gd name="T60" fmla="*/ 565 w 584"/>
                <a:gd name="T61" fmla="*/ 120 h 319"/>
                <a:gd name="T62" fmla="*/ 535 w 584"/>
                <a:gd name="T63" fmla="*/ 159 h 319"/>
                <a:gd name="T64" fmla="*/ 545 w 584"/>
                <a:gd name="T65" fmla="*/ 217 h 319"/>
                <a:gd name="T66" fmla="*/ 523 w 584"/>
                <a:gd name="T67" fmla="*/ 132 h 319"/>
                <a:gd name="T68" fmla="*/ 498 w 584"/>
                <a:gd name="T69" fmla="*/ 147 h 319"/>
                <a:gd name="T70" fmla="*/ 467 w 584"/>
                <a:gd name="T71" fmla="*/ 169 h 319"/>
                <a:gd name="T72" fmla="*/ 460 w 584"/>
                <a:gd name="T73" fmla="*/ 213 h 319"/>
                <a:gd name="T74" fmla="*/ 463 w 584"/>
                <a:gd name="T75" fmla="*/ 290 h 319"/>
                <a:gd name="T76" fmla="*/ 39 w 584"/>
                <a:gd name="T77" fmla="*/ 33 h 319"/>
                <a:gd name="T78" fmla="*/ 54 w 584"/>
                <a:gd name="T79" fmla="*/ 20 h 319"/>
                <a:gd name="T80" fmla="*/ 50 w 584"/>
                <a:gd name="T81" fmla="*/ 33 h 319"/>
                <a:gd name="T82" fmla="*/ 52 w 584"/>
                <a:gd name="T83" fmla="*/ 34 h 319"/>
                <a:gd name="T84" fmla="*/ 65 w 584"/>
                <a:gd name="T85" fmla="*/ 29 h 319"/>
                <a:gd name="T86" fmla="*/ 84 w 584"/>
                <a:gd name="T87" fmla="*/ 110 h 319"/>
                <a:gd name="T88" fmla="*/ 102 w 584"/>
                <a:gd name="T89" fmla="*/ 72 h 319"/>
                <a:gd name="T90" fmla="*/ 80 w 584"/>
                <a:gd name="T91" fmla="*/ 102 h 319"/>
                <a:gd name="T92" fmla="*/ 76 w 584"/>
                <a:gd name="T93" fmla="*/ 115 h 319"/>
                <a:gd name="T94" fmla="*/ 96 w 584"/>
                <a:gd name="T95" fmla="*/ 135 h 319"/>
                <a:gd name="T96" fmla="*/ 187 w 584"/>
                <a:gd name="T97" fmla="*/ 122 h 319"/>
                <a:gd name="T98" fmla="*/ 146 w 584"/>
                <a:gd name="T99" fmla="*/ 106 h 319"/>
                <a:gd name="T100" fmla="*/ 158 w 584"/>
                <a:gd name="T101" fmla="*/ 70 h 319"/>
                <a:gd name="T102" fmla="*/ 190 w 584"/>
                <a:gd name="T103" fmla="*/ 51 h 319"/>
                <a:gd name="T104" fmla="*/ 145 w 584"/>
                <a:gd name="T105" fmla="*/ 6 h 319"/>
                <a:gd name="T106" fmla="*/ 166 w 584"/>
                <a:gd name="T107" fmla="*/ 25 h 319"/>
                <a:gd name="T108" fmla="*/ 360 w 584"/>
                <a:gd name="T109" fmla="*/ 17 h 319"/>
                <a:gd name="T110" fmla="*/ 326 w 584"/>
                <a:gd name="T111" fmla="*/ 25 h 319"/>
                <a:gd name="T112" fmla="*/ 195 w 584"/>
                <a:gd name="T113" fmla="*/ 19 h 319"/>
                <a:gd name="T114" fmla="*/ 265 w 584"/>
                <a:gd name="T115" fmla="*/ 66 h 319"/>
                <a:gd name="T116" fmla="*/ 461 w 584"/>
                <a:gd name="T117" fmla="*/ 63 h 319"/>
                <a:gd name="T118" fmla="*/ 494 w 584"/>
                <a:gd name="T119" fmla="*/ 243 h 319"/>
                <a:gd name="T120" fmla="*/ 490 w 584"/>
                <a:gd name="T121" fmla="*/ 257 h 319"/>
                <a:gd name="T122" fmla="*/ 540 w 584"/>
                <a:gd name="T123" fmla="*/ 162 h 319"/>
                <a:gd name="T124" fmla="*/ 537 w 584"/>
                <a:gd name="T125" fmla="*/ 24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319">
                  <a:moveTo>
                    <a:pt x="453" y="293"/>
                  </a:moveTo>
                  <a:cubicBezTo>
                    <a:pt x="453" y="293"/>
                    <a:pt x="453" y="293"/>
                    <a:pt x="453" y="293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3" y="290"/>
                    <a:pt x="453" y="290"/>
                    <a:pt x="453" y="290"/>
                  </a:cubicBezTo>
                  <a:cubicBezTo>
                    <a:pt x="454" y="290"/>
                    <a:pt x="454" y="290"/>
                    <a:pt x="454" y="290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7"/>
                    <a:pt x="454" y="287"/>
                    <a:pt x="454" y="287"/>
                  </a:cubicBezTo>
                  <a:cubicBezTo>
                    <a:pt x="454" y="286"/>
                    <a:pt x="454" y="286"/>
                    <a:pt x="454" y="286"/>
                  </a:cubicBezTo>
                  <a:cubicBezTo>
                    <a:pt x="453" y="286"/>
                    <a:pt x="453" y="286"/>
                    <a:pt x="453" y="286"/>
                  </a:cubicBezTo>
                  <a:cubicBezTo>
                    <a:pt x="453" y="285"/>
                    <a:pt x="453" y="285"/>
                    <a:pt x="453" y="285"/>
                  </a:cubicBezTo>
                  <a:cubicBezTo>
                    <a:pt x="453" y="284"/>
                    <a:pt x="453" y="284"/>
                    <a:pt x="453" y="284"/>
                  </a:cubicBezTo>
                  <a:cubicBezTo>
                    <a:pt x="453" y="283"/>
                    <a:pt x="453" y="283"/>
                    <a:pt x="453" y="283"/>
                  </a:cubicBezTo>
                  <a:cubicBezTo>
                    <a:pt x="453" y="282"/>
                    <a:pt x="453" y="282"/>
                    <a:pt x="453" y="282"/>
                  </a:cubicBezTo>
                  <a:cubicBezTo>
                    <a:pt x="452" y="282"/>
                    <a:pt x="452" y="282"/>
                    <a:pt x="452" y="282"/>
                  </a:cubicBezTo>
                  <a:cubicBezTo>
                    <a:pt x="452" y="281"/>
                    <a:pt x="452" y="281"/>
                    <a:pt x="452" y="281"/>
                  </a:cubicBezTo>
                  <a:cubicBezTo>
                    <a:pt x="452" y="280"/>
                    <a:pt x="452" y="280"/>
                    <a:pt x="452" y="280"/>
                  </a:cubicBezTo>
                  <a:cubicBezTo>
                    <a:pt x="451" y="279"/>
                    <a:pt x="451" y="279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2" y="278"/>
                    <a:pt x="452" y="278"/>
                    <a:pt x="452" y="278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3" y="275"/>
                    <a:pt x="453" y="275"/>
                    <a:pt x="453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8" y="273"/>
                    <a:pt x="458" y="273"/>
                    <a:pt x="458" y="273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7"/>
                    <a:pt x="459" y="267"/>
                    <a:pt x="459" y="267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8" y="264"/>
                    <a:pt x="458" y="264"/>
                    <a:pt x="458" y="264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60" y="261"/>
                    <a:pt x="460" y="261"/>
                    <a:pt x="460" y="261"/>
                  </a:cubicBezTo>
                  <a:cubicBezTo>
                    <a:pt x="460" y="260"/>
                    <a:pt x="460" y="260"/>
                    <a:pt x="460" y="260"/>
                  </a:cubicBezTo>
                  <a:cubicBezTo>
                    <a:pt x="460" y="259"/>
                    <a:pt x="460" y="259"/>
                    <a:pt x="460" y="259"/>
                  </a:cubicBezTo>
                  <a:cubicBezTo>
                    <a:pt x="459" y="259"/>
                    <a:pt x="459" y="259"/>
                    <a:pt x="459" y="259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7" y="255"/>
                    <a:pt x="457" y="255"/>
                    <a:pt x="457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5" y="255"/>
                    <a:pt x="455" y="255"/>
                    <a:pt x="455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6"/>
                    <a:pt x="454" y="256"/>
                    <a:pt x="454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7"/>
                    <a:pt x="453" y="257"/>
                    <a:pt x="453" y="257"/>
                  </a:cubicBezTo>
                  <a:cubicBezTo>
                    <a:pt x="452" y="257"/>
                    <a:pt x="452" y="257"/>
                    <a:pt x="452" y="257"/>
                  </a:cubicBezTo>
                  <a:cubicBezTo>
                    <a:pt x="451" y="257"/>
                    <a:pt x="451" y="257"/>
                    <a:pt x="451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49" y="260"/>
                    <a:pt x="449" y="260"/>
                    <a:pt x="449" y="260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4" y="261"/>
                    <a:pt x="444" y="261"/>
                    <a:pt x="444" y="261"/>
                  </a:cubicBezTo>
                  <a:cubicBezTo>
                    <a:pt x="443" y="261"/>
                    <a:pt x="443" y="261"/>
                    <a:pt x="443" y="261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2" y="259"/>
                    <a:pt x="442" y="259"/>
                    <a:pt x="442" y="259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2" y="258"/>
                    <a:pt x="442" y="258"/>
                    <a:pt x="442" y="258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1" y="256"/>
                    <a:pt x="441" y="256"/>
                    <a:pt x="441" y="256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0" y="255"/>
                    <a:pt x="440" y="255"/>
                    <a:pt x="440" y="255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41" y="254"/>
                    <a:pt x="441" y="254"/>
                    <a:pt x="441" y="254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0" y="253"/>
                    <a:pt x="440" y="253"/>
                    <a:pt x="440" y="253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8" y="254"/>
                    <a:pt x="438" y="254"/>
                    <a:pt x="438" y="254"/>
                  </a:cubicBezTo>
                  <a:cubicBezTo>
                    <a:pt x="438" y="253"/>
                    <a:pt x="438" y="253"/>
                    <a:pt x="438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6" y="253"/>
                    <a:pt x="436" y="253"/>
                    <a:pt x="436" y="253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0"/>
                    <a:pt x="434" y="250"/>
                    <a:pt x="434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1"/>
                    <a:pt x="433" y="251"/>
                    <a:pt x="433" y="251"/>
                  </a:cubicBezTo>
                  <a:cubicBezTo>
                    <a:pt x="432" y="250"/>
                    <a:pt x="432" y="250"/>
                    <a:pt x="432" y="250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1" y="251"/>
                    <a:pt x="431" y="251"/>
                    <a:pt x="431" y="251"/>
                  </a:cubicBezTo>
                  <a:cubicBezTo>
                    <a:pt x="431" y="250"/>
                    <a:pt x="431" y="250"/>
                    <a:pt x="431" y="250"/>
                  </a:cubicBezTo>
                  <a:cubicBezTo>
                    <a:pt x="430" y="250"/>
                    <a:pt x="430" y="250"/>
                    <a:pt x="430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8" y="250"/>
                    <a:pt x="428" y="250"/>
                    <a:pt x="428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7" y="250"/>
                    <a:pt x="427" y="250"/>
                    <a:pt x="427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6" y="250"/>
                    <a:pt x="426" y="250"/>
                    <a:pt x="426" y="250"/>
                  </a:cubicBezTo>
                  <a:cubicBezTo>
                    <a:pt x="426" y="249"/>
                    <a:pt x="426" y="249"/>
                    <a:pt x="426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4" y="248"/>
                    <a:pt x="424" y="248"/>
                    <a:pt x="424" y="248"/>
                  </a:cubicBezTo>
                  <a:cubicBezTo>
                    <a:pt x="423" y="247"/>
                    <a:pt x="423" y="247"/>
                    <a:pt x="423" y="247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2" y="246"/>
                    <a:pt x="422" y="246"/>
                    <a:pt x="422" y="246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4"/>
                    <a:pt x="422" y="244"/>
                    <a:pt x="422" y="244"/>
                  </a:cubicBezTo>
                  <a:cubicBezTo>
                    <a:pt x="421" y="244"/>
                    <a:pt x="421" y="244"/>
                    <a:pt x="421" y="244"/>
                  </a:cubicBezTo>
                  <a:cubicBezTo>
                    <a:pt x="421" y="243"/>
                    <a:pt x="421" y="243"/>
                    <a:pt x="421" y="243"/>
                  </a:cubicBezTo>
                  <a:cubicBezTo>
                    <a:pt x="420" y="242"/>
                    <a:pt x="420" y="242"/>
                    <a:pt x="420" y="242"/>
                  </a:cubicBezTo>
                  <a:cubicBezTo>
                    <a:pt x="419" y="241"/>
                    <a:pt x="419" y="241"/>
                    <a:pt x="419" y="241"/>
                  </a:cubicBezTo>
                  <a:cubicBezTo>
                    <a:pt x="419" y="240"/>
                    <a:pt x="419" y="240"/>
                    <a:pt x="419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7" y="240"/>
                    <a:pt x="417" y="240"/>
                    <a:pt x="417" y="240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7" y="239"/>
                    <a:pt x="417" y="239"/>
                    <a:pt x="417" y="239"/>
                  </a:cubicBezTo>
                  <a:cubicBezTo>
                    <a:pt x="417" y="238"/>
                    <a:pt x="417" y="238"/>
                    <a:pt x="417" y="238"/>
                  </a:cubicBezTo>
                  <a:cubicBezTo>
                    <a:pt x="416" y="238"/>
                    <a:pt x="416" y="238"/>
                    <a:pt x="416" y="238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5" y="236"/>
                    <a:pt x="415" y="236"/>
                    <a:pt x="415" y="236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2"/>
                    <a:pt x="413" y="232"/>
                    <a:pt x="413" y="232"/>
                  </a:cubicBezTo>
                  <a:cubicBezTo>
                    <a:pt x="412" y="232"/>
                    <a:pt x="412" y="232"/>
                    <a:pt x="412" y="232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1" y="231"/>
                    <a:pt x="411" y="231"/>
                    <a:pt x="411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29"/>
                    <a:pt x="410" y="229"/>
                    <a:pt x="410" y="229"/>
                  </a:cubicBezTo>
                  <a:cubicBezTo>
                    <a:pt x="409" y="230"/>
                    <a:pt x="409" y="230"/>
                    <a:pt x="409" y="230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9"/>
                    <a:pt x="408" y="229"/>
                    <a:pt x="408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9"/>
                    <a:pt x="405" y="229"/>
                    <a:pt x="405" y="229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0" y="227"/>
                    <a:pt x="400" y="227"/>
                    <a:pt x="400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7" y="227"/>
                    <a:pt x="397" y="227"/>
                    <a:pt x="397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8"/>
                    <a:pt x="396" y="228"/>
                    <a:pt x="396" y="228"/>
                  </a:cubicBezTo>
                  <a:cubicBezTo>
                    <a:pt x="395" y="228"/>
                    <a:pt x="395" y="228"/>
                    <a:pt x="395" y="22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9"/>
                    <a:pt x="392" y="229"/>
                    <a:pt x="392" y="229"/>
                  </a:cubicBezTo>
                  <a:cubicBezTo>
                    <a:pt x="391" y="229"/>
                    <a:pt x="391" y="229"/>
                    <a:pt x="391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1"/>
                    <a:pt x="387" y="231"/>
                    <a:pt x="387" y="231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7" y="234"/>
                    <a:pt x="387" y="234"/>
                    <a:pt x="387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389" y="244"/>
                    <a:pt x="389" y="244"/>
                    <a:pt x="389" y="244"/>
                  </a:cubicBezTo>
                  <a:cubicBezTo>
                    <a:pt x="389" y="245"/>
                    <a:pt x="389" y="245"/>
                    <a:pt x="389" y="245"/>
                  </a:cubicBezTo>
                  <a:cubicBezTo>
                    <a:pt x="388" y="245"/>
                    <a:pt x="388" y="245"/>
                    <a:pt x="388" y="245"/>
                  </a:cubicBezTo>
                  <a:cubicBezTo>
                    <a:pt x="388" y="246"/>
                    <a:pt x="388" y="246"/>
                    <a:pt x="388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8"/>
                    <a:pt x="389" y="248"/>
                    <a:pt x="389" y="248"/>
                  </a:cubicBezTo>
                  <a:cubicBezTo>
                    <a:pt x="388" y="248"/>
                    <a:pt x="388" y="248"/>
                    <a:pt x="388" y="248"/>
                  </a:cubicBezTo>
                  <a:cubicBezTo>
                    <a:pt x="388" y="249"/>
                    <a:pt x="388" y="249"/>
                    <a:pt x="388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90" y="249"/>
                    <a:pt x="390" y="249"/>
                    <a:pt x="390" y="249"/>
                  </a:cubicBezTo>
                  <a:cubicBezTo>
                    <a:pt x="390" y="250"/>
                    <a:pt x="390" y="250"/>
                    <a:pt x="390" y="250"/>
                  </a:cubicBezTo>
                  <a:cubicBezTo>
                    <a:pt x="390" y="251"/>
                    <a:pt x="390" y="251"/>
                    <a:pt x="390" y="251"/>
                  </a:cubicBezTo>
                  <a:cubicBezTo>
                    <a:pt x="389" y="252"/>
                    <a:pt x="389" y="252"/>
                    <a:pt x="389" y="252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4"/>
                    <a:pt x="383" y="254"/>
                    <a:pt x="383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0" y="253"/>
                    <a:pt x="380" y="253"/>
                    <a:pt x="380" y="253"/>
                  </a:cubicBezTo>
                  <a:cubicBezTo>
                    <a:pt x="380" y="254"/>
                    <a:pt x="380" y="254"/>
                    <a:pt x="380" y="254"/>
                  </a:cubicBezTo>
                  <a:cubicBezTo>
                    <a:pt x="379" y="253"/>
                    <a:pt x="379" y="253"/>
                    <a:pt x="379" y="253"/>
                  </a:cubicBezTo>
                  <a:cubicBezTo>
                    <a:pt x="378" y="253"/>
                    <a:pt x="378" y="253"/>
                    <a:pt x="378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2" y="253"/>
                    <a:pt x="372" y="253"/>
                    <a:pt x="372" y="253"/>
                  </a:cubicBezTo>
                  <a:cubicBezTo>
                    <a:pt x="371" y="252"/>
                    <a:pt x="371" y="252"/>
                    <a:pt x="371" y="252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2"/>
                    <a:pt x="369" y="252"/>
                    <a:pt x="369" y="252"/>
                  </a:cubicBezTo>
                  <a:cubicBezTo>
                    <a:pt x="368" y="252"/>
                    <a:pt x="368" y="252"/>
                    <a:pt x="368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4"/>
                    <a:pt x="367" y="254"/>
                    <a:pt x="367" y="254"/>
                  </a:cubicBezTo>
                  <a:cubicBezTo>
                    <a:pt x="366" y="254"/>
                    <a:pt x="366" y="254"/>
                    <a:pt x="366" y="254"/>
                  </a:cubicBezTo>
                  <a:cubicBezTo>
                    <a:pt x="365" y="255"/>
                    <a:pt x="365" y="255"/>
                    <a:pt x="365" y="255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4" y="257"/>
                    <a:pt x="364" y="257"/>
                    <a:pt x="364" y="257"/>
                  </a:cubicBezTo>
                  <a:cubicBezTo>
                    <a:pt x="363" y="257"/>
                    <a:pt x="363" y="257"/>
                    <a:pt x="363" y="257"/>
                  </a:cubicBezTo>
                  <a:cubicBezTo>
                    <a:pt x="361" y="257"/>
                    <a:pt x="361" y="257"/>
                    <a:pt x="361" y="257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7" y="259"/>
                    <a:pt x="357" y="259"/>
                    <a:pt x="357" y="259"/>
                  </a:cubicBezTo>
                  <a:cubicBezTo>
                    <a:pt x="357" y="260"/>
                    <a:pt x="357" y="260"/>
                    <a:pt x="357" y="260"/>
                  </a:cubicBezTo>
                  <a:cubicBezTo>
                    <a:pt x="356" y="260"/>
                    <a:pt x="356" y="260"/>
                    <a:pt x="356" y="260"/>
                  </a:cubicBezTo>
                  <a:cubicBezTo>
                    <a:pt x="355" y="260"/>
                    <a:pt x="355" y="260"/>
                    <a:pt x="355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3" y="260"/>
                    <a:pt x="353" y="260"/>
                    <a:pt x="353" y="260"/>
                  </a:cubicBezTo>
                  <a:cubicBezTo>
                    <a:pt x="350" y="260"/>
                    <a:pt x="350" y="260"/>
                    <a:pt x="350" y="260"/>
                  </a:cubicBezTo>
                  <a:cubicBezTo>
                    <a:pt x="348" y="260"/>
                    <a:pt x="348" y="260"/>
                    <a:pt x="348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5" y="259"/>
                    <a:pt x="345" y="259"/>
                    <a:pt x="345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0" y="257"/>
                    <a:pt x="340" y="257"/>
                    <a:pt x="340" y="257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4" y="255"/>
                    <a:pt x="334" y="255"/>
                    <a:pt x="334" y="255"/>
                  </a:cubicBezTo>
                  <a:cubicBezTo>
                    <a:pt x="333" y="255"/>
                    <a:pt x="333" y="255"/>
                    <a:pt x="333" y="255"/>
                  </a:cubicBezTo>
                  <a:cubicBezTo>
                    <a:pt x="332" y="255"/>
                    <a:pt x="332" y="255"/>
                    <a:pt x="332" y="255"/>
                  </a:cubicBezTo>
                  <a:cubicBezTo>
                    <a:pt x="331" y="255"/>
                    <a:pt x="331" y="255"/>
                    <a:pt x="331" y="255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8" y="255"/>
                    <a:pt x="328" y="255"/>
                    <a:pt x="328" y="255"/>
                  </a:cubicBezTo>
                  <a:cubicBezTo>
                    <a:pt x="327" y="256"/>
                    <a:pt x="327" y="256"/>
                    <a:pt x="327" y="256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5" y="257"/>
                    <a:pt x="325" y="257"/>
                    <a:pt x="325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0" y="256"/>
                    <a:pt x="320" y="256"/>
                    <a:pt x="320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4"/>
                    <a:pt x="317" y="254"/>
                    <a:pt x="317" y="254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2"/>
                    <a:pt x="316" y="252"/>
                    <a:pt x="316" y="252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0"/>
                    <a:pt x="315" y="250"/>
                    <a:pt x="315" y="250"/>
                  </a:cubicBezTo>
                  <a:cubicBezTo>
                    <a:pt x="314" y="250"/>
                    <a:pt x="314" y="250"/>
                    <a:pt x="314" y="250"/>
                  </a:cubicBezTo>
                  <a:cubicBezTo>
                    <a:pt x="313" y="250"/>
                    <a:pt x="313" y="250"/>
                    <a:pt x="313" y="250"/>
                  </a:cubicBezTo>
                  <a:cubicBezTo>
                    <a:pt x="312" y="250"/>
                    <a:pt x="312" y="250"/>
                    <a:pt x="312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10" y="250"/>
                    <a:pt x="310" y="250"/>
                    <a:pt x="310" y="250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09" y="249"/>
                    <a:pt x="309" y="249"/>
                    <a:pt x="309" y="249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6" y="249"/>
                    <a:pt x="306" y="249"/>
                    <a:pt x="306" y="249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3" y="247"/>
                    <a:pt x="303" y="247"/>
                    <a:pt x="303" y="247"/>
                  </a:cubicBezTo>
                  <a:cubicBezTo>
                    <a:pt x="302" y="247"/>
                    <a:pt x="302" y="247"/>
                    <a:pt x="302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50"/>
                    <a:pt x="299" y="250"/>
                    <a:pt x="299" y="250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8" y="254"/>
                    <a:pt x="298" y="254"/>
                    <a:pt x="298" y="254"/>
                  </a:cubicBezTo>
                  <a:cubicBezTo>
                    <a:pt x="298" y="255"/>
                    <a:pt x="298" y="255"/>
                    <a:pt x="298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8"/>
                    <a:pt x="301" y="258"/>
                    <a:pt x="301" y="258"/>
                  </a:cubicBezTo>
                  <a:cubicBezTo>
                    <a:pt x="301" y="259"/>
                    <a:pt x="301" y="259"/>
                    <a:pt x="301" y="259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02" y="260"/>
                    <a:pt x="302" y="260"/>
                    <a:pt x="302" y="260"/>
                  </a:cubicBezTo>
                  <a:cubicBezTo>
                    <a:pt x="301" y="261"/>
                    <a:pt x="301" y="261"/>
                    <a:pt x="301" y="261"/>
                  </a:cubicBezTo>
                  <a:cubicBezTo>
                    <a:pt x="300" y="261"/>
                    <a:pt x="300" y="261"/>
                    <a:pt x="300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8" y="261"/>
                    <a:pt x="298" y="261"/>
                    <a:pt x="298" y="261"/>
                  </a:cubicBezTo>
                  <a:cubicBezTo>
                    <a:pt x="297" y="261"/>
                    <a:pt x="297" y="261"/>
                    <a:pt x="297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293" y="261"/>
                    <a:pt x="293" y="261"/>
                    <a:pt x="293" y="261"/>
                  </a:cubicBezTo>
                  <a:cubicBezTo>
                    <a:pt x="292" y="261"/>
                    <a:pt x="292" y="261"/>
                    <a:pt x="292" y="261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88" y="261"/>
                    <a:pt x="288" y="261"/>
                    <a:pt x="288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2" y="258"/>
                    <a:pt x="282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7"/>
                    <a:pt x="280" y="257"/>
                    <a:pt x="280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8" y="257"/>
                    <a:pt x="278" y="257"/>
                    <a:pt x="278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6" y="257"/>
                    <a:pt x="276" y="257"/>
                    <a:pt x="276" y="257"/>
                  </a:cubicBezTo>
                  <a:cubicBezTo>
                    <a:pt x="274" y="257"/>
                    <a:pt x="274" y="257"/>
                    <a:pt x="274" y="257"/>
                  </a:cubicBezTo>
                  <a:cubicBezTo>
                    <a:pt x="273" y="258"/>
                    <a:pt x="273" y="258"/>
                    <a:pt x="273" y="258"/>
                  </a:cubicBezTo>
                  <a:cubicBezTo>
                    <a:pt x="273" y="259"/>
                    <a:pt x="273" y="259"/>
                    <a:pt x="273" y="259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0" y="261"/>
                    <a:pt x="270" y="261"/>
                    <a:pt x="270" y="261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7" y="263"/>
                    <a:pt x="267" y="263"/>
                    <a:pt x="267" y="263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6" y="265"/>
                    <a:pt x="266" y="265"/>
                    <a:pt x="266" y="265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7"/>
                    <a:pt x="259" y="267"/>
                    <a:pt x="259" y="267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6" y="266"/>
                    <a:pt x="256" y="266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5" y="265"/>
                    <a:pt x="255" y="265"/>
                    <a:pt x="255" y="265"/>
                  </a:cubicBezTo>
                  <a:cubicBezTo>
                    <a:pt x="254" y="265"/>
                    <a:pt x="254" y="265"/>
                    <a:pt x="254" y="265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43" y="260"/>
                    <a:pt x="243" y="260"/>
                    <a:pt x="243" y="260"/>
                  </a:cubicBezTo>
                  <a:cubicBezTo>
                    <a:pt x="242" y="259"/>
                    <a:pt x="242" y="259"/>
                    <a:pt x="242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7" y="260"/>
                    <a:pt x="237" y="260"/>
                    <a:pt x="237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34" y="260"/>
                    <a:pt x="234" y="260"/>
                    <a:pt x="234" y="260"/>
                  </a:cubicBezTo>
                  <a:cubicBezTo>
                    <a:pt x="233" y="260"/>
                    <a:pt x="233" y="260"/>
                    <a:pt x="233" y="260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1" y="260"/>
                    <a:pt x="231" y="260"/>
                    <a:pt x="231" y="260"/>
                  </a:cubicBezTo>
                  <a:cubicBezTo>
                    <a:pt x="230" y="260"/>
                    <a:pt x="230" y="260"/>
                    <a:pt x="230" y="260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29" y="258"/>
                    <a:pt x="229" y="258"/>
                    <a:pt x="229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6" y="260"/>
                    <a:pt x="226" y="260"/>
                    <a:pt x="226" y="260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8" y="242"/>
                    <a:pt x="208" y="242"/>
                    <a:pt x="208" y="242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6" y="241"/>
                    <a:pt x="206" y="241"/>
                    <a:pt x="206" y="241"/>
                  </a:cubicBezTo>
                  <a:cubicBezTo>
                    <a:pt x="205" y="241"/>
                    <a:pt x="205" y="241"/>
                    <a:pt x="205" y="241"/>
                  </a:cubicBezTo>
                  <a:cubicBezTo>
                    <a:pt x="205" y="242"/>
                    <a:pt x="205" y="242"/>
                    <a:pt x="205" y="242"/>
                  </a:cubicBezTo>
                  <a:cubicBezTo>
                    <a:pt x="204" y="243"/>
                    <a:pt x="204" y="243"/>
                    <a:pt x="204" y="243"/>
                  </a:cubicBezTo>
                  <a:cubicBezTo>
                    <a:pt x="203" y="243"/>
                    <a:pt x="203" y="243"/>
                    <a:pt x="203" y="243"/>
                  </a:cubicBezTo>
                  <a:cubicBezTo>
                    <a:pt x="203" y="244"/>
                    <a:pt x="203" y="244"/>
                    <a:pt x="203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5"/>
                    <a:pt x="202" y="245"/>
                    <a:pt x="202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200" y="246"/>
                    <a:pt x="200" y="246"/>
                    <a:pt x="200" y="246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4" y="246"/>
                    <a:pt x="194" y="246"/>
                    <a:pt x="194" y="246"/>
                  </a:cubicBezTo>
                  <a:cubicBezTo>
                    <a:pt x="194" y="245"/>
                    <a:pt x="194" y="245"/>
                    <a:pt x="194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3" y="244"/>
                    <a:pt x="193" y="244"/>
                    <a:pt x="193" y="244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1" y="243"/>
                    <a:pt x="191" y="243"/>
                    <a:pt x="191" y="243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5"/>
                    <a:pt x="191" y="245"/>
                    <a:pt x="191" y="245"/>
                  </a:cubicBezTo>
                  <a:cubicBezTo>
                    <a:pt x="190" y="245"/>
                    <a:pt x="190" y="245"/>
                    <a:pt x="190" y="245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2"/>
                    <a:pt x="187" y="242"/>
                    <a:pt x="187" y="242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3" y="242"/>
                    <a:pt x="183" y="242"/>
                    <a:pt x="18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1"/>
                    <a:pt x="184" y="241"/>
                    <a:pt x="184" y="241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1" y="237"/>
                    <a:pt x="181" y="237"/>
                    <a:pt x="181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6" y="242"/>
                    <a:pt x="166" y="242"/>
                    <a:pt x="166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43"/>
                    <a:pt x="162" y="243"/>
                    <a:pt x="162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4"/>
                    <a:pt x="161" y="244"/>
                    <a:pt x="161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59" y="244"/>
                    <a:pt x="159" y="244"/>
                    <a:pt x="159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6" y="246"/>
                    <a:pt x="156" y="246"/>
                    <a:pt x="156" y="246"/>
                  </a:cubicBezTo>
                  <a:cubicBezTo>
                    <a:pt x="155" y="246"/>
                    <a:pt x="155" y="246"/>
                    <a:pt x="155" y="246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8"/>
                    <a:pt x="149" y="248"/>
                    <a:pt x="149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6" y="247"/>
                    <a:pt x="146" y="247"/>
                    <a:pt x="146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8"/>
                    <a:pt x="145" y="248"/>
                    <a:pt x="145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4" y="251"/>
                    <a:pt x="144" y="251"/>
                    <a:pt x="144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7" y="252"/>
                    <a:pt x="147" y="252"/>
                    <a:pt x="147" y="252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145" y="254"/>
                    <a:pt x="145" y="254"/>
                    <a:pt x="145" y="254"/>
                  </a:cubicBezTo>
                  <a:cubicBezTo>
                    <a:pt x="144" y="255"/>
                    <a:pt x="144" y="255"/>
                    <a:pt x="144" y="255"/>
                  </a:cubicBezTo>
                  <a:cubicBezTo>
                    <a:pt x="144" y="256"/>
                    <a:pt x="144" y="256"/>
                    <a:pt x="144" y="256"/>
                  </a:cubicBezTo>
                  <a:cubicBezTo>
                    <a:pt x="145" y="256"/>
                    <a:pt x="145" y="256"/>
                    <a:pt x="145" y="256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5" y="260"/>
                    <a:pt x="145" y="260"/>
                    <a:pt x="145" y="260"/>
                  </a:cubicBezTo>
                  <a:cubicBezTo>
                    <a:pt x="145" y="261"/>
                    <a:pt x="145" y="261"/>
                    <a:pt x="145" y="261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7" y="267"/>
                    <a:pt x="147" y="267"/>
                    <a:pt x="147" y="267"/>
                  </a:cubicBezTo>
                  <a:cubicBezTo>
                    <a:pt x="146" y="267"/>
                    <a:pt x="146" y="267"/>
                    <a:pt x="146" y="267"/>
                  </a:cubicBezTo>
                  <a:cubicBezTo>
                    <a:pt x="145" y="266"/>
                    <a:pt x="145" y="266"/>
                    <a:pt x="145" y="266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4" y="267"/>
                    <a:pt x="144" y="267"/>
                    <a:pt x="144" y="267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5" y="265"/>
                    <a:pt x="135" y="265"/>
                    <a:pt x="135" y="265"/>
                  </a:cubicBezTo>
                  <a:cubicBezTo>
                    <a:pt x="134" y="265"/>
                    <a:pt x="134" y="265"/>
                    <a:pt x="134" y="265"/>
                  </a:cubicBezTo>
                  <a:cubicBezTo>
                    <a:pt x="135" y="266"/>
                    <a:pt x="135" y="266"/>
                    <a:pt x="135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28" y="266"/>
                    <a:pt x="128" y="266"/>
                    <a:pt x="128" y="266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7" y="268"/>
                    <a:pt x="127" y="268"/>
                    <a:pt x="127" y="268"/>
                  </a:cubicBezTo>
                  <a:cubicBezTo>
                    <a:pt x="126" y="268"/>
                    <a:pt x="126" y="268"/>
                    <a:pt x="126" y="268"/>
                  </a:cubicBezTo>
                  <a:cubicBezTo>
                    <a:pt x="126" y="267"/>
                    <a:pt x="126" y="267"/>
                    <a:pt x="126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123" y="267"/>
                    <a:pt x="123" y="267"/>
                    <a:pt x="123" y="267"/>
                  </a:cubicBezTo>
                  <a:cubicBezTo>
                    <a:pt x="123" y="268"/>
                    <a:pt x="123" y="268"/>
                    <a:pt x="123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7"/>
                    <a:pt x="122" y="267"/>
                    <a:pt x="122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19" y="266"/>
                    <a:pt x="119" y="266"/>
                    <a:pt x="119" y="266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18" y="265"/>
                    <a:pt x="118" y="265"/>
                    <a:pt x="118" y="265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3" y="264"/>
                    <a:pt x="113" y="264"/>
                    <a:pt x="113" y="264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1" y="262"/>
                    <a:pt x="111" y="262"/>
                    <a:pt x="111" y="262"/>
                  </a:cubicBezTo>
                  <a:cubicBezTo>
                    <a:pt x="110" y="263"/>
                    <a:pt x="110" y="263"/>
                    <a:pt x="110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8" y="263"/>
                    <a:pt x="108" y="263"/>
                    <a:pt x="108" y="263"/>
                  </a:cubicBezTo>
                  <a:cubicBezTo>
                    <a:pt x="108" y="264"/>
                    <a:pt x="108" y="264"/>
                    <a:pt x="108" y="264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3" y="264"/>
                    <a:pt x="103" y="264"/>
                    <a:pt x="103" y="264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6"/>
                    <a:pt x="101" y="266"/>
                    <a:pt x="101" y="266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98" y="269"/>
                    <a:pt x="98" y="269"/>
                    <a:pt x="98" y="269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3"/>
                    <a:pt x="99" y="273"/>
                    <a:pt x="99" y="273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4" y="270"/>
                    <a:pt x="94" y="270"/>
                    <a:pt x="94" y="27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1" y="274"/>
                    <a:pt x="91" y="274"/>
                    <a:pt x="91" y="27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3" y="281"/>
                    <a:pt x="93" y="281"/>
                    <a:pt x="93" y="281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0" y="285"/>
                    <a:pt x="100" y="285"/>
                    <a:pt x="100" y="285"/>
                  </a:cubicBezTo>
                  <a:cubicBezTo>
                    <a:pt x="102" y="288"/>
                    <a:pt x="102" y="288"/>
                    <a:pt x="102" y="288"/>
                  </a:cubicBezTo>
                  <a:cubicBezTo>
                    <a:pt x="100" y="288"/>
                    <a:pt x="100" y="288"/>
                    <a:pt x="100" y="288"/>
                  </a:cubicBezTo>
                  <a:cubicBezTo>
                    <a:pt x="100" y="289"/>
                    <a:pt x="100" y="289"/>
                    <a:pt x="100" y="289"/>
                  </a:cubicBezTo>
                  <a:cubicBezTo>
                    <a:pt x="101" y="290"/>
                    <a:pt x="101" y="290"/>
                    <a:pt x="101" y="290"/>
                  </a:cubicBezTo>
                  <a:cubicBezTo>
                    <a:pt x="103" y="289"/>
                    <a:pt x="103" y="289"/>
                    <a:pt x="103" y="289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1"/>
                    <a:pt x="104" y="291"/>
                    <a:pt x="104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2" y="292"/>
                    <a:pt x="102" y="292"/>
                    <a:pt x="102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1" y="293"/>
                    <a:pt x="101" y="293"/>
                  </a:cubicBezTo>
                  <a:cubicBezTo>
                    <a:pt x="101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1" y="294"/>
                    <a:pt x="101" y="294"/>
                    <a:pt x="101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9" y="294"/>
                    <a:pt x="99" y="294"/>
                    <a:pt x="99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7" y="294"/>
                    <a:pt x="97" y="294"/>
                    <a:pt x="97" y="294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6" y="297"/>
                    <a:pt x="96" y="297"/>
                    <a:pt x="96" y="297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300"/>
                    <a:pt x="96" y="300"/>
                    <a:pt x="96" y="300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7" y="303"/>
                    <a:pt x="97" y="303"/>
                    <a:pt x="97" y="303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98" y="304"/>
                    <a:pt x="98" y="304"/>
                    <a:pt x="98" y="304"/>
                  </a:cubicBezTo>
                  <a:cubicBezTo>
                    <a:pt x="99" y="305"/>
                    <a:pt x="99" y="305"/>
                    <a:pt x="99" y="305"/>
                  </a:cubicBezTo>
                  <a:cubicBezTo>
                    <a:pt x="99" y="304"/>
                    <a:pt x="99" y="304"/>
                    <a:pt x="99" y="304"/>
                  </a:cubicBezTo>
                  <a:cubicBezTo>
                    <a:pt x="100" y="304"/>
                    <a:pt x="100" y="304"/>
                    <a:pt x="100" y="304"/>
                  </a:cubicBezTo>
                  <a:cubicBezTo>
                    <a:pt x="100" y="305"/>
                    <a:pt x="100" y="305"/>
                    <a:pt x="100" y="305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01" y="309"/>
                    <a:pt x="101" y="309"/>
                    <a:pt x="101" y="309"/>
                  </a:cubicBezTo>
                  <a:cubicBezTo>
                    <a:pt x="101" y="310"/>
                    <a:pt x="101" y="310"/>
                    <a:pt x="101" y="310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4" y="316"/>
                    <a:pt x="104" y="316"/>
                    <a:pt x="104" y="316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2" y="317"/>
                    <a:pt x="102" y="317"/>
                    <a:pt x="102" y="317"/>
                  </a:cubicBezTo>
                  <a:cubicBezTo>
                    <a:pt x="100" y="317"/>
                    <a:pt x="100" y="317"/>
                    <a:pt x="100" y="317"/>
                  </a:cubicBezTo>
                  <a:cubicBezTo>
                    <a:pt x="99" y="316"/>
                    <a:pt x="99" y="316"/>
                    <a:pt x="99" y="316"/>
                  </a:cubicBezTo>
                  <a:cubicBezTo>
                    <a:pt x="97" y="315"/>
                    <a:pt x="97" y="315"/>
                    <a:pt x="97" y="315"/>
                  </a:cubicBezTo>
                  <a:cubicBezTo>
                    <a:pt x="96" y="314"/>
                    <a:pt x="96" y="314"/>
                    <a:pt x="96" y="314"/>
                  </a:cubicBezTo>
                  <a:cubicBezTo>
                    <a:pt x="96" y="316"/>
                    <a:pt x="96" y="316"/>
                    <a:pt x="96" y="316"/>
                  </a:cubicBezTo>
                  <a:cubicBezTo>
                    <a:pt x="97" y="316"/>
                    <a:pt x="97" y="316"/>
                    <a:pt x="97" y="316"/>
                  </a:cubicBezTo>
                  <a:cubicBezTo>
                    <a:pt x="97" y="317"/>
                    <a:pt x="97" y="317"/>
                    <a:pt x="97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91" y="317"/>
                    <a:pt x="91" y="317"/>
                    <a:pt x="91" y="317"/>
                  </a:cubicBezTo>
                  <a:cubicBezTo>
                    <a:pt x="90" y="317"/>
                    <a:pt x="90" y="317"/>
                    <a:pt x="90" y="317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91" y="319"/>
                    <a:pt x="91" y="319"/>
                    <a:pt x="91" y="319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87" y="318"/>
                    <a:pt x="87" y="318"/>
                    <a:pt x="87" y="318"/>
                  </a:cubicBezTo>
                  <a:cubicBezTo>
                    <a:pt x="86" y="318"/>
                    <a:pt x="86" y="318"/>
                    <a:pt x="86" y="318"/>
                  </a:cubicBezTo>
                  <a:cubicBezTo>
                    <a:pt x="84" y="318"/>
                    <a:pt x="84" y="318"/>
                    <a:pt x="84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5"/>
                    <a:pt x="76" y="315"/>
                    <a:pt x="76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0" y="309"/>
                    <a:pt x="70" y="309"/>
                    <a:pt x="70" y="309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9" y="308"/>
                    <a:pt x="69" y="308"/>
                  </a:cubicBezTo>
                  <a:cubicBezTo>
                    <a:pt x="68" y="308"/>
                    <a:pt x="68" y="308"/>
                    <a:pt x="68" y="308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6"/>
                    <a:pt x="66" y="306"/>
                    <a:pt x="66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4" y="305"/>
                    <a:pt x="64" y="305"/>
                    <a:pt x="64" y="305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0" y="302"/>
                    <a:pt x="60" y="302"/>
                    <a:pt x="60" y="302"/>
                  </a:cubicBezTo>
                  <a:cubicBezTo>
                    <a:pt x="58" y="301"/>
                    <a:pt x="58" y="301"/>
                    <a:pt x="58" y="301"/>
                  </a:cubicBezTo>
                  <a:cubicBezTo>
                    <a:pt x="57" y="302"/>
                    <a:pt x="57" y="302"/>
                    <a:pt x="57" y="302"/>
                  </a:cubicBezTo>
                  <a:cubicBezTo>
                    <a:pt x="56" y="301"/>
                    <a:pt x="56" y="301"/>
                    <a:pt x="56" y="301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6" y="298"/>
                    <a:pt x="56" y="298"/>
                    <a:pt x="56" y="298"/>
                  </a:cubicBezTo>
                  <a:cubicBezTo>
                    <a:pt x="57" y="298"/>
                    <a:pt x="57" y="298"/>
                    <a:pt x="57" y="298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56" y="297"/>
                    <a:pt x="56" y="297"/>
                    <a:pt x="56" y="297"/>
                  </a:cubicBezTo>
                  <a:cubicBezTo>
                    <a:pt x="56" y="296"/>
                    <a:pt x="56" y="296"/>
                    <a:pt x="56" y="296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62" y="289"/>
                    <a:pt x="62" y="289"/>
                    <a:pt x="62" y="289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0" y="288"/>
                    <a:pt x="60" y="288"/>
                    <a:pt x="60" y="288"/>
                  </a:cubicBezTo>
                  <a:cubicBezTo>
                    <a:pt x="59" y="288"/>
                    <a:pt x="59" y="288"/>
                    <a:pt x="59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6"/>
                    <a:pt x="59" y="286"/>
                    <a:pt x="59" y="286"/>
                  </a:cubicBezTo>
                  <a:cubicBezTo>
                    <a:pt x="60" y="285"/>
                    <a:pt x="60" y="285"/>
                    <a:pt x="60" y="285"/>
                  </a:cubicBezTo>
                  <a:cubicBezTo>
                    <a:pt x="62" y="285"/>
                    <a:pt x="62" y="285"/>
                    <a:pt x="62" y="285"/>
                  </a:cubicBezTo>
                  <a:cubicBezTo>
                    <a:pt x="63" y="284"/>
                    <a:pt x="63" y="284"/>
                    <a:pt x="63" y="284"/>
                  </a:cubicBezTo>
                  <a:cubicBezTo>
                    <a:pt x="63" y="283"/>
                    <a:pt x="63" y="283"/>
                    <a:pt x="63" y="283"/>
                  </a:cubicBezTo>
                  <a:cubicBezTo>
                    <a:pt x="64" y="282"/>
                    <a:pt x="64" y="282"/>
                    <a:pt x="64" y="282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62" y="280"/>
                    <a:pt x="62" y="280"/>
                    <a:pt x="62" y="280"/>
                  </a:cubicBezTo>
                  <a:cubicBezTo>
                    <a:pt x="62" y="278"/>
                    <a:pt x="62" y="278"/>
                    <a:pt x="62" y="278"/>
                  </a:cubicBezTo>
                  <a:cubicBezTo>
                    <a:pt x="63" y="278"/>
                    <a:pt x="63" y="278"/>
                    <a:pt x="63" y="27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3" y="275"/>
                    <a:pt x="63" y="275"/>
                    <a:pt x="63" y="275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61" y="275"/>
                    <a:pt x="61" y="275"/>
                    <a:pt x="61" y="275"/>
                  </a:cubicBezTo>
                  <a:cubicBezTo>
                    <a:pt x="60" y="274"/>
                    <a:pt x="60" y="274"/>
                    <a:pt x="60" y="274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4" y="274"/>
                    <a:pt x="54" y="274"/>
                    <a:pt x="54" y="274"/>
                  </a:cubicBezTo>
                  <a:cubicBezTo>
                    <a:pt x="53" y="273"/>
                    <a:pt x="53" y="273"/>
                    <a:pt x="53" y="273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48" y="272"/>
                    <a:pt x="48" y="272"/>
                    <a:pt x="48" y="272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272"/>
                    <a:pt x="46" y="272"/>
                    <a:pt x="46" y="272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2" y="268"/>
                    <a:pt x="42" y="268"/>
                    <a:pt x="42" y="268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5"/>
                    <a:pt x="38" y="265"/>
                    <a:pt x="38" y="265"/>
                  </a:cubicBezTo>
                  <a:cubicBezTo>
                    <a:pt x="38" y="264"/>
                    <a:pt x="38" y="264"/>
                    <a:pt x="38" y="264"/>
                  </a:cubicBezTo>
                  <a:cubicBezTo>
                    <a:pt x="37" y="264"/>
                    <a:pt x="37" y="264"/>
                    <a:pt x="37" y="264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9" y="262"/>
                    <a:pt x="29" y="262"/>
                    <a:pt x="29" y="262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6" y="259"/>
                    <a:pt x="26" y="259"/>
                    <a:pt x="26" y="2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7" y="258"/>
                    <a:pt x="27" y="258"/>
                    <a:pt x="27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1" y="256"/>
                    <a:pt x="31" y="256"/>
                    <a:pt x="31" y="256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28" y="253"/>
                    <a:pt x="28" y="253"/>
                    <a:pt x="28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1"/>
                    <a:pt x="26" y="251"/>
                    <a:pt x="26" y="251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4" y="249"/>
                    <a:pt x="24" y="249"/>
                    <a:pt x="24" y="249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22" y="246"/>
                    <a:pt x="22" y="246"/>
                    <a:pt x="22" y="246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8" y="237"/>
                    <a:pt x="8" y="237"/>
                    <a:pt x="8" y="237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4"/>
                    <a:pt x="8" y="234"/>
                    <a:pt x="8" y="234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8" y="233"/>
                    <a:pt x="8" y="233"/>
                    <a:pt x="8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7" y="220"/>
                    <a:pt x="7" y="220"/>
                    <a:pt x="7" y="220"/>
                  </a:cubicBezTo>
                  <a:cubicBezTo>
                    <a:pt x="7" y="219"/>
                    <a:pt x="7" y="219"/>
                    <a:pt x="7" y="219"/>
                  </a:cubicBezTo>
                  <a:cubicBezTo>
                    <a:pt x="8" y="219"/>
                    <a:pt x="8" y="219"/>
                    <a:pt x="8" y="219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1" y="218"/>
                    <a:pt x="11" y="218"/>
                    <a:pt x="11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7"/>
                    <a:pt x="14" y="217"/>
                    <a:pt x="14" y="217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5"/>
                    <a:pt x="10" y="215"/>
                    <a:pt x="10" y="215"/>
                  </a:cubicBezTo>
                  <a:cubicBezTo>
                    <a:pt x="10" y="214"/>
                    <a:pt x="10" y="214"/>
                    <a:pt x="10" y="214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3"/>
                    <a:pt x="10" y="213"/>
                    <a:pt x="10" y="213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9" y="213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7" y="213"/>
                    <a:pt x="7" y="213"/>
                    <a:pt x="7" y="213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7" y="200"/>
                    <a:pt x="17" y="200"/>
                    <a:pt x="17" y="200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3" y="161"/>
                    <a:pt x="43" y="161"/>
                    <a:pt x="43" y="161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7" y="184"/>
                    <a:pt x="27" y="184"/>
                    <a:pt x="27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7" y="191"/>
                    <a:pt x="37" y="191"/>
                    <a:pt x="37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3"/>
                    <a:pt x="59" y="173"/>
                    <a:pt x="59" y="173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0"/>
                    <a:pt x="60" y="170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59"/>
                    <a:pt x="57" y="159"/>
                    <a:pt x="57" y="159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0" y="162"/>
                    <a:pt x="70" y="162"/>
                    <a:pt x="70" y="162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89" y="153"/>
                    <a:pt x="89" y="153"/>
                    <a:pt x="89" y="153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0" y="155"/>
                    <a:pt x="90" y="155"/>
                    <a:pt x="90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5" y="123"/>
                    <a:pt x="145" y="123"/>
                    <a:pt x="145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8"/>
                    <a:pt x="153" y="138"/>
                    <a:pt x="153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6" y="142"/>
                    <a:pt x="156" y="142"/>
                    <a:pt x="156" y="142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4"/>
                    <a:pt x="158" y="144"/>
                    <a:pt x="158" y="14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61" y="151"/>
                    <a:pt x="161" y="151"/>
                    <a:pt x="161" y="151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3" y="146"/>
                    <a:pt x="163" y="146"/>
                    <a:pt x="163" y="146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4" y="137"/>
                    <a:pt x="164" y="137"/>
                    <a:pt x="164" y="137"/>
                  </a:cubicBezTo>
                  <a:cubicBezTo>
                    <a:pt x="163" y="138"/>
                    <a:pt x="163" y="138"/>
                    <a:pt x="163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5"/>
                    <a:pt x="156" y="135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9" y="119"/>
                    <a:pt x="149" y="119"/>
                    <a:pt x="149" y="119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3"/>
                    <a:pt x="158" y="113"/>
                    <a:pt x="158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1" y="111"/>
                    <a:pt x="161" y="111"/>
                    <a:pt x="161" y="111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8" y="110"/>
                    <a:pt x="168" y="110"/>
                    <a:pt x="168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0" y="112"/>
                    <a:pt x="180" y="112"/>
                    <a:pt x="180" y="112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1" y="114"/>
                    <a:pt x="181" y="114"/>
                    <a:pt x="181" y="114"/>
                  </a:cubicBezTo>
                  <a:cubicBezTo>
                    <a:pt x="182" y="115"/>
                    <a:pt x="182" y="115"/>
                    <a:pt x="182" y="115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4"/>
                    <a:pt x="183" y="124"/>
                    <a:pt x="183" y="124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5" y="122"/>
                    <a:pt x="185" y="122"/>
                    <a:pt x="185" y="122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90" y="128"/>
                    <a:pt x="190" y="128"/>
                    <a:pt x="190" y="128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7" y="120"/>
                    <a:pt x="187" y="120"/>
                    <a:pt x="187" y="120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3" y="117"/>
                    <a:pt x="183" y="117"/>
                    <a:pt x="183" y="117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1" y="107"/>
                    <a:pt x="171" y="107"/>
                    <a:pt x="171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1" y="93"/>
                    <a:pt x="181" y="93"/>
                    <a:pt x="181" y="93"/>
                  </a:cubicBezTo>
                  <a:cubicBezTo>
                    <a:pt x="181" y="94"/>
                    <a:pt x="181" y="94"/>
                    <a:pt x="181" y="94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2" y="94"/>
                    <a:pt x="182" y="94"/>
                    <a:pt x="182" y="94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8" y="81"/>
                    <a:pt x="178" y="81"/>
                    <a:pt x="178" y="81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79" y="75"/>
                    <a:pt x="179" y="75"/>
                    <a:pt x="179" y="75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1" y="66"/>
                    <a:pt x="191" y="66"/>
                    <a:pt x="191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0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2" y="61"/>
                    <a:pt x="202" y="61"/>
                    <a:pt x="202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10" y="58"/>
                    <a:pt x="210" y="58"/>
                    <a:pt x="210" y="58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9" y="36"/>
                    <a:pt x="209" y="36"/>
                    <a:pt x="209" y="36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5"/>
                    <a:pt x="214" y="35"/>
                    <a:pt x="214" y="35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7" y="48"/>
                    <a:pt x="227" y="48"/>
                    <a:pt x="227" y="48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1" y="44"/>
                    <a:pt x="231" y="44"/>
                    <a:pt x="231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2"/>
                    <a:pt x="234" y="42"/>
                    <a:pt x="234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2"/>
                    <a:pt x="236" y="42"/>
                    <a:pt x="236" y="42"/>
                  </a:cubicBezTo>
                  <a:cubicBezTo>
                    <a:pt x="236" y="41"/>
                    <a:pt x="236" y="41"/>
                    <a:pt x="236" y="41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1"/>
                    <a:pt x="240" y="41"/>
                    <a:pt x="240" y="41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1" y="45"/>
                    <a:pt x="251" y="45"/>
                    <a:pt x="251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49" y="44"/>
                    <a:pt x="249" y="44"/>
                    <a:pt x="249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5" y="52"/>
                    <a:pt x="255" y="52"/>
                    <a:pt x="255" y="52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8"/>
                    <a:pt x="258" y="58"/>
                    <a:pt x="258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7" y="59"/>
                    <a:pt x="257" y="59"/>
                    <a:pt x="257" y="59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7"/>
                    <a:pt x="255" y="67"/>
                    <a:pt x="255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5" y="69"/>
                    <a:pt x="255" y="69"/>
                    <a:pt x="255" y="69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5"/>
                    <a:pt x="253" y="75"/>
                    <a:pt x="253" y="75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1" y="78"/>
                    <a:pt x="251" y="78"/>
                    <a:pt x="251" y="78"/>
                  </a:cubicBezTo>
                  <a:cubicBezTo>
                    <a:pt x="251" y="79"/>
                    <a:pt x="251" y="79"/>
                    <a:pt x="251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82"/>
                    <a:pt x="249" y="82"/>
                    <a:pt x="249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7"/>
                    <a:pt x="250" y="87"/>
                    <a:pt x="250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1" y="87"/>
                    <a:pt x="251" y="87"/>
                    <a:pt x="251" y="87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7" y="76"/>
                    <a:pt x="257" y="76"/>
                    <a:pt x="257" y="76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1" y="74"/>
                    <a:pt x="261" y="74"/>
                    <a:pt x="261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59" y="73"/>
                    <a:pt x="259" y="73"/>
                    <a:pt x="259" y="73"/>
                  </a:cubicBezTo>
                  <a:cubicBezTo>
                    <a:pt x="259" y="74"/>
                    <a:pt x="259" y="74"/>
                    <a:pt x="259" y="74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1"/>
                    <a:pt x="257" y="71"/>
                    <a:pt x="257" y="71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0" y="71"/>
                    <a:pt x="260" y="71"/>
                    <a:pt x="260" y="71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2" y="69"/>
                    <a:pt x="262" y="69"/>
                    <a:pt x="262" y="69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1" y="71"/>
                    <a:pt x="271" y="71"/>
                    <a:pt x="271" y="71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3" y="73"/>
                    <a:pt x="273" y="73"/>
                    <a:pt x="273" y="73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2"/>
                    <a:pt x="272" y="72"/>
                    <a:pt x="272" y="72"/>
                  </a:cubicBezTo>
                  <a:cubicBezTo>
                    <a:pt x="273" y="71"/>
                    <a:pt x="273" y="71"/>
                    <a:pt x="273" y="71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8"/>
                    <a:pt x="283" y="68"/>
                    <a:pt x="283" y="68"/>
                  </a:cubicBezTo>
                  <a:cubicBezTo>
                    <a:pt x="286" y="67"/>
                    <a:pt x="286" y="67"/>
                    <a:pt x="286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3" y="72"/>
                    <a:pt x="293" y="72"/>
                    <a:pt x="293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5" y="70"/>
                    <a:pt x="305" y="70"/>
                    <a:pt x="305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307" y="67"/>
                    <a:pt x="307" y="67"/>
                    <a:pt x="307" y="67"/>
                  </a:cubicBezTo>
                  <a:cubicBezTo>
                    <a:pt x="306" y="67"/>
                    <a:pt x="306" y="67"/>
                    <a:pt x="306" y="67"/>
                  </a:cubicBezTo>
                  <a:cubicBezTo>
                    <a:pt x="305" y="67"/>
                    <a:pt x="305" y="67"/>
                    <a:pt x="305" y="67"/>
                  </a:cubicBezTo>
                  <a:cubicBezTo>
                    <a:pt x="305" y="66"/>
                    <a:pt x="305" y="66"/>
                    <a:pt x="305" y="66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4" y="62"/>
                    <a:pt x="304" y="62"/>
                    <a:pt x="304" y="62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6" y="62"/>
                    <a:pt x="306" y="62"/>
                    <a:pt x="306" y="62"/>
                  </a:cubicBezTo>
                  <a:cubicBezTo>
                    <a:pt x="305" y="62"/>
                    <a:pt x="305" y="62"/>
                    <a:pt x="305" y="6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06" y="61"/>
                    <a:pt x="306" y="61"/>
                    <a:pt x="306" y="61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9" y="61"/>
                    <a:pt x="309" y="61"/>
                    <a:pt x="309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1" y="61"/>
                    <a:pt x="311" y="61"/>
                    <a:pt x="311" y="61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3" y="62"/>
                    <a:pt x="313" y="62"/>
                    <a:pt x="313" y="62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4" y="62"/>
                    <a:pt x="314" y="62"/>
                    <a:pt x="314" y="62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4" y="63"/>
                    <a:pt x="314" y="63"/>
                    <a:pt x="314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1"/>
                    <a:pt x="315" y="61"/>
                    <a:pt x="315" y="61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3"/>
                    <a:pt x="324" y="63"/>
                    <a:pt x="324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4"/>
                    <a:pt x="325" y="64"/>
                    <a:pt x="325" y="64"/>
                  </a:cubicBezTo>
                  <a:cubicBezTo>
                    <a:pt x="325" y="65"/>
                    <a:pt x="325" y="65"/>
                    <a:pt x="325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7" y="66"/>
                    <a:pt x="327" y="66"/>
                    <a:pt x="327" y="66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7"/>
                    <a:pt x="328" y="67"/>
                    <a:pt x="328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9" y="70"/>
                    <a:pt x="329" y="70"/>
                    <a:pt x="329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2" y="70"/>
                    <a:pt x="332" y="70"/>
                    <a:pt x="332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2"/>
                    <a:pt x="332" y="72"/>
                    <a:pt x="332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73"/>
                    <a:pt x="334" y="73"/>
                    <a:pt x="334" y="73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0" y="73"/>
                    <a:pt x="330" y="73"/>
                    <a:pt x="330" y="73"/>
                  </a:cubicBezTo>
                  <a:cubicBezTo>
                    <a:pt x="328" y="73"/>
                    <a:pt x="328" y="73"/>
                    <a:pt x="328" y="73"/>
                  </a:cubicBezTo>
                  <a:cubicBezTo>
                    <a:pt x="329" y="74"/>
                    <a:pt x="329" y="74"/>
                    <a:pt x="329" y="74"/>
                  </a:cubicBezTo>
                  <a:cubicBezTo>
                    <a:pt x="329" y="75"/>
                    <a:pt x="329" y="75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6"/>
                    <a:pt x="331" y="76"/>
                    <a:pt x="331" y="76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5"/>
                    <a:pt x="335" y="75"/>
                    <a:pt x="335" y="75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6" y="75"/>
                    <a:pt x="336" y="75"/>
                    <a:pt x="336" y="75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40" y="80"/>
                    <a:pt x="340" y="80"/>
                    <a:pt x="34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2"/>
                    <a:pt x="346" y="82"/>
                    <a:pt x="346" y="82"/>
                  </a:cubicBezTo>
                  <a:cubicBezTo>
                    <a:pt x="347" y="82"/>
                    <a:pt x="347" y="82"/>
                    <a:pt x="347" y="82"/>
                  </a:cubicBezTo>
                  <a:cubicBezTo>
                    <a:pt x="347" y="83"/>
                    <a:pt x="347" y="83"/>
                    <a:pt x="347" y="83"/>
                  </a:cubicBezTo>
                  <a:cubicBezTo>
                    <a:pt x="348" y="83"/>
                    <a:pt x="348" y="83"/>
                    <a:pt x="348" y="83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9" y="83"/>
                    <a:pt x="349" y="83"/>
                    <a:pt x="349" y="83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0"/>
                    <a:pt x="345" y="70"/>
                    <a:pt x="345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8" y="73"/>
                    <a:pt x="348" y="73"/>
                    <a:pt x="348" y="73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51" y="74"/>
                    <a:pt x="351" y="74"/>
                    <a:pt x="351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1"/>
                    <a:pt x="356" y="71"/>
                    <a:pt x="356" y="71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3" y="70"/>
                    <a:pt x="363" y="70"/>
                    <a:pt x="363" y="70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68" y="72"/>
                    <a:pt x="368" y="72"/>
                    <a:pt x="368" y="72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70" y="72"/>
                    <a:pt x="370" y="72"/>
                    <a:pt x="370" y="72"/>
                  </a:cubicBezTo>
                  <a:cubicBezTo>
                    <a:pt x="369" y="72"/>
                    <a:pt x="369" y="72"/>
                    <a:pt x="369" y="72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0"/>
                    <a:pt x="369" y="70"/>
                    <a:pt x="369" y="70"/>
                  </a:cubicBezTo>
                  <a:cubicBezTo>
                    <a:pt x="368" y="71"/>
                    <a:pt x="368" y="71"/>
                    <a:pt x="368" y="71"/>
                  </a:cubicBezTo>
                  <a:cubicBezTo>
                    <a:pt x="367" y="71"/>
                    <a:pt x="367" y="71"/>
                    <a:pt x="367" y="71"/>
                  </a:cubicBezTo>
                  <a:cubicBezTo>
                    <a:pt x="367" y="69"/>
                    <a:pt x="367" y="69"/>
                    <a:pt x="367" y="69"/>
                  </a:cubicBezTo>
                  <a:cubicBezTo>
                    <a:pt x="366" y="68"/>
                    <a:pt x="366" y="68"/>
                    <a:pt x="366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8" y="68"/>
                    <a:pt x="368" y="68"/>
                    <a:pt x="368" y="68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70" y="68"/>
                    <a:pt x="370" y="68"/>
                    <a:pt x="370" y="68"/>
                  </a:cubicBezTo>
                  <a:cubicBezTo>
                    <a:pt x="370" y="69"/>
                    <a:pt x="370" y="69"/>
                    <a:pt x="370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2" y="69"/>
                    <a:pt x="372" y="69"/>
                    <a:pt x="372" y="69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3" y="67"/>
                    <a:pt x="373" y="67"/>
                    <a:pt x="373" y="67"/>
                  </a:cubicBezTo>
                  <a:cubicBezTo>
                    <a:pt x="372" y="66"/>
                    <a:pt x="372" y="66"/>
                    <a:pt x="372" y="66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67" y="63"/>
                    <a:pt x="367" y="63"/>
                    <a:pt x="367" y="63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1"/>
                    <a:pt x="369" y="61"/>
                    <a:pt x="369" y="61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2"/>
                    <a:pt x="367" y="62"/>
                    <a:pt x="367" y="62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5" y="59"/>
                    <a:pt x="365" y="59"/>
                    <a:pt x="365" y="59"/>
                  </a:cubicBezTo>
                  <a:cubicBezTo>
                    <a:pt x="365" y="58"/>
                    <a:pt x="365" y="58"/>
                    <a:pt x="365" y="58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7" y="57"/>
                    <a:pt x="367" y="57"/>
                    <a:pt x="367" y="57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8" y="55"/>
                    <a:pt x="368" y="55"/>
                    <a:pt x="368" y="55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66" y="54"/>
                    <a:pt x="366" y="54"/>
                    <a:pt x="366" y="54"/>
                  </a:cubicBezTo>
                  <a:cubicBezTo>
                    <a:pt x="365" y="54"/>
                    <a:pt x="365" y="54"/>
                    <a:pt x="365" y="54"/>
                  </a:cubicBezTo>
                  <a:cubicBezTo>
                    <a:pt x="364" y="53"/>
                    <a:pt x="364" y="53"/>
                    <a:pt x="364" y="53"/>
                  </a:cubicBezTo>
                  <a:cubicBezTo>
                    <a:pt x="365" y="53"/>
                    <a:pt x="365" y="53"/>
                    <a:pt x="365" y="53"/>
                  </a:cubicBezTo>
                  <a:cubicBezTo>
                    <a:pt x="367" y="53"/>
                    <a:pt x="367" y="53"/>
                    <a:pt x="367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71" y="53"/>
                    <a:pt x="371" y="53"/>
                    <a:pt x="371" y="53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79" y="53"/>
                    <a:pt x="379" y="53"/>
                    <a:pt x="379" y="53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85" y="52"/>
                    <a:pt x="385" y="52"/>
                    <a:pt x="385" y="52"/>
                  </a:cubicBezTo>
                  <a:cubicBezTo>
                    <a:pt x="386" y="52"/>
                    <a:pt x="386" y="52"/>
                    <a:pt x="386" y="52"/>
                  </a:cubicBezTo>
                  <a:cubicBezTo>
                    <a:pt x="389" y="52"/>
                    <a:pt x="389" y="52"/>
                    <a:pt x="389" y="52"/>
                  </a:cubicBezTo>
                  <a:cubicBezTo>
                    <a:pt x="387" y="53"/>
                    <a:pt x="387" y="53"/>
                    <a:pt x="387" y="53"/>
                  </a:cubicBezTo>
                  <a:cubicBezTo>
                    <a:pt x="385" y="54"/>
                    <a:pt x="385" y="54"/>
                    <a:pt x="385" y="54"/>
                  </a:cubicBezTo>
                  <a:cubicBezTo>
                    <a:pt x="384" y="53"/>
                    <a:pt x="384" y="53"/>
                    <a:pt x="384" y="53"/>
                  </a:cubicBezTo>
                  <a:cubicBezTo>
                    <a:pt x="383" y="53"/>
                    <a:pt x="383" y="53"/>
                    <a:pt x="383" y="53"/>
                  </a:cubicBezTo>
                  <a:cubicBezTo>
                    <a:pt x="382" y="53"/>
                    <a:pt x="382" y="53"/>
                    <a:pt x="382" y="53"/>
                  </a:cubicBezTo>
                  <a:cubicBezTo>
                    <a:pt x="382" y="55"/>
                    <a:pt x="382" y="55"/>
                    <a:pt x="382" y="55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4" y="56"/>
                    <a:pt x="384" y="56"/>
                    <a:pt x="384" y="56"/>
                  </a:cubicBezTo>
                  <a:cubicBezTo>
                    <a:pt x="384" y="55"/>
                    <a:pt x="384" y="55"/>
                    <a:pt x="384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90" y="54"/>
                    <a:pt x="390" y="54"/>
                    <a:pt x="390" y="54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89" y="57"/>
                    <a:pt x="389" y="57"/>
                    <a:pt x="389" y="57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8" y="55"/>
                    <a:pt x="388" y="55"/>
                    <a:pt x="388" y="55"/>
                  </a:cubicBezTo>
                  <a:cubicBezTo>
                    <a:pt x="388" y="54"/>
                    <a:pt x="388" y="54"/>
                    <a:pt x="388" y="54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7" y="56"/>
                    <a:pt x="387" y="56"/>
                    <a:pt x="387" y="56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9"/>
                    <a:pt x="388" y="59"/>
                    <a:pt x="388" y="59"/>
                  </a:cubicBezTo>
                  <a:cubicBezTo>
                    <a:pt x="387" y="59"/>
                    <a:pt x="387" y="59"/>
                    <a:pt x="387" y="59"/>
                  </a:cubicBezTo>
                  <a:cubicBezTo>
                    <a:pt x="386" y="59"/>
                    <a:pt x="386" y="59"/>
                    <a:pt x="386" y="59"/>
                  </a:cubicBezTo>
                  <a:cubicBezTo>
                    <a:pt x="387" y="60"/>
                    <a:pt x="387" y="60"/>
                    <a:pt x="387" y="60"/>
                  </a:cubicBezTo>
                  <a:cubicBezTo>
                    <a:pt x="387" y="61"/>
                    <a:pt x="387" y="61"/>
                    <a:pt x="387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390" y="59"/>
                    <a:pt x="390" y="59"/>
                    <a:pt x="390" y="59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90" y="57"/>
                    <a:pt x="390" y="57"/>
                    <a:pt x="390" y="57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9" y="50"/>
                    <a:pt x="399" y="50"/>
                    <a:pt x="399" y="50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4"/>
                    <a:pt x="403" y="54"/>
                    <a:pt x="403" y="54"/>
                  </a:cubicBezTo>
                  <a:cubicBezTo>
                    <a:pt x="402" y="54"/>
                    <a:pt x="402" y="54"/>
                    <a:pt x="402" y="54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4"/>
                    <a:pt x="401" y="54"/>
                    <a:pt x="401" y="54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3" y="56"/>
                    <a:pt x="403" y="56"/>
                    <a:pt x="403" y="56"/>
                  </a:cubicBezTo>
                  <a:cubicBezTo>
                    <a:pt x="404" y="55"/>
                    <a:pt x="404" y="55"/>
                    <a:pt x="404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5" y="58"/>
                    <a:pt x="405" y="58"/>
                    <a:pt x="405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57"/>
                    <a:pt x="406" y="57"/>
                    <a:pt x="406" y="57"/>
                  </a:cubicBezTo>
                  <a:cubicBezTo>
                    <a:pt x="407" y="56"/>
                    <a:pt x="407" y="56"/>
                    <a:pt x="407" y="56"/>
                  </a:cubicBezTo>
                  <a:cubicBezTo>
                    <a:pt x="408" y="57"/>
                    <a:pt x="408" y="57"/>
                    <a:pt x="408" y="57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60"/>
                    <a:pt x="408" y="60"/>
                    <a:pt x="408" y="60"/>
                  </a:cubicBezTo>
                  <a:cubicBezTo>
                    <a:pt x="409" y="59"/>
                    <a:pt x="409" y="59"/>
                    <a:pt x="409" y="59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0" y="59"/>
                    <a:pt x="410" y="59"/>
                    <a:pt x="410" y="59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2" y="56"/>
                    <a:pt x="412" y="56"/>
                    <a:pt x="412" y="56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6" y="58"/>
                    <a:pt x="416" y="58"/>
                    <a:pt x="416" y="58"/>
                  </a:cubicBezTo>
                  <a:cubicBezTo>
                    <a:pt x="418" y="59"/>
                    <a:pt x="418" y="59"/>
                    <a:pt x="418" y="59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8" y="61"/>
                    <a:pt x="418" y="61"/>
                    <a:pt x="418" y="61"/>
                  </a:cubicBezTo>
                  <a:cubicBezTo>
                    <a:pt x="419" y="61"/>
                    <a:pt x="419" y="61"/>
                    <a:pt x="419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2" y="60"/>
                    <a:pt x="422" y="60"/>
                    <a:pt x="422" y="60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5" y="58"/>
                    <a:pt x="425" y="58"/>
                    <a:pt x="425" y="58"/>
                  </a:cubicBezTo>
                  <a:cubicBezTo>
                    <a:pt x="426" y="58"/>
                    <a:pt x="426" y="58"/>
                    <a:pt x="426" y="58"/>
                  </a:cubicBezTo>
                  <a:cubicBezTo>
                    <a:pt x="427" y="57"/>
                    <a:pt x="427" y="57"/>
                    <a:pt x="427" y="57"/>
                  </a:cubicBezTo>
                  <a:cubicBezTo>
                    <a:pt x="428" y="56"/>
                    <a:pt x="428" y="56"/>
                    <a:pt x="428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3" y="54"/>
                    <a:pt x="433" y="54"/>
                    <a:pt x="433" y="54"/>
                  </a:cubicBezTo>
                  <a:cubicBezTo>
                    <a:pt x="434" y="55"/>
                    <a:pt x="434" y="55"/>
                    <a:pt x="434" y="55"/>
                  </a:cubicBezTo>
                  <a:cubicBezTo>
                    <a:pt x="434" y="54"/>
                    <a:pt x="434" y="54"/>
                    <a:pt x="434" y="54"/>
                  </a:cubicBezTo>
                  <a:cubicBezTo>
                    <a:pt x="436" y="53"/>
                    <a:pt x="436" y="53"/>
                    <a:pt x="436" y="53"/>
                  </a:cubicBezTo>
                  <a:cubicBezTo>
                    <a:pt x="437" y="53"/>
                    <a:pt x="437" y="53"/>
                    <a:pt x="437" y="53"/>
                  </a:cubicBezTo>
                  <a:cubicBezTo>
                    <a:pt x="440" y="53"/>
                    <a:pt x="440" y="53"/>
                    <a:pt x="440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6" y="56"/>
                    <a:pt x="446" y="56"/>
                    <a:pt x="446" y="56"/>
                  </a:cubicBezTo>
                  <a:cubicBezTo>
                    <a:pt x="448" y="57"/>
                    <a:pt x="448" y="57"/>
                    <a:pt x="448" y="57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450" y="60"/>
                    <a:pt x="450" y="60"/>
                    <a:pt x="450" y="60"/>
                  </a:cubicBezTo>
                  <a:cubicBezTo>
                    <a:pt x="450" y="61"/>
                    <a:pt x="450" y="61"/>
                    <a:pt x="450" y="61"/>
                  </a:cubicBezTo>
                  <a:cubicBezTo>
                    <a:pt x="451" y="61"/>
                    <a:pt x="451" y="61"/>
                    <a:pt x="451" y="61"/>
                  </a:cubicBezTo>
                  <a:cubicBezTo>
                    <a:pt x="450" y="62"/>
                    <a:pt x="450" y="62"/>
                    <a:pt x="450" y="62"/>
                  </a:cubicBezTo>
                  <a:cubicBezTo>
                    <a:pt x="451" y="64"/>
                    <a:pt x="451" y="64"/>
                    <a:pt x="451" y="64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3" y="64"/>
                    <a:pt x="453" y="64"/>
                    <a:pt x="453" y="64"/>
                  </a:cubicBezTo>
                  <a:cubicBezTo>
                    <a:pt x="454" y="64"/>
                    <a:pt x="454" y="64"/>
                    <a:pt x="454" y="64"/>
                  </a:cubicBezTo>
                  <a:cubicBezTo>
                    <a:pt x="455" y="65"/>
                    <a:pt x="455" y="65"/>
                    <a:pt x="455" y="65"/>
                  </a:cubicBezTo>
                  <a:cubicBezTo>
                    <a:pt x="455" y="64"/>
                    <a:pt x="455" y="64"/>
                    <a:pt x="455" y="64"/>
                  </a:cubicBezTo>
                  <a:cubicBezTo>
                    <a:pt x="456" y="64"/>
                    <a:pt x="456" y="64"/>
                    <a:pt x="456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57" y="65"/>
                    <a:pt x="457" y="65"/>
                    <a:pt x="457" y="65"/>
                  </a:cubicBezTo>
                  <a:cubicBezTo>
                    <a:pt x="458" y="65"/>
                    <a:pt x="458" y="65"/>
                    <a:pt x="458" y="65"/>
                  </a:cubicBezTo>
                  <a:cubicBezTo>
                    <a:pt x="457" y="63"/>
                    <a:pt x="457" y="63"/>
                    <a:pt x="457" y="63"/>
                  </a:cubicBezTo>
                  <a:cubicBezTo>
                    <a:pt x="458" y="63"/>
                    <a:pt x="458" y="63"/>
                    <a:pt x="458" y="63"/>
                  </a:cubicBezTo>
                  <a:cubicBezTo>
                    <a:pt x="459" y="64"/>
                    <a:pt x="459" y="64"/>
                    <a:pt x="459" y="64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0" y="67"/>
                    <a:pt x="460" y="67"/>
                    <a:pt x="460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67"/>
                    <a:pt x="462" y="67"/>
                    <a:pt x="462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1" y="66"/>
                    <a:pt x="461" y="66"/>
                    <a:pt x="461" y="66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3" y="66"/>
                    <a:pt x="463" y="66"/>
                    <a:pt x="463" y="66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5" y="69"/>
                    <a:pt x="465" y="69"/>
                    <a:pt x="465" y="69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3" y="65"/>
                    <a:pt x="463" y="65"/>
                    <a:pt x="463" y="65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4" y="61"/>
                    <a:pt x="464" y="61"/>
                    <a:pt x="464" y="61"/>
                  </a:cubicBezTo>
                  <a:cubicBezTo>
                    <a:pt x="466" y="61"/>
                    <a:pt x="466" y="61"/>
                    <a:pt x="466" y="61"/>
                  </a:cubicBezTo>
                  <a:cubicBezTo>
                    <a:pt x="467" y="60"/>
                    <a:pt x="467" y="60"/>
                    <a:pt x="467" y="60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8"/>
                    <a:pt x="468" y="58"/>
                    <a:pt x="468" y="58"/>
                  </a:cubicBezTo>
                  <a:cubicBezTo>
                    <a:pt x="469" y="58"/>
                    <a:pt x="469" y="58"/>
                    <a:pt x="469" y="58"/>
                  </a:cubicBezTo>
                  <a:cubicBezTo>
                    <a:pt x="470" y="59"/>
                    <a:pt x="470" y="59"/>
                    <a:pt x="470" y="59"/>
                  </a:cubicBezTo>
                  <a:cubicBezTo>
                    <a:pt x="471" y="59"/>
                    <a:pt x="471" y="59"/>
                    <a:pt x="471" y="59"/>
                  </a:cubicBezTo>
                  <a:cubicBezTo>
                    <a:pt x="472" y="59"/>
                    <a:pt x="472" y="59"/>
                    <a:pt x="472" y="59"/>
                  </a:cubicBezTo>
                  <a:cubicBezTo>
                    <a:pt x="473" y="58"/>
                    <a:pt x="473" y="58"/>
                    <a:pt x="473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5" y="58"/>
                    <a:pt x="475" y="58"/>
                    <a:pt x="475" y="58"/>
                  </a:cubicBezTo>
                  <a:cubicBezTo>
                    <a:pt x="477" y="58"/>
                    <a:pt x="477" y="58"/>
                    <a:pt x="477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480" y="54"/>
                    <a:pt x="480" y="54"/>
                    <a:pt x="480" y="54"/>
                  </a:cubicBezTo>
                  <a:cubicBezTo>
                    <a:pt x="481" y="54"/>
                    <a:pt x="481" y="54"/>
                    <a:pt x="481" y="54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4" y="55"/>
                    <a:pt x="484" y="55"/>
                    <a:pt x="484" y="55"/>
                  </a:cubicBez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6" y="58"/>
                    <a:pt x="486" y="58"/>
                    <a:pt x="486" y="58"/>
                  </a:cubicBezTo>
                  <a:cubicBezTo>
                    <a:pt x="487" y="59"/>
                    <a:pt x="487" y="59"/>
                    <a:pt x="487" y="59"/>
                  </a:cubicBezTo>
                  <a:cubicBezTo>
                    <a:pt x="488" y="58"/>
                    <a:pt x="488" y="58"/>
                    <a:pt x="488" y="58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2"/>
                    <a:pt x="493" y="62"/>
                    <a:pt x="493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4" y="54"/>
                    <a:pt x="494" y="54"/>
                    <a:pt x="494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493" y="53"/>
                    <a:pt x="493" y="53"/>
                    <a:pt x="493" y="53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9" y="47"/>
                    <a:pt x="489" y="47"/>
                    <a:pt x="489" y="47"/>
                  </a:cubicBezTo>
                  <a:cubicBezTo>
                    <a:pt x="490" y="47"/>
                    <a:pt x="490" y="47"/>
                    <a:pt x="490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4" y="47"/>
                    <a:pt x="494" y="47"/>
                    <a:pt x="494" y="47"/>
                  </a:cubicBezTo>
                  <a:cubicBezTo>
                    <a:pt x="494" y="46"/>
                    <a:pt x="494" y="46"/>
                    <a:pt x="494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8" y="46"/>
                    <a:pt x="498" y="46"/>
                    <a:pt x="498" y="46"/>
                  </a:cubicBezTo>
                  <a:cubicBezTo>
                    <a:pt x="498" y="45"/>
                    <a:pt x="498" y="45"/>
                    <a:pt x="498" y="45"/>
                  </a:cubicBezTo>
                  <a:cubicBezTo>
                    <a:pt x="499" y="45"/>
                    <a:pt x="499" y="45"/>
                    <a:pt x="499" y="45"/>
                  </a:cubicBezTo>
                  <a:cubicBezTo>
                    <a:pt x="499" y="46"/>
                    <a:pt x="499" y="46"/>
                    <a:pt x="499" y="46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0" y="45"/>
                    <a:pt x="500" y="45"/>
                    <a:pt x="500" y="45"/>
                  </a:cubicBezTo>
                  <a:cubicBezTo>
                    <a:pt x="501" y="45"/>
                    <a:pt x="501" y="45"/>
                    <a:pt x="501" y="45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7" y="43"/>
                    <a:pt x="507" y="43"/>
                    <a:pt x="507" y="43"/>
                  </a:cubicBezTo>
                  <a:cubicBezTo>
                    <a:pt x="508" y="43"/>
                    <a:pt x="508" y="43"/>
                    <a:pt x="508" y="43"/>
                  </a:cubicBezTo>
                  <a:cubicBezTo>
                    <a:pt x="509" y="44"/>
                    <a:pt x="509" y="44"/>
                    <a:pt x="509" y="44"/>
                  </a:cubicBezTo>
                  <a:cubicBezTo>
                    <a:pt x="510" y="44"/>
                    <a:pt x="510" y="44"/>
                    <a:pt x="510" y="44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3" y="44"/>
                    <a:pt x="513" y="44"/>
                    <a:pt x="513" y="44"/>
                  </a:cubicBezTo>
                  <a:cubicBezTo>
                    <a:pt x="514" y="43"/>
                    <a:pt x="514" y="43"/>
                    <a:pt x="514" y="43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5"/>
                    <a:pt x="518" y="45"/>
                    <a:pt x="518" y="45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20" y="44"/>
                    <a:pt x="520" y="44"/>
                    <a:pt x="520" y="44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8" y="47"/>
                    <a:pt x="528" y="47"/>
                    <a:pt x="528" y="47"/>
                  </a:cubicBezTo>
                  <a:cubicBezTo>
                    <a:pt x="529" y="47"/>
                    <a:pt x="529" y="47"/>
                    <a:pt x="529" y="47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31" y="47"/>
                    <a:pt x="531" y="47"/>
                    <a:pt x="531" y="47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6" y="48"/>
                    <a:pt x="536" y="48"/>
                    <a:pt x="536" y="48"/>
                  </a:cubicBezTo>
                  <a:cubicBezTo>
                    <a:pt x="537" y="47"/>
                    <a:pt x="537" y="47"/>
                    <a:pt x="537" y="47"/>
                  </a:cubicBezTo>
                  <a:cubicBezTo>
                    <a:pt x="541" y="48"/>
                    <a:pt x="541" y="48"/>
                    <a:pt x="541" y="48"/>
                  </a:cubicBezTo>
                  <a:cubicBezTo>
                    <a:pt x="541" y="47"/>
                    <a:pt x="541" y="47"/>
                    <a:pt x="541" y="47"/>
                  </a:cubicBezTo>
                  <a:cubicBezTo>
                    <a:pt x="542" y="47"/>
                    <a:pt x="542" y="47"/>
                    <a:pt x="542" y="47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5" y="47"/>
                    <a:pt x="545" y="47"/>
                    <a:pt x="545" y="47"/>
                  </a:cubicBezTo>
                  <a:cubicBezTo>
                    <a:pt x="545" y="48"/>
                    <a:pt x="545" y="48"/>
                    <a:pt x="545" y="48"/>
                  </a:cubicBezTo>
                  <a:cubicBezTo>
                    <a:pt x="545" y="49"/>
                    <a:pt x="545" y="49"/>
                    <a:pt x="545" y="49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6" y="48"/>
                    <a:pt x="546" y="48"/>
                    <a:pt x="546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8" y="48"/>
                    <a:pt x="548" y="48"/>
                    <a:pt x="548" y="48"/>
                  </a:cubicBezTo>
                  <a:cubicBezTo>
                    <a:pt x="548" y="49"/>
                    <a:pt x="548" y="49"/>
                    <a:pt x="548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50" y="50"/>
                    <a:pt x="550" y="50"/>
                    <a:pt x="550" y="50"/>
                  </a:cubicBezTo>
                  <a:cubicBezTo>
                    <a:pt x="551" y="49"/>
                    <a:pt x="551" y="49"/>
                    <a:pt x="551" y="49"/>
                  </a:cubicBezTo>
                  <a:cubicBezTo>
                    <a:pt x="550" y="49"/>
                    <a:pt x="550" y="49"/>
                    <a:pt x="550" y="49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50" y="48"/>
                    <a:pt x="550" y="48"/>
                    <a:pt x="550" y="48"/>
                  </a:cubicBezTo>
                  <a:cubicBezTo>
                    <a:pt x="551" y="48"/>
                    <a:pt x="551" y="48"/>
                    <a:pt x="551" y="48"/>
                  </a:cubicBezTo>
                  <a:cubicBezTo>
                    <a:pt x="552" y="49"/>
                    <a:pt x="552" y="49"/>
                    <a:pt x="552" y="49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50"/>
                    <a:pt x="554" y="50"/>
                    <a:pt x="554" y="50"/>
                  </a:cubicBezTo>
                  <a:cubicBezTo>
                    <a:pt x="555" y="51"/>
                    <a:pt x="555" y="51"/>
                    <a:pt x="555" y="51"/>
                  </a:cubicBezTo>
                  <a:cubicBezTo>
                    <a:pt x="557" y="53"/>
                    <a:pt x="557" y="53"/>
                    <a:pt x="557" y="53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9" y="55"/>
                    <a:pt x="559" y="55"/>
                    <a:pt x="559" y="55"/>
                  </a:cubicBezTo>
                  <a:cubicBezTo>
                    <a:pt x="560" y="56"/>
                    <a:pt x="560" y="56"/>
                    <a:pt x="560" y="56"/>
                  </a:cubicBezTo>
                  <a:cubicBezTo>
                    <a:pt x="559" y="56"/>
                    <a:pt x="559" y="56"/>
                    <a:pt x="559" y="56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1" y="57"/>
                    <a:pt x="561" y="57"/>
                    <a:pt x="561" y="57"/>
                  </a:cubicBezTo>
                  <a:cubicBezTo>
                    <a:pt x="562" y="57"/>
                    <a:pt x="562" y="57"/>
                    <a:pt x="562" y="57"/>
                  </a:cubicBezTo>
                  <a:cubicBezTo>
                    <a:pt x="563" y="58"/>
                    <a:pt x="563" y="58"/>
                    <a:pt x="563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3" y="57"/>
                    <a:pt x="563" y="57"/>
                    <a:pt x="563" y="57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64" y="55"/>
                    <a:pt x="564" y="55"/>
                    <a:pt x="564" y="55"/>
                  </a:cubicBezTo>
                  <a:cubicBezTo>
                    <a:pt x="563" y="56"/>
                    <a:pt x="563" y="56"/>
                    <a:pt x="563" y="56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0" y="52"/>
                    <a:pt x="560" y="52"/>
                    <a:pt x="560" y="52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1"/>
                    <a:pt x="558" y="51"/>
                    <a:pt x="558" y="51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48"/>
                    <a:pt x="560" y="48"/>
                    <a:pt x="560" y="48"/>
                  </a:cubicBezTo>
                  <a:cubicBezTo>
                    <a:pt x="561" y="48"/>
                    <a:pt x="561" y="48"/>
                    <a:pt x="561" y="48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1" y="50"/>
                    <a:pt x="561" y="50"/>
                    <a:pt x="561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3" y="48"/>
                    <a:pt x="563" y="48"/>
                    <a:pt x="563" y="48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567" y="47"/>
                    <a:pt x="567" y="47"/>
                    <a:pt x="567" y="47"/>
                  </a:cubicBezTo>
                  <a:cubicBezTo>
                    <a:pt x="568" y="47"/>
                    <a:pt x="568" y="47"/>
                    <a:pt x="568" y="47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570" y="47"/>
                    <a:pt x="570" y="47"/>
                    <a:pt x="570" y="47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9"/>
                    <a:pt x="572" y="49"/>
                    <a:pt x="572" y="49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3" y="48"/>
                    <a:pt x="573" y="48"/>
                    <a:pt x="573" y="48"/>
                  </a:cubicBezTo>
                  <a:cubicBezTo>
                    <a:pt x="574" y="48"/>
                    <a:pt x="574" y="48"/>
                    <a:pt x="574" y="48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5" y="49"/>
                    <a:pt x="575" y="49"/>
                    <a:pt x="575" y="49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50"/>
                    <a:pt x="576" y="50"/>
                    <a:pt x="576" y="50"/>
                  </a:cubicBezTo>
                  <a:cubicBezTo>
                    <a:pt x="576" y="52"/>
                    <a:pt x="576" y="52"/>
                    <a:pt x="576" y="52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8" y="54"/>
                    <a:pt x="578" y="54"/>
                    <a:pt x="578" y="54"/>
                  </a:cubicBezTo>
                  <a:cubicBezTo>
                    <a:pt x="579" y="54"/>
                    <a:pt x="579" y="54"/>
                    <a:pt x="579" y="54"/>
                  </a:cubicBezTo>
                  <a:cubicBezTo>
                    <a:pt x="579" y="55"/>
                    <a:pt x="579" y="55"/>
                    <a:pt x="579" y="55"/>
                  </a:cubicBezTo>
                  <a:cubicBezTo>
                    <a:pt x="578" y="56"/>
                    <a:pt x="578" y="56"/>
                    <a:pt x="578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6" y="56"/>
                    <a:pt x="576" y="56"/>
                    <a:pt x="576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78" y="58"/>
                    <a:pt x="578" y="58"/>
                    <a:pt x="578" y="58"/>
                  </a:cubicBezTo>
                  <a:cubicBezTo>
                    <a:pt x="577" y="58"/>
                    <a:pt x="577" y="58"/>
                    <a:pt x="577" y="58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5" y="60"/>
                    <a:pt x="575" y="60"/>
                    <a:pt x="575" y="60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2" y="60"/>
                    <a:pt x="572" y="60"/>
                    <a:pt x="572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5" y="61"/>
                    <a:pt x="575" y="61"/>
                    <a:pt x="575" y="61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1"/>
                    <a:pt x="576" y="61"/>
                    <a:pt x="576" y="61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64"/>
                    <a:pt x="576" y="64"/>
                    <a:pt x="576" y="64"/>
                  </a:cubicBezTo>
                  <a:cubicBezTo>
                    <a:pt x="577" y="63"/>
                    <a:pt x="577" y="63"/>
                    <a:pt x="577" y="63"/>
                  </a:cubicBezTo>
                  <a:cubicBezTo>
                    <a:pt x="578" y="63"/>
                    <a:pt x="578" y="63"/>
                    <a:pt x="578" y="63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80" y="65"/>
                    <a:pt x="580" y="65"/>
                    <a:pt x="580" y="65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80" y="67"/>
                    <a:pt x="580" y="67"/>
                    <a:pt x="580" y="67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69"/>
                    <a:pt x="579" y="69"/>
                    <a:pt x="579" y="69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80" y="68"/>
                    <a:pt x="580" y="68"/>
                    <a:pt x="580" y="68"/>
                  </a:cubicBezTo>
                  <a:cubicBezTo>
                    <a:pt x="580" y="69"/>
                    <a:pt x="580" y="69"/>
                    <a:pt x="580" y="69"/>
                  </a:cubicBezTo>
                  <a:cubicBezTo>
                    <a:pt x="580" y="70"/>
                    <a:pt x="580" y="70"/>
                    <a:pt x="580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1" y="70"/>
                    <a:pt x="581" y="70"/>
                    <a:pt x="581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2" y="69"/>
                    <a:pt x="582" y="69"/>
                    <a:pt x="582" y="69"/>
                  </a:cubicBezTo>
                  <a:cubicBezTo>
                    <a:pt x="583" y="69"/>
                    <a:pt x="583" y="69"/>
                    <a:pt x="583" y="69"/>
                  </a:cubicBezTo>
                  <a:cubicBezTo>
                    <a:pt x="584" y="69"/>
                    <a:pt x="584" y="69"/>
                    <a:pt x="584" y="69"/>
                  </a:cubicBezTo>
                  <a:cubicBezTo>
                    <a:pt x="584" y="70"/>
                    <a:pt x="584" y="70"/>
                    <a:pt x="584" y="70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2" y="70"/>
                    <a:pt x="582" y="70"/>
                    <a:pt x="582" y="70"/>
                  </a:cubicBezTo>
                  <a:cubicBezTo>
                    <a:pt x="582" y="71"/>
                    <a:pt x="582" y="71"/>
                    <a:pt x="582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584" y="73"/>
                    <a:pt x="584" y="73"/>
                    <a:pt x="584" y="73"/>
                  </a:cubicBezTo>
                  <a:cubicBezTo>
                    <a:pt x="583" y="73"/>
                    <a:pt x="583" y="73"/>
                    <a:pt x="583" y="73"/>
                  </a:cubicBezTo>
                  <a:cubicBezTo>
                    <a:pt x="582" y="72"/>
                    <a:pt x="582" y="72"/>
                    <a:pt x="582" y="72"/>
                  </a:cubicBezTo>
                  <a:cubicBezTo>
                    <a:pt x="581" y="72"/>
                    <a:pt x="581" y="72"/>
                    <a:pt x="581" y="72"/>
                  </a:cubicBezTo>
                  <a:cubicBezTo>
                    <a:pt x="582" y="73"/>
                    <a:pt x="582" y="73"/>
                    <a:pt x="582" y="73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79" y="73"/>
                    <a:pt x="579" y="73"/>
                    <a:pt x="579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3"/>
                    <a:pt x="575" y="73"/>
                    <a:pt x="575" y="73"/>
                  </a:cubicBezTo>
                  <a:cubicBezTo>
                    <a:pt x="574" y="73"/>
                    <a:pt x="574" y="73"/>
                    <a:pt x="574" y="73"/>
                  </a:cubicBezTo>
                  <a:cubicBezTo>
                    <a:pt x="574" y="74"/>
                    <a:pt x="574" y="74"/>
                    <a:pt x="574" y="74"/>
                  </a:cubicBezTo>
                  <a:cubicBezTo>
                    <a:pt x="575" y="74"/>
                    <a:pt x="575" y="74"/>
                    <a:pt x="575" y="74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3" y="74"/>
                    <a:pt x="573" y="74"/>
                    <a:pt x="573" y="74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4"/>
                    <a:pt x="571" y="74"/>
                    <a:pt x="571" y="74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0" y="73"/>
                    <a:pt x="570" y="73"/>
                    <a:pt x="570" y="73"/>
                  </a:cubicBezTo>
                  <a:cubicBezTo>
                    <a:pt x="568" y="72"/>
                    <a:pt x="568" y="72"/>
                    <a:pt x="568" y="72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6" y="71"/>
                    <a:pt x="566" y="71"/>
                    <a:pt x="566" y="7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1"/>
                    <a:pt x="564" y="71"/>
                    <a:pt x="564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3"/>
                    <a:pt x="563" y="73"/>
                    <a:pt x="563" y="73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3" y="75"/>
                    <a:pt x="563" y="75"/>
                    <a:pt x="563" y="7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61" y="77"/>
                    <a:pt x="561" y="77"/>
                    <a:pt x="561" y="77"/>
                  </a:cubicBezTo>
                  <a:cubicBezTo>
                    <a:pt x="561" y="75"/>
                    <a:pt x="561" y="75"/>
                    <a:pt x="561" y="75"/>
                  </a:cubicBezTo>
                  <a:cubicBezTo>
                    <a:pt x="560" y="75"/>
                    <a:pt x="560" y="75"/>
                    <a:pt x="560" y="75"/>
                  </a:cubicBezTo>
                  <a:cubicBezTo>
                    <a:pt x="559" y="76"/>
                    <a:pt x="559" y="76"/>
                    <a:pt x="559" y="76"/>
                  </a:cubicBezTo>
                  <a:cubicBezTo>
                    <a:pt x="557" y="74"/>
                    <a:pt x="557" y="74"/>
                    <a:pt x="557" y="74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57" y="71"/>
                    <a:pt x="557" y="71"/>
                    <a:pt x="557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5" y="70"/>
                    <a:pt x="555" y="70"/>
                    <a:pt x="555" y="70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3"/>
                    <a:pt x="555" y="73"/>
                    <a:pt x="555" y="73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2"/>
                    <a:pt x="553" y="72"/>
                    <a:pt x="553" y="72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4" y="73"/>
                    <a:pt x="554" y="73"/>
                    <a:pt x="554" y="73"/>
                  </a:cubicBezTo>
                  <a:cubicBezTo>
                    <a:pt x="555" y="74"/>
                    <a:pt x="555" y="74"/>
                    <a:pt x="555" y="74"/>
                  </a:cubicBezTo>
                  <a:cubicBezTo>
                    <a:pt x="554" y="75"/>
                    <a:pt x="554" y="75"/>
                    <a:pt x="554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6" y="78"/>
                    <a:pt x="556" y="78"/>
                    <a:pt x="556" y="78"/>
                  </a:cubicBezTo>
                  <a:cubicBezTo>
                    <a:pt x="558" y="78"/>
                    <a:pt x="558" y="78"/>
                    <a:pt x="558" y="78"/>
                  </a:cubicBezTo>
                  <a:cubicBezTo>
                    <a:pt x="559" y="78"/>
                    <a:pt x="559" y="78"/>
                    <a:pt x="559" y="78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80"/>
                    <a:pt x="559" y="80"/>
                    <a:pt x="559" y="80"/>
                  </a:cubicBezTo>
                  <a:cubicBezTo>
                    <a:pt x="560" y="81"/>
                    <a:pt x="560" y="81"/>
                    <a:pt x="560" y="81"/>
                  </a:cubicBezTo>
                  <a:cubicBezTo>
                    <a:pt x="561" y="82"/>
                    <a:pt x="561" y="82"/>
                    <a:pt x="561" y="82"/>
                  </a:cubicBezTo>
                  <a:cubicBezTo>
                    <a:pt x="562" y="83"/>
                    <a:pt x="562" y="83"/>
                    <a:pt x="562" y="83"/>
                  </a:cubicBezTo>
                  <a:cubicBezTo>
                    <a:pt x="562" y="84"/>
                    <a:pt x="562" y="84"/>
                    <a:pt x="562" y="84"/>
                  </a:cubicBezTo>
                  <a:cubicBezTo>
                    <a:pt x="561" y="87"/>
                    <a:pt x="561" y="87"/>
                    <a:pt x="561" y="87"/>
                  </a:cubicBezTo>
                  <a:cubicBezTo>
                    <a:pt x="561" y="89"/>
                    <a:pt x="561" y="89"/>
                    <a:pt x="561" y="89"/>
                  </a:cubicBezTo>
                  <a:cubicBezTo>
                    <a:pt x="561" y="90"/>
                    <a:pt x="561" y="90"/>
                    <a:pt x="561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1" y="92"/>
                    <a:pt x="561" y="92"/>
                    <a:pt x="561" y="92"/>
                  </a:cubicBezTo>
                  <a:cubicBezTo>
                    <a:pt x="561" y="93"/>
                    <a:pt x="561" y="93"/>
                    <a:pt x="561" y="93"/>
                  </a:cubicBezTo>
                  <a:cubicBezTo>
                    <a:pt x="560" y="93"/>
                    <a:pt x="560" y="93"/>
                    <a:pt x="560" y="93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7" y="93"/>
                    <a:pt x="557" y="93"/>
                    <a:pt x="557" y="93"/>
                  </a:cubicBezTo>
                  <a:cubicBezTo>
                    <a:pt x="556" y="94"/>
                    <a:pt x="556" y="94"/>
                    <a:pt x="556" y="94"/>
                  </a:cubicBezTo>
                  <a:cubicBezTo>
                    <a:pt x="556" y="93"/>
                    <a:pt x="556" y="93"/>
                    <a:pt x="556" y="93"/>
                  </a:cubicBezTo>
                  <a:cubicBezTo>
                    <a:pt x="555" y="93"/>
                    <a:pt x="555" y="93"/>
                    <a:pt x="555" y="93"/>
                  </a:cubicBezTo>
                  <a:cubicBezTo>
                    <a:pt x="554" y="93"/>
                    <a:pt x="554" y="93"/>
                    <a:pt x="554" y="93"/>
                  </a:cubicBezTo>
                  <a:cubicBezTo>
                    <a:pt x="553" y="91"/>
                    <a:pt x="553" y="91"/>
                    <a:pt x="553" y="91"/>
                  </a:cubicBezTo>
                  <a:cubicBezTo>
                    <a:pt x="552" y="91"/>
                    <a:pt x="552" y="91"/>
                    <a:pt x="552" y="91"/>
                  </a:cubicBezTo>
                  <a:cubicBezTo>
                    <a:pt x="551" y="91"/>
                    <a:pt x="551" y="91"/>
                    <a:pt x="551" y="91"/>
                  </a:cubicBezTo>
                  <a:cubicBezTo>
                    <a:pt x="550" y="90"/>
                    <a:pt x="550" y="90"/>
                    <a:pt x="550" y="90"/>
                  </a:cubicBezTo>
                  <a:cubicBezTo>
                    <a:pt x="549" y="90"/>
                    <a:pt x="549" y="90"/>
                    <a:pt x="549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47" y="91"/>
                    <a:pt x="547" y="91"/>
                    <a:pt x="547" y="91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50" y="92"/>
                    <a:pt x="550" y="92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53" y="92"/>
                    <a:pt x="553" y="92"/>
                    <a:pt x="553" y="92"/>
                  </a:cubicBezTo>
                  <a:cubicBezTo>
                    <a:pt x="553" y="93"/>
                    <a:pt x="553" y="93"/>
                    <a:pt x="553" y="93"/>
                  </a:cubicBezTo>
                  <a:cubicBezTo>
                    <a:pt x="552" y="93"/>
                    <a:pt x="552" y="93"/>
                    <a:pt x="552" y="93"/>
                  </a:cubicBezTo>
                  <a:cubicBezTo>
                    <a:pt x="551" y="93"/>
                    <a:pt x="551" y="93"/>
                    <a:pt x="551" y="93"/>
                  </a:cubicBezTo>
                  <a:cubicBezTo>
                    <a:pt x="550" y="93"/>
                    <a:pt x="550" y="93"/>
                    <a:pt x="550" y="93"/>
                  </a:cubicBezTo>
                  <a:cubicBezTo>
                    <a:pt x="550" y="94"/>
                    <a:pt x="550" y="94"/>
                    <a:pt x="550" y="94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8" y="93"/>
                    <a:pt x="548" y="93"/>
                    <a:pt x="548" y="93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9" y="94"/>
                    <a:pt x="549" y="94"/>
                    <a:pt x="549" y="94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0" y="96"/>
                    <a:pt x="550" y="96"/>
                    <a:pt x="550" y="96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2" y="98"/>
                    <a:pt x="552" y="98"/>
                    <a:pt x="552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2" y="95"/>
                    <a:pt x="552" y="95"/>
                    <a:pt x="552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4" y="94"/>
                    <a:pt x="554" y="94"/>
                    <a:pt x="554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5"/>
                    <a:pt x="555" y="95"/>
                    <a:pt x="555" y="95"/>
                  </a:cubicBezTo>
                  <a:cubicBezTo>
                    <a:pt x="556" y="96"/>
                    <a:pt x="556" y="96"/>
                    <a:pt x="556" y="96"/>
                  </a:cubicBezTo>
                  <a:cubicBezTo>
                    <a:pt x="558" y="96"/>
                    <a:pt x="558" y="96"/>
                    <a:pt x="558" y="96"/>
                  </a:cubicBezTo>
                  <a:cubicBezTo>
                    <a:pt x="559" y="97"/>
                    <a:pt x="559" y="97"/>
                    <a:pt x="559" y="97"/>
                  </a:cubicBezTo>
                  <a:cubicBezTo>
                    <a:pt x="560" y="97"/>
                    <a:pt x="560" y="97"/>
                    <a:pt x="560" y="97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99"/>
                    <a:pt x="564" y="99"/>
                    <a:pt x="564" y="99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6" y="103"/>
                    <a:pt x="566" y="103"/>
                    <a:pt x="566" y="103"/>
                  </a:cubicBezTo>
                  <a:cubicBezTo>
                    <a:pt x="566" y="104"/>
                    <a:pt x="566" y="104"/>
                    <a:pt x="566" y="104"/>
                  </a:cubicBezTo>
                  <a:cubicBezTo>
                    <a:pt x="566" y="105"/>
                    <a:pt x="566" y="105"/>
                    <a:pt x="566" y="105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8" y="104"/>
                    <a:pt x="568" y="104"/>
                    <a:pt x="568" y="104"/>
                  </a:cubicBezTo>
                  <a:cubicBezTo>
                    <a:pt x="568" y="103"/>
                    <a:pt x="568" y="103"/>
                    <a:pt x="568" y="103"/>
                  </a:cubicBezTo>
                  <a:cubicBezTo>
                    <a:pt x="569" y="104"/>
                    <a:pt x="569" y="104"/>
                    <a:pt x="569" y="104"/>
                  </a:cubicBezTo>
                  <a:cubicBezTo>
                    <a:pt x="571" y="105"/>
                    <a:pt x="571" y="105"/>
                    <a:pt x="571" y="105"/>
                  </a:cubicBezTo>
                  <a:cubicBezTo>
                    <a:pt x="573" y="106"/>
                    <a:pt x="573" y="106"/>
                    <a:pt x="573" y="106"/>
                  </a:cubicBezTo>
                  <a:cubicBezTo>
                    <a:pt x="574" y="107"/>
                    <a:pt x="574" y="107"/>
                    <a:pt x="574" y="107"/>
                  </a:cubicBezTo>
                  <a:cubicBezTo>
                    <a:pt x="573" y="107"/>
                    <a:pt x="573" y="107"/>
                    <a:pt x="573" y="107"/>
                  </a:cubicBezTo>
                  <a:cubicBezTo>
                    <a:pt x="575" y="109"/>
                    <a:pt x="575" y="109"/>
                    <a:pt x="575" y="109"/>
                  </a:cubicBezTo>
                  <a:cubicBezTo>
                    <a:pt x="576" y="109"/>
                    <a:pt x="576" y="109"/>
                    <a:pt x="576" y="109"/>
                  </a:cubicBezTo>
                  <a:cubicBezTo>
                    <a:pt x="577" y="110"/>
                    <a:pt x="577" y="110"/>
                    <a:pt x="577" y="110"/>
                  </a:cubicBezTo>
                  <a:cubicBezTo>
                    <a:pt x="577" y="113"/>
                    <a:pt x="577" y="113"/>
                    <a:pt x="577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7" y="114"/>
                    <a:pt x="577" y="114"/>
                    <a:pt x="577" y="114"/>
                  </a:cubicBezTo>
                  <a:cubicBezTo>
                    <a:pt x="578" y="115"/>
                    <a:pt x="578" y="115"/>
                    <a:pt x="578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3" y="115"/>
                    <a:pt x="573" y="115"/>
                    <a:pt x="573" y="115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1" y="114"/>
                    <a:pt x="571" y="114"/>
                    <a:pt x="571" y="114"/>
                  </a:cubicBezTo>
                  <a:cubicBezTo>
                    <a:pt x="571" y="113"/>
                    <a:pt x="571" y="113"/>
                    <a:pt x="571" y="113"/>
                  </a:cubicBezTo>
                  <a:cubicBezTo>
                    <a:pt x="570" y="113"/>
                    <a:pt x="570" y="113"/>
                    <a:pt x="570" y="113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69" y="115"/>
                    <a:pt x="569" y="115"/>
                    <a:pt x="569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6"/>
                    <a:pt x="568" y="116"/>
                    <a:pt x="568" y="116"/>
                  </a:cubicBezTo>
                  <a:cubicBezTo>
                    <a:pt x="567" y="117"/>
                    <a:pt x="567" y="117"/>
                    <a:pt x="567" y="117"/>
                  </a:cubicBezTo>
                  <a:cubicBezTo>
                    <a:pt x="566" y="117"/>
                    <a:pt x="566" y="117"/>
                    <a:pt x="566" y="117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5" y="119"/>
                    <a:pt x="565" y="119"/>
                    <a:pt x="565" y="119"/>
                  </a:cubicBezTo>
                  <a:cubicBezTo>
                    <a:pt x="565" y="120"/>
                    <a:pt x="565" y="120"/>
                    <a:pt x="565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1"/>
                    <a:pt x="564" y="121"/>
                    <a:pt x="564" y="121"/>
                  </a:cubicBezTo>
                  <a:cubicBezTo>
                    <a:pt x="564" y="122"/>
                    <a:pt x="564" y="122"/>
                    <a:pt x="564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2"/>
                    <a:pt x="563" y="122"/>
                    <a:pt x="563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4"/>
                    <a:pt x="563" y="124"/>
                    <a:pt x="563" y="124"/>
                  </a:cubicBezTo>
                  <a:cubicBezTo>
                    <a:pt x="562" y="124"/>
                    <a:pt x="562" y="124"/>
                    <a:pt x="562" y="124"/>
                  </a:cubicBezTo>
                  <a:cubicBezTo>
                    <a:pt x="561" y="125"/>
                    <a:pt x="561" y="125"/>
                    <a:pt x="561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0" y="128"/>
                    <a:pt x="560" y="128"/>
                    <a:pt x="560" y="128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8" y="129"/>
                    <a:pt x="558" y="129"/>
                    <a:pt x="558" y="129"/>
                  </a:cubicBezTo>
                  <a:cubicBezTo>
                    <a:pt x="559" y="130"/>
                    <a:pt x="559" y="130"/>
                    <a:pt x="559" y="130"/>
                  </a:cubicBezTo>
                  <a:cubicBezTo>
                    <a:pt x="560" y="130"/>
                    <a:pt x="560" y="130"/>
                    <a:pt x="560" y="130"/>
                  </a:cubicBezTo>
                  <a:cubicBezTo>
                    <a:pt x="560" y="131"/>
                    <a:pt x="560" y="131"/>
                    <a:pt x="560" y="131"/>
                  </a:cubicBezTo>
                  <a:cubicBezTo>
                    <a:pt x="558" y="131"/>
                    <a:pt x="558" y="131"/>
                    <a:pt x="558" y="131"/>
                  </a:cubicBezTo>
                  <a:cubicBezTo>
                    <a:pt x="558" y="132"/>
                    <a:pt x="558" y="132"/>
                    <a:pt x="558" y="132"/>
                  </a:cubicBezTo>
                  <a:cubicBezTo>
                    <a:pt x="559" y="132"/>
                    <a:pt x="559" y="132"/>
                    <a:pt x="559" y="132"/>
                  </a:cubicBezTo>
                  <a:cubicBezTo>
                    <a:pt x="560" y="133"/>
                    <a:pt x="560" y="133"/>
                    <a:pt x="560" y="133"/>
                  </a:cubicBezTo>
                  <a:cubicBezTo>
                    <a:pt x="559" y="134"/>
                    <a:pt x="559" y="134"/>
                    <a:pt x="559" y="134"/>
                  </a:cubicBezTo>
                  <a:cubicBezTo>
                    <a:pt x="560" y="134"/>
                    <a:pt x="560" y="134"/>
                    <a:pt x="560" y="134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8" y="138"/>
                    <a:pt x="558" y="138"/>
                    <a:pt x="558" y="138"/>
                  </a:cubicBezTo>
                  <a:cubicBezTo>
                    <a:pt x="558" y="139"/>
                    <a:pt x="558" y="139"/>
                    <a:pt x="558" y="139"/>
                  </a:cubicBezTo>
                  <a:cubicBezTo>
                    <a:pt x="557" y="140"/>
                    <a:pt x="557" y="140"/>
                    <a:pt x="557" y="140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7" y="144"/>
                    <a:pt x="557" y="144"/>
                    <a:pt x="557" y="144"/>
                  </a:cubicBezTo>
                  <a:cubicBezTo>
                    <a:pt x="557" y="143"/>
                    <a:pt x="557" y="143"/>
                    <a:pt x="557" y="143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5" y="143"/>
                    <a:pt x="555" y="143"/>
                    <a:pt x="555" y="143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4" y="142"/>
                    <a:pt x="554" y="142"/>
                    <a:pt x="554" y="142"/>
                  </a:cubicBezTo>
                  <a:cubicBezTo>
                    <a:pt x="553" y="142"/>
                    <a:pt x="553" y="142"/>
                    <a:pt x="553" y="142"/>
                  </a:cubicBezTo>
                  <a:cubicBezTo>
                    <a:pt x="553" y="141"/>
                    <a:pt x="553" y="141"/>
                    <a:pt x="553" y="141"/>
                  </a:cubicBezTo>
                  <a:cubicBezTo>
                    <a:pt x="551" y="140"/>
                    <a:pt x="551" y="140"/>
                    <a:pt x="551" y="140"/>
                  </a:cubicBezTo>
                  <a:cubicBezTo>
                    <a:pt x="550" y="140"/>
                    <a:pt x="550" y="140"/>
                    <a:pt x="550" y="140"/>
                  </a:cubicBezTo>
                  <a:cubicBezTo>
                    <a:pt x="548" y="141"/>
                    <a:pt x="548" y="141"/>
                    <a:pt x="548" y="141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7" y="141"/>
                    <a:pt x="547" y="141"/>
                    <a:pt x="547" y="141"/>
                  </a:cubicBezTo>
                  <a:cubicBezTo>
                    <a:pt x="546" y="142"/>
                    <a:pt x="546" y="142"/>
                    <a:pt x="546" y="142"/>
                  </a:cubicBezTo>
                  <a:cubicBezTo>
                    <a:pt x="545" y="142"/>
                    <a:pt x="545" y="142"/>
                    <a:pt x="545" y="142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4"/>
                    <a:pt x="544" y="144"/>
                    <a:pt x="544" y="144"/>
                  </a:cubicBezTo>
                  <a:cubicBezTo>
                    <a:pt x="543" y="143"/>
                    <a:pt x="543" y="143"/>
                    <a:pt x="543" y="143"/>
                  </a:cubicBezTo>
                  <a:cubicBezTo>
                    <a:pt x="544" y="145"/>
                    <a:pt x="544" y="145"/>
                    <a:pt x="544" y="145"/>
                  </a:cubicBezTo>
                  <a:cubicBezTo>
                    <a:pt x="543" y="145"/>
                    <a:pt x="543" y="145"/>
                    <a:pt x="543" y="145"/>
                  </a:cubicBezTo>
                  <a:cubicBezTo>
                    <a:pt x="543" y="146"/>
                    <a:pt x="543" y="146"/>
                    <a:pt x="543" y="146"/>
                  </a:cubicBezTo>
                  <a:cubicBezTo>
                    <a:pt x="543" y="147"/>
                    <a:pt x="543" y="147"/>
                    <a:pt x="543" y="147"/>
                  </a:cubicBezTo>
                  <a:cubicBezTo>
                    <a:pt x="543" y="149"/>
                    <a:pt x="543" y="149"/>
                    <a:pt x="543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1" y="146"/>
                    <a:pt x="541" y="146"/>
                    <a:pt x="541" y="146"/>
                  </a:cubicBezTo>
                  <a:cubicBezTo>
                    <a:pt x="541" y="145"/>
                    <a:pt x="541" y="145"/>
                    <a:pt x="541" y="145"/>
                  </a:cubicBezTo>
                  <a:cubicBezTo>
                    <a:pt x="540" y="145"/>
                    <a:pt x="540" y="145"/>
                    <a:pt x="540" y="145"/>
                  </a:cubicBezTo>
                  <a:cubicBezTo>
                    <a:pt x="539" y="144"/>
                    <a:pt x="539" y="144"/>
                    <a:pt x="539" y="144"/>
                  </a:cubicBezTo>
                  <a:cubicBezTo>
                    <a:pt x="539" y="145"/>
                    <a:pt x="539" y="145"/>
                    <a:pt x="539" y="145"/>
                  </a:cubicBezTo>
                  <a:cubicBezTo>
                    <a:pt x="538" y="147"/>
                    <a:pt x="538" y="147"/>
                    <a:pt x="538" y="147"/>
                  </a:cubicBezTo>
                  <a:cubicBezTo>
                    <a:pt x="537" y="147"/>
                    <a:pt x="537" y="147"/>
                    <a:pt x="537" y="147"/>
                  </a:cubicBezTo>
                  <a:cubicBezTo>
                    <a:pt x="537" y="148"/>
                    <a:pt x="537" y="148"/>
                    <a:pt x="537" y="148"/>
                  </a:cubicBezTo>
                  <a:cubicBezTo>
                    <a:pt x="538" y="148"/>
                    <a:pt x="538" y="148"/>
                    <a:pt x="538" y="148"/>
                  </a:cubicBezTo>
                  <a:cubicBezTo>
                    <a:pt x="537" y="150"/>
                    <a:pt x="537" y="150"/>
                    <a:pt x="537" y="150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8"/>
                    <a:pt x="536" y="148"/>
                    <a:pt x="536" y="148"/>
                  </a:cubicBezTo>
                  <a:cubicBezTo>
                    <a:pt x="535" y="148"/>
                    <a:pt x="535" y="148"/>
                    <a:pt x="535" y="148"/>
                  </a:cubicBezTo>
                  <a:cubicBezTo>
                    <a:pt x="535" y="150"/>
                    <a:pt x="535" y="150"/>
                    <a:pt x="535" y="150"/>
                  </a:cubicBezTo>
                  <a:cubicBezTo>
                    <a:pt x="534" y="150"/>
                    <a:pt x="534" y="150"/>
                    <a:pt x="534" y="150"/>
                  </a:cubicBezTo>
                  <a:cubicBezTo>
                    <a:pt x="533" y="149"/>
                    <a:pt x="533" y="149"/>
                    <a:pt x="533" y="149"/>
                  </a:cubicBezTo>
                  <a:cubicBezTo>
                    <a:pt x="532" y="149"/>
                    <a:pt x="532" y="149"/>
                    <a:pt x="532" y="149"/>
                  </a:cubicBezTo>
                  <a:cubicBezTo>
                    <a:pt x="532" y="150"/>
                    <a:pt x="532" y="150"/>
                    <a:pt x="532" y="150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5"/>
                    <a:pt x="533" y="155"/>
                    <a:pt x="533" y="155"/>
                  </a:cubicBezTo>
                  <a:cubicBezTo>
                    <a:pt x="534" y="155"/>
                    <a:pt x="534" y="155"/>
                    <a:pt x="534" y="155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4" y="156"/>
                    <a:pt x="534" y="156"/>
                    <a:pt x="534" y="156"/>
                  </a:cubicBezTo>
                  <a:cubicBezTo>
                    <a:pt x="534" y="157"/>
                    <a:pt x="534" y="157"/>
                    <a:pt x="534" y="157"/>
                  </a:cubicBezTo>
                  <a:cubicBezTo>
                    <a:pt x="535" y="157"/>
                    <a:pt x="535" y="157"/>
                    <a:pt x="535" y="157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60"/>
                    <a:pt x="535" y="160"/>
                    <a:pt x="535" y="160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35" y="163"/>
                    <a:pt x="535" y="163"/>
                    <a:pt x="535" y="163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5"/>
                    <a:pt x="535" y="165"/>
                    <a:pt x="535" y="165"/>
                  </a:cubicBezTo>
                  <a:cubicBezTo>
                    <a:pt x="535" y="166"/>
                    <a:pt x="535" y="166"/>
                    <a:pt x="535" y="166"/>
                  </a:cubicBezTo>
                  <a:cubicBezTo>
                    <a:pt x="536" y="167"/>
                    <a:pt x="536" y="167"/>
                    <a:pt x="536" y="167"/>
                  </a:cubicBezTo>
                  <a:cubicBezTo>
                    <a:pt x="535" y="168"/>
                    <a:pt x="535" y="168"/>
                    <a:pt x="535" y="168"/>
                  </a:cubicBezTo>
                  <a:cubicBezTo>
                    <a:pt x="536" y="168"/>
                    <a:pt x="536" y="168"/>
                    <a:pt x="536" y="168"/>
                  </a:cubicBezTo>
                  <a:cubicBezTo>
                    <a:pt x="537" y="169"/>
                    <a:pt x="537" y="169"/>
                    <a:pt x="537" y="169"/>
                  </a:cubicBezTo>
                  <a:cubicBezTo>
                    <a:pt x="538" y="170"/>
                    <a:pt x="538" y="170"/>
                    <a:pt x="538" y="170"/>
                  </a:cubicBezTo>
                  <a:cubicBezTo>
                    <a:pt x="539" y="171"/>
                    <a:pt x="539" y="171"/>
                    <a:pt x="539" y="171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39" y="169"/>
                    <a:pt x="539" y="169"/>
                    <a:pt x="539" y="169"/>
                  </a:cubicBezTo>
                  <a:cubicBezTo>
                    <a:pt x="538" y="168"/>
                    <a:pt x="538" y="168"/>
                    <a:pt x="538" y="168"/>
                  </a:cubicBezTo>
                  <a:cubicBezTo>
                    <a:pt x="539" y="168"/>
                    <a:pt x="539" y="168"/>
                    <a:pt x="539" y="168"/>
                  </a:cubicBezTo>
                  <a:cubicBezTo>
                    <a:pt x="540" y="168"/>
                    <a:pt x="540" y="168"/>
                    <a:pt x="540" y="168"/>
                  </a:cubicBezTo>
                  <a:cubicBezTo>
                    <a:pt x="542" y="169"/>
                    <a:pt x="542" y="169"/>
                    <a:pt x="542" y="169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70"/>
                    <a:pt x="543" y="170"/>
                    <a:pt x="543" y="170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4"/>
                    <a:pt x="543" y="174"/>
                    <a:pt x="543" y="174"/>
                  </a:cubicBezTo>
                  <a:cubicBezTo>
                    <a:pt x="543" y="175"/>
                    <a:pt x="543" y="175"/>
                    <a:pt x="543" y="175"/>
                  </a:cubicBezTo>
                  <a:cubicBezTo>
                    <a:pt x="543" y="177"/>
                    <a:pt x="543" y="177"/>
                    <a:pt x="543" y="177"/>
                  </a:cubicBezTo>
                  <a:cubicBezTo>
                    <a:pt x="544" y="177"/>
                    <a:pt x="544" y="177"/>
                    <a:pt x="544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7" y="176"/>
                    <a:pt x="547" y="176"/>
                    <a:pt x="547" y="176"/>
                  </a:cubicBezTo>
                  <a:cubicBezTo>
                    <a:pt x="547" y="178"/>
                    <a:pt x="547" y="178"/>
                    <a:pt x="547" y="178"/>
                  </a:cubicBezTo>
                  <a:cubicBezTo>
                    <a:pt x="549" y="180"/>
                    <a:pt x="549" y="180"/>
                    <a:pt x="549" y="180"/>
                  </a:cubicBezTo>
                  <a:cubicBezTo>
                    <a:pt x="550" y="181"/>
                    <a:pt x="550" y="181"/>
                    <a:pt x="550" y="181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0"/>
                    <a:pt x="546" y="180"/>
                    <a:pt x="546" y="180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5" y="179"/>
                    <a:pt x="545" y="179"/>
                    <a:pt x="545" y="179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5" y="183"/>
                    <a:pt x="545" y="183"/>
                    <a:pt x="545" y="183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7"/>
                    <a:pt x="545" y="187"/>
                    <a:pt x="545" y="187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8" y="191"/>
                    <a:pt x="548" y="191"/>
                    <a:pt x="548" y="191"/>
                  </a:cubicBezTo>
                  <a:cubicBezTo>
                    <a:pt x="549" y="191"/>
                    <a:pt x="549" y="191"/>
                    <a:pt x="549" y="191"/>
                  </a:cubicBezTo>
                  <a:cubicBezTo>
                    <a:pt x="550" y="193"/>
                    <a:pt x="550" y="193"/>
                    <a:pt x="550" y="193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5"/>
                    <a:pt x="551" y="195"/>
                    <a:pt x="551" y="195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5" y="199"/>
                    <a:pt x="545" y="199"/>
                    <a:pt x="545" y="199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1"/>
                    <a:pt x="545" y="201"/>
                    <a:pt x="545" y="201"/>
                  </a:cubicBezTo>
                  <a:cubicBezTo>
                    <a:pt x="545" y="203"/>
                    <a:pt x="545" y="203"/>
                    <a:pt x="545" y="203"/>
                  </a:cubicBezTo>
                  <a:cubicBezTo>
                    <a:pt x="546" y="205"/>
                    <a:pt x="546" y="205"/>
                    <a:pt x="546" y="205"/>
                  </a:cubicBezTo>
                  <a:cubicBezTo>
                    <a:pt x="547" y="206"/>
                    <a:pt x="547" y="206"/>
                    <a:pt x="547" y="206"/>
                  </a:cubicBezTo>
                  <a:cubicBezTo>
                    <a:pt x="547" y="207"/>
                    <a:pt x="547" y="207"/>
                    <a:pt x="547" y="207"/>
                  </a:cubicBezTo>
                  <a:cubicBezTo>
                    <a:pt x="548" y="207"/>
                    <a:pt x="548" y="207"/>
                    <a:pt x="548" y="207"/>
                  </a:cubicBezTo>
                  <a:cubicBezTo>
                    <a:pt x="549" y="208"/>
                    <a:pt x="549" y="208"/>
                    <a:pt x="549" y="208"/>
                  </a:cubicBezTo>
                  <a:cubicBezTo>
                    <a:pt x="548" y="208"/>
                    <a:pt x="548" y="208"/>
                    <a:pt x="548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5" y="209"/>
                    <a:pt x="545" y="209"/>
                    <a:pt x="545" y="209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3" y="209"/>
                    <a:pt x="543" y="209"/>
                    <a:pt x="543" y="209"/>
                  </a:cubicBezTo>
                  <a:cubicBezTo>
                    <a:pt x="542" y="210"/>
                    <a:pt x="542" y="210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4" y="211"/>
                    <a:pt x="544" y="211"/>
                    <a:pt x="544" y="211"/>
                  </a:cubicBezTo>
                  <a:cubicBezTo>
                    <a:pt x="543" y="212"/>
                    <a:pt x="543" y="212"/>
                    <a:pt x="543" y="212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4"/>
                    <a:pt x="544" y="214"/>
                    <a:pt x="544" y="214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4"/>
                    <a:pt x="545" y="214"/>
                    <a:pt x="545" y="214"/>
                  </a:cubicBezTo>
                  <a:cubicBezTo>
                    <a:pt x="546" y="215"/>
                    <a:pt x="546" y="215"/>
                    <a:pt x="546" y="215"/>
                  </a:cubicBezTo>
                  <a:cubicBezTo>
                    <a:pt x="545" y="216"/>
                    <a:pt x="545" y="216"/>
                    <a:pt x="545" y="216"/>
                  </a:cubicBezTo>
                  <a:cubicBezTo>
                    <a:pt x="545" y="217"/>
                    <a:pt x="545" y="217"/>
                    <a:pt x="545" y="217"/>
                  </a:cubicBezTo>
                  <a:cubicBezTo>
                    <a:pt x="545" y="218"/>
                    <a:pt x="545" y="218"/>
                    <a:pt x="545" y="218"/>
                  </a:cubicBezTo>
                  <a:cubicBezTo>
                    <a:pt x="545" y="219"/>
                    <a:pt x="545" y="219"/>
                    <a:pt x="545" y="219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1"/>
                    <a:pt x="545" y="221"/>
                    <a:pt x="545" y="221"/>
                  </a:cubicBezTo>
                  <a:cubicBezTo>
                    <a:pt x="544" y="222"/>
                    <a:pt x="544" y="222"/>
                    <a:pt x="544" y="222"/>
                  </a:cubicBezTo>
                  <a:cubicBezTo>
                    <a:pt x="544" y="223"/>
                    <a:pt x="544" y="223"/>
                    <a:pt x="544" y="223"/>
                  </a:cubicBezTo>
                  <a:cubicBezTo>
                    <a:pt x="543" y="223"/>
                    <a:pt x="543" y="223"/>
                    <a:pt x="543" y="223"/>
                  </a:cubicBezTo>
                  <a:cubicBezTo>
                    <a:pt x="543" y="225"/>
                    <a:pt x="543" y="225"/>
                    <a:pt x="543" y="225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2" y="226"/>
                    <a:pt x="542" y="226"/>
                    <a:pt x="542" y="226"/>
                  </a:cubicBezTo>
                  <a:cubicBezTo>
                    <a:pt x="542" y="225"/>
                    <a:pt x="542" y="225"/>
                    <a:pt x="542" y="225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0" y="224"/>
                    <a:pt x="540" y="224"/>
                    <a:pt x="540" y="224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39" y="221"/>
                    <a:pt x="539" y="221"/>
                    <a:pt x="539" y="221"/>
                  </a:cubicBezTo>
                  <a:cubicBezTo>
                    <a:pt x="537" y="217"/>
                    <a:pt x="537" y="217"/>
                    <a:pt x="537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7" y="216"/>
                    <a:pt x="537" y="216"/>
                    <a:pt x="537" y="216"/>
                  </a:cubicBezTo>
                  <a:cubicBezTo>
                    <a:pt x="538" y="215"/>
                    <a:pt x="538" y="215"/>
                    <a:pt x="538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6" y="215"/>
                    <a:pt x="536" y="215"/>
                    <a:pt x="536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1" y="209"/>
                    <a:pt x="531" y="209"/>
                    <a:pt x="531" y="209"/>
                  </a:cubicBezTo>
                  <a:cubicBezTo>
                    <a:pt x="528" y="206"/>
                    <a:pt x="528" y="206"/>
                    <a:pt x="528" y="206"/>
                  </a:cubicBezTo>
                  <a:cubicBezTo>
                    <a:pt x="527" y="204"/>
                    <a:pt x="527" y="204"/>
                    <a:pt x="527" y="204"/>
                  </a:cubicBezTo>
                  <a:cubicBezTo>
                    <a:pt x="526" y="203"/>
                    <a:pt x="526" y="203"/>
                    <a:pt x="526" y="203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2" y="195"/>
                    <a:pt x="522" y="195"/>
                    <a:pt x="522" y="195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20" y="190"/>
                    <a:pt x="520" y="190"/>
                    <a:pt x="520" y="190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18" y="185"/>
                    <a:pt x="518" y="185"/>
                    <a:pt x="518" y="185"/>
                  </a:cubicBezTo>
                  <a:cubicBezTo>
                    <a:pt x="517" y="184"/>
                    <a:pt x="517" y="184"/>
                    <a:pt x="517" y="184"/>
                  </a:cubicBezTo>
                  <a:cubicBezTo>
                    <a:pt x="517" y="182"/>
                    <a:pt x="517" y="182"/>
                    <a:pt x="517" y="182"/>
                  </a:cubicBezTo>
                  <a:cubicBezTo>
                    <a:pt x="518" y="181"/>
                    <a:pt x="518" y="181"/>
                    <a:pt x="518" y="181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7"/>
                    <a:pt x="519" y="177"/>
                    <a:pt x="519" y="177"/>
                  </a:cubicBezTo>
                  <a:cubicBezTo>
                    <a:pt x="518" y="175"/>
                    <a:pt x="518" y="175"/>
                    <a:pt x="518" y="175"/>
                  </a:cubicBezTo>
                  <a:cubicBezTo>
                    <a:pt x="516" y="175"/>
                    <a:pt x="516" y="175"/>
                    <a:pt x="516" y="175"/>
                  </a:cubicBezTo>
                  <a:cubicBezTo>
                    <a:pt x="516" y="174"/>
                    <a:pt x="516" y="174"/>
                    <a:pt x="516" y="174"/>
                  </a:cubicBezTo>
                  <a:cubicBezTo>
                    <a:pt x="517" y="173"/>
                    <a:pt x="517" y="173"/>
                    <a:pt x="517" y="173"/>
                  </a:cubicBezTo>
                  <a:cubicBezTo>
                    <a:pt x="519" y="174"/>
                    <a:pt x="519" y="174"/>
                    <a:pt x="519" y="174"/>
                  </a:cubicBezTo>
                  <a:cubicBezTo>
                    <a:pt x="520" y="173"/>
                    <a:pt x="520" y="173"/>
                    <a:pt x="520" y="173"/>
                  </a:cubicBezTo>
                  <a:cubicBezTo>
                    <a:pt x="520" y="172"/>
                    <a:pt x="520" y="172"/>
                    <a:pt x="520" y="172"/>
                  </a:cubicBezTo>
                  <a:cubicBezTo>
                    <a:pt x="520" y="171"/>
                    <a:pt x="520" y="171"/>
                    <a:pt x="520" y="171"/>
                  </a:cubicBezTo>
                  <a:cubicBezTo>
                    <a:pt x="521" y="171"/>
                    <a:pt x="521" y="171"/>
                    <a:pt x="521" y="171"/>
                  </a:cubicBezTo>
                  <a:cubicBezTo>
                    <a:pt x="522" y="171"/>
                    <a:pt x="522" y="171"/>
                    <a:pt x="522" y="171"/>
                  </a:cubicBezTo>
                  <a:cubicBezTo>
                    <a:pt x="521" y="170"/>
                    <a:pt x="521" y="170"/>
                    <a:pt x="521" y="170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22" y="166"/>
                    <a:pt x="522" y="166"/>
                    <a:pt x="522" y="166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22" y="164"/>
                    <a:pt x="522" y="164"/>
                    <a:pt x="522" y="164"/>
                  </a:cubicBezTo>
                  <a:cubicBezTo>
                    <a:pt x="522" y="163"/>
                    <a:pt x="522" y="163"/>
                    <a:pt x="522" y="163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0"/>
                    <a:pt x="522" y="160"/>
                    <a:pt x="522" y="160"/>
                  </a:cubicBezTo>
                  <a:cubicBezTo>
                    <a:pt x="523" y="160"/>
                    <a:pt x="523" y="160"/>
                    <a:pt x="523" y="160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8"/>
                    <a:pt x="522" y="158"/>
                    <a:pt x="522" y="158"/>
                  </a:cubicBezTo>
                  <a:cubicBezTo>
                    <a:pt x="523" y="157"/>
                    <a:pt x="523" y="157"/>
                    <a:pt x="523" y="157"/>
                  </a:cubicBezTo>
                  <a:cubicBezTo>
                    <a:pt x="522" y="157"/>
                    <a:pt x="522" y="157"/>
                    <a:pt x="522" y="157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3" y="155"/>
                    <a:pt x="523" y="155"/>
                    <a:pt x="523" y="155"/>
                  </a:cubicBezTo>
                  <a:cubicBezTo>
                    <a:pt x="524" y="155"/>
                    <a:pt x="524" y="155"/>
                    <a:pt x="524" y="155"/>
                  </a:cubicBezTo>
                  <a:cubicBezTo>
                    <a:pt x="523" y="154"/>
                    <a:pt x="523" y="154"/>
                    <a:pt x="523" y="154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2"/>
                    <a:pt x="523" y="152"/>
                    <a:pt x="523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24" y="150"/>
                    <a:pt x="524" y="150"/>
                    <a:pt x="524" y="150"/>
                  </a:cubicBezTo>
                  <a:cubicBezTo>
                    <a:pt x="524" y="149"/>
                    <a:pt x="524" y="149"/>
                    <a:pt x="524" y="149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3" y="148"/>
                    <a:pt x="523" y="148"/>
                    <a:pt x="523" y="148"/>
                  </a:cubicBezTo>
                  <a:cubicBezTo>
                    <a:pt x="523" y="147"/>
                    <a:pt x="523" y="147"/>
                    <a:pt x="523" y="147"/>
                  </a:cubicBezTo>
                  <a:cubicBezTo>
                    <a:pt x="524" y="147"/>
                    <a:pt x="524" y="147"/>
                    <a:pt x="524" y="147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5" y="145"/>
                    <a:pt x="525" y="145"/>
                    <a:pt x="525" y="145"/>
                  </a:cubicBezTo>
                  <a:cubicBezTo>
                    <a:pt x="526" y="145"/>
                    <a:pt x="526" y="145"/>
                    <a:pt x="526" y="145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2"/>
                    <a:pt x="528" y="142"/>
                    <a:pt x="528" y="142"/>
                  </a:cubicBezTo>
                  <a:cubicBezTo>
                    <a:pt x="527" y="142"/>
                    <a:pt x="527" y="142"/>
                    <a:pt x="527" y="142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6" y="142"/>
                    <a:pt x="526" y="142"/>
                    <a:pt x="526" y="142"/>
                  </a:cubicBezTo>
                  <a:cubicBezTo>
                    <a:pt x="526" y="141"/>
                    <a:pt x="526" y="141"/>
                    <a:pt x="526" y="141"/>
                  </a:cubicBezTo>
                  <a:cubicBezTo>
                    <a:pt x="527" y="139"/>
                    <a:pt x="527" y="139"/>
                    <a:pt x="527" y="139"/>
                  </a:cubicBezTo>
                  <a:cubicBezTo>
                    <a:pt x="526" y="139"/>
                    <a:pt x="526" y="139"/>
                    <a:pt x="526" y="139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5"/>
                    <a:pt x="525" y="135"/>
                    <a:pt x="525" y="135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3"/>
                    <a:pt x="524" y="133"/>
                    <a:pt x="524" y="133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0"/>
                    <a:pt x="522" y="130"/>
                    <a:pt x="522" y="130"/>
                  </a:cubicBezTo>
                  <a:cubicBezTo>
                    <a:pt x="522" y="129"/>
                    <a:pt x="522" y="129"/>
                    <a:pt x="522" y="129"/>
                  </a:cubicBezTo>
                  <a:cubicBezTo>
                    <a:pt x="523" y="128"/>
                    <a:pt x="523" y="128"/>
                    <a:pt x="523" y="128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6" y="127"/>
                    <a:pt x="526" y="127"/>
                    <a:pt x="526" y="127"/>
                  </a:cubicBezTo>
                  <a:cubicBezTo>
                    <a:pt x="525" y="127"/>
                    <a:pt x="525" y="127"/>
                    <a:pt x="525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2" y="127"/>
                    <a:pt x="522" y="127"/>
                    <a:pt x="522" y="127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0" y="126"/>
                    <a:pt x="520" y="126"/>
                    <a:pt x="520" y="126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9"/>
                    <a:pt x="517" y="129"/>
                    <a:pt x="517" y="129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1"/>
                    <a:pt x="518" y="131"/>
                    <a:pt x="518" y="131"/>
                  </a:cubicBezTo>
                  <a:cubicBezTo>
                    <a:pt x="518" y="132"/>
                    <a:pt x="518" y="132"/>
                    <a:pt x="518" y="132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35"/>
                    <a:pt x="520" y="135"/>
                    <a:pt x="520" y="135"/>
                  </a:cubicBezTo>
                  <a:cubicBezTo>
                    <a:pt x="521" y="135"/>
                    <a:pt x="521" y="135"/>
                    <a:pt x="521" y="135"/>
                  </a:cubicBezTo>
                  <a:cubicBezTo>
                    <a:pt x="521" y="136"/>
                    <a:pt x="521" y="136"/>
                    <a:pt x="521" y="136"/>
                  </a:cubicBezTo>
                  <a:cubicBezTo>
                    <a:pt x="522" y="137"/>
                    <a:pt x="522" y="137"/>
                    <a:pt x="522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0" y="136"/>
                    <a:pt x="520" y="136"/>
                    <a:pt x="520" y="136"/>
                  </a:cubicBezTo>
                  <a:cubicBezTo>
                    <a:pt x="519" y="136"/>
                    <a:pt x="519" y="136"/>
                    <a:pt x="519" y="136"/>
                  </a:cubicBezTo>
                  <a:cubicBezTo>
                    <a:pt x="519" y="137"/>
                    <a:pt x="519" y="137"/>
                    <a:pt x="519" y="137"/>
                  </a:cubicBezTo>
                  <a:cubicBezTo>
                    <a:pt x="518" y="138"/>
                    <a:pt x="518" y="138"/>
                    <a:pt x="518" y="138"/>
                  </a:cubicBezTo>
                  <a:cubicBezTo>
                    <a:pt x="519" y="139"/>
                    <a:pt x="519" y="139"/>
                    <a:pt x="519" y="139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3"/>
                    <a:pt x="518" y="143"/>
                    <a:pt x="518" y="143"/>
                  </a:cubicBezTo>
                  <a:cubicBezTo>
                    <a:pt x="518" y="145"/>
                    <a:pt x="518" y="145"/>
                    <a:pt x="518" y="145"/>
                  </a:cubicBezTo>
                  <a:cubicBezTo>
                    <a:pt x="517" y="145"/>
                    <a:pt x="517" y="145"/>
                    <a:pt x="517" y="145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5" y="146"/>
                    <a:pt x="515" y="146"/>
                    <a:pt x="515" y="146"/>
                  </a:cubicBezTo>
                  <a:cubicBezTo>
                    <a:pt x="516" y="145"/>
                    <a:pt x="516" y="145"/>
                    <a:pt x="516" y="145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3" y="146"/>
                    <a:pt x="513" y="146"/>
                    <a:pt x="513" y="146"/>
                  </a:cubicBezTo>
                  <a:cubicBezTo>
                    <a:pt x="513" y="144"/>
                    <a:pt x="513" y="144"/>
                    <a:pt x="513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2" y="143"/>
                    <a:pt x="512" y="143"/>
                    <a:pt x="512" y="143"/>
                  </a:cubicBezTo>
                  <a:cubicBezTo>
                    <a:pt x="511" y="143"/>
                    <a:pt x="511" y="143"/>
                    <a:pt x="511" y="143"/>
                  </a:cubicBezTo>
                  <a:cubicBezTo>
                    <a:pt x="511" y="142"/>
                    <a:pt x="511" y="142"/>
                    <a:pt x="511" y="142"/>
                  </a:cubicBezTo>
                  <a:cubicBezTo>
                    <a:pt x="512" y="142"/>
                    <a:pt x="512" y="142"/>
                    <a:pt x="512" y="142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2" y="140"/>
                    <a:pt x="512" y="140"/>
                    <a:pt x="512" y="140"/>
                  </a:cubicBezTo>
                  <a:cubicBezTo>
                    <a:pt x="511" y="140"/>
                    <a:pt x="511" y="140"/>
                    <a:pt x="511" y="140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8"/>
                    <a:pt x="511" y="138"/>
                    <a:pt x="511" y="138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9"/>
                    <a:pt x="509" y="139"/>
                    <a:pt x="509" y="139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6" y="138"/>
                    <a:pt x="506" y="138"/>
                    <a:pt x="506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9"/>
                    <a:pt x="505" y="139"/>
                    <a:pt x="505" y="139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04" y="140"/>
                    <a:pt x="504" y="140"/>
                    <a:pt x="504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1" y="140"/>
                    <a:pt x="501" y="140"/>
                    <a:pt x="501" y="140"/>
                  </a:cubicBezTo>
                  <a:cubicBezTo>
                    <a:pt x="501" y="141"/>
                    <a:pt x="501" y="141"/>
                    <a:pt x="501" y="141"/>
                  </a:cubicBezTo>
                  <a:cubicBezTo>
                    <a:pt x="499" y="140"/>
                    <a:pt x="499" y="140"/>
                    <a:pt x="499" y="140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3"/>
                    <a:pt x="498" y="143"/>
                    <a:pt x="498" y="143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8" y="145"/>
                    <a:pt x="498" y="145"/>
                    <a:pt x="498" y="145"/>
                  </a:cubicBezTo>
                  <a:cubicBezTo>
                    <a:pt x="498" y="146"/>
                    <a:pt x="498" y="146"/>
                    <a:pt x="498" y="146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8" y="147"/>
                    <a:pt x="498" y="147"/>
                    <a:pt x="498" y="147"/>
                  </a:cubicBezTo>
                  <a:cubicBezTo>
                    <a:pt x="498" y="150"/>
                    <a:pt x="498" y="150"/>
                    <a:pt x="498" y="150"/>
                  </a:cubicBezTo>
                  <a:cubicBezTo>
                    <a:pt x="499" y="151"/>
                    <a:pt x="499" y="151"/>
                    <a:pt x="499" y="151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7" y="153"/>
                    <a:pt x="497" y="153"/>
                    <a:pt x="497" y="153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6"/>
                    <a:pt x="497" y="156"/>
                    <a:pt x="497" y="156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7" y="159"/>
                    <a:pt x="497" y="159"/>
                    <a:pt x="497" y="159"/>
                  </a:cubicBezTo>
                  <a:cubicBezTo>
                    <a:pt x="496" y="159"/>
                    <a:pt x="496" y="159"/>
                    <a:pt x="496" y="159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499" y="162"/>
                    <a:pt x="499" y="162"/>
                    <a:pt x="499" y="162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1" y="162"/>
                    <a:pt x="501" y="162"/>
                    <a:pt x="501" y="162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1" y="163"/>
                    <a:pt x="501" y="163"/>
                    <a:pt x="501" y="163"/>
                  </a:cubicBezTo>
                  <a:cubicBezTo>
                    <a:pt x="501" y="164"/>
                    <a:pt x="501" y="164"/>
                    <a:pt x="501" y="164"/>
                  </a:cubicBezTo>
                  <a:cubicBezTo>
                    <a:pt x="500" y="163"/>
                    <a:pt x="500" y="163"/>
                    <a:pt x="500" y="163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5"/>
                    <a:pt x="500" y="165"/>
                    <a:pt x="500" y="165"/>
                  </a:cubicBezTo>
                  <a:cubicBezTo>
                    <a:pt x="499" y="166"/>
                    <a:pt x="499" y="166"/>
                    <a:pt x="499" y="166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4"/>
                    <a:pt x="498" y="164"/>
                    <a:pt x="498" y="164"/>
                  </a:cubicBezTo>
                  <a:cubicBezTo>
                    <a:pt x="497" y="165"/>
                    <a:pt x="497" y="165"/>
                    <a:pt x="497" y="165"/>
                  </a:cubicBezTo>
                  <a:cubicBezTo>
                    <a:pt x="497" y="164"/>
                    <a:pt x="497" y="164"/>
                    <a:pt x="497" y="164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96" y="165"/>
                    <a:pt x="496" y="165"/>
                    <a:pt x="496" y="165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5" y="166"/>
                    <a:pt x="495" y="166"/>
                    <a:pt x="495" y="166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8"/>
                    <a:pt x="495" y="168"/>
                    <a:pt x="495" y="168"/>
                  </a:cubicBezTo>
                  <a:cubicBezTo>
                    <a:pt x="494" y="167"/>
                    <a:pt x="494" y="167"/>
                    <a:pt x="494" y="167"/>
                  </a:cubicBezTo>
                  <a:cubicBezTo>
                    <a:pt x="493" y="166"/>
                    <a:pt x="493" y="166"/>
                    <a:pt x="493" y="166"/>
                  </a:cubicBezTo>
                  <a:cubicBezTo>
                    <a:pt x="492" y="166"/>
                    <a:pt x="492" y="166"/>
                    <a:pt x="492" y="166"/>
                  </a:cubicBezTo>
                  <a:cubicBezTo>
                    <a:pt x="493" y="167"/>
                    <a:pt x="493" y="167"/>
                    <a:pt x="493" y="167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91" y="169"/>
                    <a:pt x="491" y="169"/>
                    <a:pt x="491" y="169"/>
                  </a:cubicBezTo>
                  <a:cubicBezTo>
                    <a:pt x="490" y="169"/>
                    <a:pt x="490" y="169"/>
                    <a:pt x="490" y="169"/>
                  </a:cubicBezTo>
                  <a:cubicBezTo>
                    <a:pt x="489" y="168"/>
                    <a:pt x="489" y="168"/>
                    <a:pt x="489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7"/>
                    <a:pt x="488" y="167"/>
                    <a:pt x="488" y="167"/>
                  </a:cubicBezTo>
                  <a:cubicBezTo>
                    <a:pt x="489" y="167"/>
                    <a:pt x="489" y="167"/>
                    <a:pt x="489" y="167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91" y="166"/>
                    <a:pt x="491" y="166"/>
                    <a:pt x="491" y="166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1" y="164"/>
                    <a:pt x="491" y="164"/>
                    <a:pt x="491" y="164"/>
                  </a:cubicBezTo>
                  <a:cubicBezTo>
                    <a:pt x="490" y="165"/>
                    <a:pt x="490" y="165"/>
                    <a:pt x="490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6" y="164"/>
                    <a:pt x="486" y="164"/>
                    <a:pt x="486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3" y="164"/>
                    <a:pt x="483" y="164"/>
                    <a:pt x="483" y="164"/>
                  </a:cubicBezTo>
                  <a:cubicBezTo>
                    <a:pt x="482" y="163"/>
                    <a:pt x="482" y="163"/>
                    <a:pt x="482" y="163"/>
                  </a:cubicBezTo>
                  <a:cubicBezTo>
                    <a:pt x="481" y="164"/>
                    <a:pt x="481" y="164"/>
                    <a:pt x="481" y="164"/>
                  </a:cubicBezTo>
                  <a:cubicBezTo>
                    <a:pt x="480" y="163"/>
                    <a:pt x="480" y="163"/>
                    <a:pt x="480" y="163"/>
                  </a:cubicBezTo>
                  <a:cubicBezTo>
                    <a:pt x="479" y="163"/>
                    <a:pt x="479" y="163"/>
                    <a:pt x="479" y="163"/>
                  </a:cubicBezTo>
                  <a:cubicBezTo>
                    <a:pt x="478" y="164"/>
                    <a:pt x="478" y="164"/>
                    <a:pt x="478" y="164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7"/>
                    <a:pt x="476" y="167"/>
                    <a:pt x="476" y="167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3" y="168"/>
                    <a:pt x="473" y="168"/>
                    <a:pt x="473" y="168"/>
                  </a:cubicBezTo>
                  <a:cubicBezTo>
                    <a:pt x="473" y="169"/>
                    <a:pt x="473" y="169"/>
                    <a:pt x="473" y="169"/>
                  </a:cubicBezTo>
                  <a:cubicBezTo>
                    <a:pt x="472" y="169"/>
                    <a:pt x="472" y="169"/>
                    <a:pt x="472" y="169"/>
                  </a:cubicBezTo>
                  <a:cubicBezTo>
                    <a:pt x="472" y="168"/>
                    <a:pt x="472" y="168"/>
                    <a:pt x="472" y="168"/>
                  </a:cubicBezTo>
                  <a:cubicBezTo>
                    <a:pt x="470" y="168"/>
                    <a:pt x="470" y="168"/>
                    <a:pt x="470" y="168"/>
                  </a:cubicBezTo>
                  <a:cubicBezTo>
                    <a:pt x="470" y="169"/>
                    <a:pt x="470" y="169"/>
                    <a:pt x="470" y="169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8" y="170"/>
                    <a:pt x="468" y="170"/>
                    <a:pt x="468" y="170"/>
                  </a:cubicBezTo>
                  <a:cubicBezTo>
                    <a:pt x="467" y="171"/>
                    <a:pt x="467" y="171"/>
                    <a:pt x="467" y="171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0"/>
                    <a:pt x="466" y="170"/>
                    <a:pt x="466" y="170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65" y="170"/>
                    <a:pt x="465" y="170"/>
                    <a:pt x="465" y="170"/>
                  </a:cubicBezTo>
                  <a:cubicBezTo>
                    <a:pt x="464" y="170"/>
                    <a:pt x="464" y="170"/>
                    <a:pt x="464" y="170"/>
                  </a:cubicBezTo>
                  <a:cubicBezTo>
                    <a:pt x="463" y="170"/>
                    <a:pt x="463" y="170"/>
                    <a:pt x="463" y="170"/>
                  </a:cubicBezTo>
                  <a:cubicBezTo>
                    <a:pt x="462" y="171"/>
                    <a:pt x="462" y="171"/>
                    <a:pt x="462" y="171"/>
                  </a:cubicBezTo>
                  <a:cubicBezTo>
                    <a:pt x="461" y="170"/>
                    <a:pt x="461" y="170"/>
                    <a:pt x="461" y="17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59" y="171"/>
                    <a:pt x="459" y="171"/>
                    <a:pt x="459" y="171"/>
                  </a:cubicBezTo>
                  <a:cubicBezTo>
                    <a:pt x="457" y="172"/>
                    <a:pt x="457" y="172"/>
                    <a:pt x="457" y="172"/>
                  </a:cubicBezTo>
                  <a:cubicBezTo>
                    <a:pt x="456" y="173"/>
                    <a:pt x="456" y="173"/>
                    <a:pt x="456" y="173"/>
                  </a:cubicBezTo>
                  <a:cubicBezTo>
                    <a:pt x="456" y="172"/>
                    <a:pt x="456" y="172"/>
                    <a:pt x="456" y="172"/>
                  </a:cubicBezTo>
                  <a:cubicBezTo>
                    <a:pt x="455" y="172"/>
                    <a:pt x="455" y="172"/>
                    <a:pt x="455" y="172"/>
                  </a:cubicBezTo>
                  <a:cubicBezTo>
                    <a:pt x="455" y="173"/>
                    <a:pt x="455" y="173"/>
                    <a:pt x="455" y="173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75"/>
                    <a:pt x="453" y="175"/>
                    <a:pt x="453" y="175"/>
                  </a:cubicBezTo>
                  <a:cubicBezTo>
                    <a:pt x="452" y="175"/>
                    <a:pt x="452" y="175"/>
                    <a:pt x="452" y="175"/>
                  </a:cubicBezTo>
                  <a:cubicBezTo>
                    <a:pt x="452" y="176"/>
                    <a:pt x="452" y="176"/>
                    <a:pt x="452" y="176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453" y="180"/>
                    <a:pt x="453" y="180"/>
                    <a:pt x="453" y="180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451" y="182"/>
                    <a:pt x="451" y="182"/>
                    <a:pt x="451" y="182"/>
                  </a:cubicBezTo>
                  <a:cubicBezTo>
                    <a:pt x="451" y="183"/>
                    <a:pt x="451" y="183"/>
                    <a:pt x="451" y="183"/>
                  </a:cubicBezTo>
                  <a:cubicBezTo>
                    <a:pt x="451" y="185"/>
                    <a:pt x="451" y="185"/>
                    <a:pt x="451" y="185"/>
                  </a:cubicBezTo>
                  <a:cubicBezTo>
                    <a:pt x="452" y="185"/>
                    <a:pt x="452" y="185"/>
                    <a:pt x="452" y="18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7"/>
                    <a:pt x="451" y="187"/>
                    <a:pt x="451" y="187"/>
                  </a:cubicBezTo>
                  <a:cubicBezTo>
                    <a:pt x="450" y="188"/>
                    <a:pt x="450" y="188"/>
                    <a:pt x="450" y="188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0" y="190"/>
                    <a:pt x="450" y="190"/>
                    <a:pt x="450" y="190"/>
                  </a:cubicBezTo>
                  <a:cubicBezTo>
                    <a:pt x="450" y="191"/>
                    <a:pt x="450" y="191"/>
                    <a:pt x="450" y="191"/>
                  </a:cubicBezTo>
                  <a:cubicBezTo>
                    <a:pt x="448" y="192"/>
                    <a:pt x="448" y="192"/>
                    <a:pt x="448" y="192"/>
                  </a:cubicBezTo>
                  <a:cubicBezTo>
                    <a:pt x="449" y="193"/>
                    <a:pt x="449" y="193"/>
                    <a:pt x="449" y="193"/>
                  </a:cubicBezTo>
                  <a:cubicBezTo>
                    <a:pt x="448" y="193"/>
                    <a:pt x="448" y="193"/>
                    <a:pt x="448" y="193"/>
                  </a:cubicBezTo>
                  <a:cubicBezTo>
                    <a:pt x="448" y="195"/>
                    <a:pt x="448" y="195"/>
                    <a:pt x="448" y="195"/>
                  </a:cubicBezTo>
                  <a:cubicBezTo>
                    <a:pt x="447" y="195"/>
                    <a:pt x="447" y="195"/>
                    <a:pt x="447" y="195"/>
                  </a:cubicBezTo>
                  <a:cubicBezTo>
                    <a:pt x="447" y="197"/>
                    <a:pt x="447" y="197"/>
                    <a:pt x="447" y="197"/>
                  </a:cubicBezTo>
                  <a:cubicBezTo>
                    <a:pt x="447" y="198"/>
                    <a:pt x="447" y="198"/>
                    <a:pt x="447" y="198"/>
                  </a:cubicBezTo>
                  <a:cubicBezTo>
                    <a:pt x="447" y="199"/>
                    <a:pt x="447" y="199"/>
                    <a:pt x="447" y="199"/>
                  </a:cubicBezTo>
                  <a:cubicBezTo>
                    <a:pt x="447" y="200"/>
                    <a:pt x="447" y="200"/>
                    <a:pt x="447" y="200"/>
                  </a:cubicBezTo>
                  <a:cubicBezTo>
                    <a:pt x="446" y="200"/>
                    <a:pt x="446" y="200"/>
                    <a:pt x="446" y="200"/>
                  </a:cubicBezTo>
                  <a:cubicBezTo>
                    <a:pt x="446" y="201"/>
                    <a:pt x="446" y="201"/>
                    <a:pt x="446" y="201"/>
                  </a:cubicBezTo>
                  <a:cubicBezTo>
                    <a:pt x="445" y="202"/>
                    <a:pt x="445" y="202"/>
                    <a:pt x="445" y="202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4"/>
                    <a:pt x="445" y="204"/>
                    <a:pt x="445" y="204"/>
                  </a:cubicBezTo>
                  <a:cubicBezTo>
                    <a:pt x="444" y="205"/>
                    <a:pt x="444" y="205"/>
                    <a:pt x="444" y="205"/>
                  </a:cubicBezTo>
                  <a:cubicBezTo>
                    <a:pt x="444" y="206"/>
                    <a:pt x="444" y="206"/>
                    <a:pt x="444" y="206"/>
                  </a:cubicBezTo>
                  <a:cubicBezTo>
                    <a:pt x="442" y="207"/>
                    <a:pt x="442" y="207"/>
                    <a:pt x="442" y="207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1" y="209"/>
                    <a:pt x="441" y="209"/>
                    <a:pt x="441" y="209"/>
                  </a:cubicBezTo>
                  <a:cubicBezTo>
                    <a:pt x="441" y="210"/>
                    <a:pt x="441" y="210"/>
                    <a:pt x="441" y="210"/>
                  </a:cubicBezTo>
                  <a:cubicBezTo>
                    <a:pt x="441" y="211"/>
                    <a:pt x="441" y="211"/>
                    <a:pt x="441" y="211"/>
                  </a:cubicBezTo>
                  <a:cubicBezTo>
                    <a:pt x="441" y="212"/>
                    <a:pt x="441" y="212"/>
                    <a:pt x="441" y="212"/>
                  </a:cubicBezTo>
                  <a:cubicBezTo>
                    <a:pt x="442" y="212"/>
                    <a:pt x="442" y="212"/>
                    <a:pt x="442" y="212"/>
                  </a:cubicBezTo>
                  <a:cubicBezTo>
                    <a:pt x="443" y="212"/>
                    <a:pt x="443" y="212"/>
                    <a:pt x="443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8" y="211"/>
                    <a:pt x="448" y="211"/>
                    <a:pt x="448" y="211"/>
                  </a:cubicBezTo>
                  <a:cubicBezTo>
                    <a:pt x="448" y="213"/>
                    <a:pt x="448" y="213"/>
                    <a:pt x="448" y="213"/>
                  </a:cubicBezTo>
                  <a:cubicBezTo>
                    <a:pt x="449" y="214"/>
                    <a:pt x="449" y="214"/>
                    <a:pt x="449" y="214"/>
                  </a:cubicBezTo>
                  <a:cubicBezTo>
                    <a:pt x="450" y="215"/>
                    <a:pt x="450" y="215"/>
                    <a:pt x="450" y="215"/>
                  </a:cubicBezTo>
                  <a:cubicBezTo>
                    <a:pt x="450" y="216"/>
                    <a:pt x="450" y="216"/>
                    <a:pt x="450" y="216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2" y="217"/>
                    <a:pt x="452" y="217"/>
                    <a:pt x="452" y="217"/>
                  </a:cubicBezTo>
                  <a:cubicBezTo>
                    <a:pt x="452" y="216"/>
                    <a:pt x="452" y="216"/>
                    <a:pt x="452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453" y="219"/>
                    <a:pt x="453" y="219"/>
                    <a:pt x="453" y="219"/>
                  </a:cubicBezTo>
                  <a:cubicBezTo>
                    <a:pt x="455" y="218"/>
                    <a:pt x="455" y="218"/>
                    <a:pt x="455" y="218"/>
                  </a:cubicBezTo>
                  <a:cubicBezTo>
                    <a:pt x="456" y="218"/>
                    <a:pt x="456" y="218"/>
                    <a:pt x="456" y="218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8"/>
                    <a:pt x="457" y="218"/>
                    <a:pt x="457" y="218"/>
                  </a:cubicBezTo>
                  <a:cubicBezTo>
                    <a:pt x="458" y="218"/>
                    <a:pt x="458" y="218"/>
                    <a:pt x="458" y="218"/>
                  </a:cubicBezTo>
                  <a:cubicBezTo>
                    <a:pt x="458" y="217"/>
                    <a:pt x="458" y="217"/>
                    <a:pt x="458" y="217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57" y="213"/>
                    <a:pt x="457" y="213"/>
                    <a:pt x="457" y="213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61" y="213"/>
                    <a:pt x="461" y="213"/>
                    <a:pt x="461" y="213"/>
                  </a:cubicBezTo>
                  <a:cubicBezTo>
                    <a:pt x="462" y="213"/>
                    <a:pt x="462" y="213"/>
                    <a:pt x="462" y="213"/>
                  </a:cubicBezTo>
                  <a:cubicBezTo>
                    <a:pt x="463" y="213"/>
                    <a:pt x="463" y="213"/>
                    <a:pt x="463" y="213"/>
                  </a:cubicBezTo>
                  <a:cubicBezTo>
                    <a:pt x="464" y="213"/>
                    <a:pt x="464" y="213"/>
                    <a:pt x="464" y="213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7" y="215"/>
                    <a:pt x="467" y="215"/>
                    <a:pt x="467" y="215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9" y="216"/>
                    <a:pt x="469" y="216"/>
                    <a:pt x="469" y="216"/>
                  </a:cubicBezTo>
                  <a:cubicBezTo>
                    <a:pt x="469" y="217"/>
                    <a:pt x="469" y="217"/>
                    <a:pt x="469" y="217"/>
                  </a:cubicBezTo>
                  <a:cubicBezTo>
                    <a:pt x="470" y="217"/>
                    <a:pt x="470" y="217"/>
                    <a:pt x="470" y="217"/>
                  </a:cubicBezTo>
                  <a:cubicBezTo>
                    <a:pt x="470" y="218"/>
                    <a:pt x="470" y="218"/>
                    <a:pt x="470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2" y="219"/>
                    <a:pt x="472" y="219"/>
                    <a:pt x="472" y="219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1"/>
                    <a:pt x="471" y="221"/>
                    <a:pt x="471" y="221"/>
                  </a:cubicBezTo>
                  <a:cubicBezTo>
                    <a:pt x="471" y="222"/>
                    <a:pt x="471" y="222"/>
                    <a:pt x="471" y="222"/>
                  </a:cubicBezTo>
                  <a:cubicBezTo>
                    <a:pt x="472" y="222"/>
                    <a:pt x="472" y="222"/>
                    <a:pt x="472" y="222"/>
                  </a:cubicBezTo>
                  <a:cubicBezTo>
                    <a:pt x="473" y="223"/>
                    <a:pt x="473" y="223"/>
                    <a:pt x="473" y="223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5" y="225"/>
                    <a:pt x="475" y="225"/>
                    <a:pt x="475" y="225"/>
                  </a:cubicBezTo>
                  <a:cubicBezTo>
                    <a:pt x="475" y="226"/>
                    <a:pt x="475" y="226"/>
                    <a:pt x="475" y="226"/>
                  </a:cubicBezTo>
                  <a:cubicBezTo>
                    <a:pt x="475" y="227"/>
                    <a:pt x="475" y="227"/>
                    <a:pt x="475" y="227"/>
                  </a:cubicBezTo>
                  <a:cubicBezTo>
                    <a:pt x="475" y="228"/>
                    <a:pt x="475" y="228"/>
                    <a:pt x="475" y="228"/>
                  </a:cubicBezTo>
                  <a:cubicBezTo>
                    <a:pt x="476" y="228"/>
                    <a:pt x="476" y="228"/>
                    <a:pt x="476" y="228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30"/>
                    <a:pt x="475" y="230"/>
                    <a:pt x="475" y="230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3"/>
                    <a:pt x="475" y="233"/>
                    <a:pt x="475" y="233"/>
                  </a:cubicBezTo>
                  <a:cubicBezTo>
                    <a:pt x="476" y="235"/>
                    <a:pt x="476" y="235"/>
                    <a:pt x="476" y="235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8"/>
                    <a:pt x="476" y="238"/>
                    <a:pt x="476" y="238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8" y="240"/>
                    <a:pt x="478" y="240"/>
                    <a:pt x="478" y="240"/>
                  </a:cubicBezTo>
                  <a:cubicBezTo>
                    <a:pt x="478" y="241"/>
                    <a:pt x="478" y="241"/>
                    <a:pt x="478" y="241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9" y="244"/>
                    <a:pt x="479" y="244"/>
                    <a:pt x="479" y="244"/>
                  </a:cubicBezTo>
                  <a:cubicBezTo>
                    <a:pt x="479" y="245"/>
                    <a:pt x="479" y="245"/>
                    <a:pt x="479" y="245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9"/>
                    <a:pt x="480" y="249"/>
                    <a:pt x="480" y="249"/>
                  </a:cubicBezTo>
                  <a:cubicBezTo>
                    <a:pt x="480" y="250"/>
                    <a:pt x="480" y="250"/>
                    <a:pt x="480" y="250"/>
                  </a:cubicBezTo>
                  <a:cubicBezTo>
                    <a:pt x="480" y="251"/>
                    <a:pt x="480" y="251"/>
                    <a:pt x="480" y="251"/>
                  </a:cubicBezTo>
                  <a:cubicBezTo>
                    <a:pt x="480" y="252"/>
                    <a:pt x="480" y="252"/>
                    <a:pt x="480" y="252"/>
                  </a:cubicBezTo>
                  <a:cubicBezTo>
                    <a:pt x="480" y="253"/>
                    <a:pt x="480" y="253"/>
                    <a:pt x="480" y="253"/>
                  </a:cubicBezTo>
                  <a:cubicBezTo>
                    <a:pt x="479" y="254"/>
                    <a:pt x="479" y="254"/>
                    <a:pt x="479" y="254"/>
                  </a:cubicBezTo>
                  <a:cubicBezTo>
                    <a:pt x="479" y="255"/>
                    <a:pt x="479" y="255"/>
                    <a:pt x="479" y="255"/>
                  </a:cubicBezTo>
                  <a:cubicBezTo>
                    <a:pt x="479" y="256"/>
                    <a:pt x="479" y="256"/>
                    <a:pt x="479" y="256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9"/>
                    <a:pt x="479" y="259"/>
                    <a:pt x="479" y="259"/>
                  </a:cubicBezTo>
                  <a:cubicBezTo>
                    <a:pt x="478" y="260"/>
                    <a:pt x="478" y="260"/>
                    <a:pt x="478" y="260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77" y="262"/>
                    <a:pt x="477" y="262"/>
                    <a:pt x="477" y="262"/>
                  </a:cubicBezTo>
                  <a:cubicBezTo>
                    <a:pt x="478" y="262"/>
                    <a:pt x="478" y="262"/>
                    <a:pt x="478" y="262"/>
                  </a:cubicBezTo>
                  <a:cubicBezTo>
                    <a:pt x="478" y="263"/>
                    <a:pt x="478" y="263"/>
                    <a:pt x="478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8" y="265"/>
                    <a:pt x="478" y="265"/>
                    <a:pt x="478" y="265"/>
                  </a:cubicBezTo>
                  <a:cubicBezTo>
                    <a:pt x="477" y="266"/>
                    <a:pt x="477" y="266"/>
                    <a:pt x="477" y="266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8"/>
                    <a:pt x="477" y="268"/>
                    <a:pt x="477" y="268"/>
                  </a:cubicBezTo>
                  <a:cubicBezTo>
                    <a:pt x="476" y="269"/>
                    <a:pt x="476" y="269"/>
                    <a:pt x="476" y="269"/>
                  </a:cubicBezTo>
                  <a:cubicBezTo>
                    <a:pt x="476" y="270"/>
                    <a:pt x="476" y="270"/>
                    <a:pt x="476" y="270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2"/>
                    <a:pt x="475" y="272"/>
                    <a:pt x="475" y="272"/>
                  </a:cubicBezTo>
                  <a:cubicBezTo>
                    <a:pt x="474" y="273"/>
                    <a:pt x="474" y="273"/>
                    <a:pt x="474" y="273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7"/>
                    <a:pt x="473" y="277"/>
                    <a:pt x="473" y="277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2" y="279"/>
                    <a:pt x="472" y="279"/>
                    <a:pt x="472" y="279"/>
                  </a:cubicBezTo>
                  <a:cubicBezTo>
                    <a:pt x="472" y="280"/>
                    <a:pt x="472" y="280"/>
                    <a:pt x="472" y="280"/>
                  </a:cubicBezTo>
                  <a:cubicBezTo>
                    <a:pt x="471" y="280"/>
                    <a:pt x="471" y="280"/>
                    <a:pt x="471" y="280"/>
                  </a:cubicBezTo>
                  <a:cubicBezTo>
                    <a:pt x="471" y="281"/>
                    <a:pt x="471" y="281"/>
                    <a:pt x="471" y="281"/>
                  </a:cubicBezTo>
                  <a:cubicBezTo>
                    <a:pt x="470" y="281"/>
                    <a:pt x="470" y="281"/>
                    <a:pt x="470" y="281"/>
                  </a:cubicBezTo>
                  <a:cubicBezTo>
                    <a:pt x="471" y="282"/>
                    <a:pt x="471" y="282"/>
                    <a:pt x="471" y="282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69" y="283"/>
                    <a:pt x="469" y="283"/>
                    <a:pt x="469" y="283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69" y="285"/>
                    <a:pt x="469" y="285"/>
                    <a:pt x="469" y="285"/>
                  </a:cubicBezTo>
                  <a:cubicBezTo>
                    <a:pt x="468" y="285"/>
                    <a:pt x="468" y="285"/>
                    <a:pt x="468" y="285"/>
                  </a:cubicBezTo>
                  <a:cubicBezTo>
                    <a:pt x="469" y="286"/>
                    <a:pt x="469" y="286"/>
                    <a:pt x="469" y="286"/>
                  </a:cubicBezTo>
                  <a:cubicBezTo>
                    <a:pt x="467" y="287"/>
                    <a:pt x="467" y="287"/>
                    <a:pt x="467" y="287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9"/>
                    <a:pt x="466" y="289"/>
                    <a:pt x="466" y="289"/>
                  </a:cubicBezTo>
                  <a:cubicBezTo>
                    <a:pt x="464" y="289"/>
                    <a:pt x="464" y="289"/>
                    <a:pt x="464" y="289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2" y="290"/>
                    <a:pt x="462" y="290"/>
                    <a:pt x="462" y="290"/>
                  </a:cubicBezTo>
                  <a:cubicBezTo>
                    <a:pt x="461" y="289"/>
                    <a:pt x="461" y="289"/>
                    <a:pt x="461" y="289"/>
                  </a:cubicBezTo>
                  <a:cubicBezTo>
                    <a:pt x="460" y="289"/>
                    <a:pt x="460" y="289"/>
                    <a:pt x="460" y="289"/>
                  </a:cubicBezTo>
                  <a:cubicBezTo>
                    <a:pt x="460" y="287"/>
                    <a:pt x="460" y="287"/>
                    <a:pt x="460" y="287"/>
                  </a:cubicBezTo>
                  <a:cubicBezTo>
                    <a:pt x="459" y="287"/>
                    <a:pt x="459" y="287"/>
                    <a:pt x="459" y="287"/>
                  </a:cubicBezTo>
                  <a:cubicBezTo>
                    <a:pt x="458" y="287"/>
                    <a:pt x="458" y="287"/>
                    <a:pt x="458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8"/>
                    <a:pt x="457" y="288"/>
                    <a:pt x="457" y="288"/>
                  </a:cubicBezTo>
                  <a:cubicBezTo>
                    <a:pt x="456" y="289"/>
                    <a:pt x="456" y="289"/>
                    <a:pt x="456" y="289"/>
                  </a:cubicBezTo>
                  <a:cubicBezTo>
                    <a:pt x="456" y="290"/>
                    <a:pt x="456" y="290"/>
                    <a:pt x="456" y="290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2"/>
                    <a:pt x="455" y="292"/>
                  </a:cubicBezTo>
                  <a:cubicBezTo>
                    <a:pt x="455" y="291"/>
                    <a:pt x="455" y="291"/>
                    <a:pt x="455" y="291"/>
                  </a:cubicBezTo>
                  <a:cubicBezTo>
                    <a:pt x="453" y="292"/>
                    <a:pt x="453" y="292"/>
                    <a:pt x="453" y="292"/>
                  </a:cubicBezTo>
                  <a:cubicBezTo>
                    <a:pt x="453" y="293"/>
                    <a:pt x="453" y="293"/>
                    <a:pt x="453" y="293"/>
                  </a:cubicBezTo>
                  <a:cubicBezTo>
                    <a:pt x="453" y="293"/>
                    <a:pt x="453" y="293"/>
                    <a:pt x="453" y="293"/>
                  </a:cubicBezTo>
                  <a:close/>
                  <a:moveTo>
                    <a:pt x="147" y="296"/>
                  </a:moveTo>
                  <a:cubicBezTo>
                    <a:pt x="146" y="295"/>
                    <a:pt x="146" y="295"/>
                    <a:pt x="146" y="295"/>
                  </a:cubicBezTo>
                  <a:cubicBezTo>
                    <a:pt x="140" y="296"/>
                    <a:pt x="140" y="296"/>
                    <a:pt x="140" y="296"/>
                  </a:cubicBezTo>
                  <a:cubicBezTo>
                    <a:pt x="147" y="296"/>
                    <a:pt x="147" y="296"/>
                    <a:pt x="147" y="296"/>
                  </a:cubicBezTo>
                  <a:close/>
                  <a:moveTo>
                    <a:pt x="518" y="279"/>
                  </a:moveTo>
                  <a:cubicBezTo>
                    <a:pt x="519" y="279"/>
                    <a:pt x="519" y="279"/>
                    <a:pt x="519" y="279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20" y="278"/>
                    <a:pt x="520" y="278"/>
                    <a:pt x="520" y="278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18" y="279"/>
                    <a:pt x="518" y="279"/>
                    <a:pt x="518" y="279"/>
                  </a:cubicBezTo>
                  <a:close/>
                  <a:moveTo>
                    <a:pt x="29" y="41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29"/>
                    <a:pt x="36" y="29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0" y="44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0" y="44"/>
                    <a:pt x="40" y="44"/>
                    <a:pt x="40" y="44"/>
                  </a:cubicBezTo>
                  <a:close/>
                  <a:moveTo>
                    <a:pt x="41" y="46"/>
                  </a:moveTo>
                  <a:cubicBezTo>
                    <a:pt x="41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52" y="18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lose/>
                  <a:moveTo>
                    <a:pt x="54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lose/>
                  <a:moveTo>
                    <a:pt x="56" y="22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52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2" y="26"/>
                    <a:pt x="52" y="26"/>
                  </a:cubicBezTo>
                  <a:close/>
                  <a:moveTo>
                    <a:pt x="55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lose/>
                  <a:moveTo>
                    <a:pt x="57" y="28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0" y="33"/>
                    <a:pt x="50" y="33"/>
                    <a:pt x="50" y="33"/>
                  </a:cubicBezTo>
                  <a:close/>
                  <a:moveTo>
                    <a:pt x="48" y="38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lose/>
                  <a:moveTo>
                    <a:pt x="49" y="37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37"/>
                  </a:moveTo>
                  <a:cubicBezTo>
                    <a:pt x="51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9"/>
                    <a:pt x="51" y="39"/>
                    <a:pt x="51" y="39"/>
                  </a:cubicBezTo>
                  <a:close/>
                  <a:moveTo>
                    <a:pt x="49" y="41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9" y="41"/>
                    <a:pt x="49" y="41"/>
                  </a:cubicBezTo>
                  <a:close/>
                  <a:moveTo>
                    <a:pt x="50" y="39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0" y="39"/>
                    <a:pt x="50" y="39"/>
                    <a:pt x="50" y="39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52" y="39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2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8"/>
                  </a:cubicBezTo>
                  <a:close/>
                  <a:moveTo>
                    <a:pt x="54" y="37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lose/>
                  <a:moveTo>
                    <a:pt x="54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lose/>
                  <a:moveTo>
                    <a:pt x="57" y="33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59" y="41"/>
                  </a:moveTo>
                  <a:cubicBezTo>
                    <a:pt x="59" y="41"/>
                    <a:pt x="59" y="41"/>
                    <a:pt x="59" y="4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59" y="41"/>
                    <a:pt x="59" y="41"/>
                  </a:cubicBezTo>
                  <a:close/>
                  <a:moveTo>
                    <a:pt x="61" y="40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64" y="40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lose/>
                  <a:moveTo>
                    <a:pt x="64" y="42"/>
                  </a:moveTo>
                  <a:cubicBezTo>
                    <a:pt x="64" y="43"/>
                    <a:pt x="64" y="43"/>
                    <a:pt x="64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lose/>
                  <a:moveTo>
                    <a:pt x="64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6" y="28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8" y="26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72" y="28"/>
                  </a:moveTo>
                  <a:cubicBezTo>
                    <a:pt x="71" y="27"/>
                    <a:pt x="71" y="27"/>
                    <a:pt x="71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8"/>
                    <a:pt x="72" y="28"/>
                    <a:pt x="72" y="28"/>
                  </a:cubicBezTo>
                  <a:close/>
                  <a:moveTo>
                    <a:pt x="453" y="50"/>
                  </a:move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lose/>
                  <a:moveTo>
                    <a:pt x="449" y="50"/>
                  </a:moveTo>
                  <a:cubicBezTo>
                    <a:pt x="450" y="50"/>
                    <a:pt x="450" y="50"/>
                    <a:pt x="450" y="50"/>
                  </a:cubicBezTo>
                  <a:cubicBezTo>
                    <a:pt x="450" y="49"/>
                    <a:pt x="450" y="49"/>
                    <a:pt x="450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50"/>
                    <a:pt x="449" y="50"/>
                    <a:pt x="449" y="50"/>
                  </a:cubicBezTo>
                  <a:close/>
                  <a:moveTo>
                    <a:pt x="446" y="51"/>
                  </a:moveTo>
                  <a:cubicBezTo>
                    <a:pt x="446" y="51"/>
                    <a:pt x="446" y="51"/>
                    <a:pt x="446" y="51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6" y="51"/>
                    <a:pt x="446" y="51"/>
                    <a:pt x="446" y="51"/>
                  </a:cubicBezTo>
                  <a:close/>
                  <a:moveTo>
                    <a:pt x="523" y="136"/>
                  </a:moveTo>
                  <a:cubicBezTo>
                    <a:pt x="522" y="136"/>
                    <a:pt x="522" y="136"/>
                    <a:pt x="522" y="136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lose/>
                  <a:moveTo>
                    <a:pt x="522" y="134"/>
                  </a:moveTo>
                  <a:cubicBezTo>
                    <a:pt x="522" y="135"/>
                    <a:pt x="522" y="135"/>
                    <a:pt x="522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lose/>
                  <a:moveTo>
                    <a:pt x="83" y="86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77" y="111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2"/>
                    <a:pt x="77" y="111"/>
                  </a:cubicBezTo>
                  <a:close/>
                  <a:moveTo>
                    <a:pt x="81" y="133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97" y="133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6" y="130"/>
                    <a:pt x="76" y="130"/>
                    <a:pt x="76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3"/>
                    <a:pt x="97" y="133"/>
                    <a:pt x="97" y="133"/>
                  </a:cubicBezTo>
                  <a:close/>
                  <a:moveTo>
                    <a:pt x="31" y="183"/>
                  </a:moveTo>
                  <a:cubicBezTo>
                    <a:pt x="30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3"/>
                    <a:pt x="31" y="183"/>
                    <a:pt x="31" y="183"/>
                  </a:cubicBezTo>
                  <a:close/>
                  <a:moveTo>
                    <a:pt x="54" y="170"/>
                  </a:moveTo>
                  <a:cubicBezTo>
                    <a:pt x="54" y="170"/>
                    <a:pt x="54" y="170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4" y="170"/>
                    <a:pt x="54" y="170"/>
                    <a:pt x="54" y="170"/>
                  </a:cubicBezTo>
                  <a:close/>
                  <a:moveTo>
                    <a:pt x="71" y="153"/>
                  </a:moveTo>
                  <a:cubicBezTo>
                    <a:pt x="72" y="153"/>
                    <a:pt x="72" y="153"/>
                    <a:pt x="72" y="153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3"/>
                    <a:pt x="71" y="153"/>
                    <a:pt x="71" y="153"/>
                  </a:cubicBezTo>
                  <a:close/>
                  <a:moveTo>
                    <a:pt x="79" y="154"/>
                  </a:move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0" y="153"/>
                    <a:pt x="80" y="153"/>
                    <a:pt x="80" y="153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lose/>
                  <a:moveTo>
                    <a:pt x="92" y="154"/>
                  </a:moveTo>
                  <a:cubicBezTo>
                    <a:pt x="92" y="154"/>
                    <a:pt x="92" y="154"/>
                    <a:pt x="92" y="154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lose/>
                  <a:moveTo>
                    <a:pt x="90" y="154"/>
                  </a:move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4"/>
                    <a:pt x="90" y="154"/>
                    <a:pt x="90" y="154"/>
                  </a:cubicBezTo>
                  <a:close/>
                  <a:moveTo>
                    <a:pt x="101" y="150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150"/>
                    <a:pt x="101" y="150"/>
                    <a:pt x="101" y="150"/>
                  </a:cubicBezTo>
                  <a:close/>
                  <a:moveTo>
                    <a:pt x="97" y="149"/>
                  </a:moveTo>
                  <a:cubicBezTo>
                    <a:pt x="97" y="150"/>
                    <a:pt x="97" y="150"/>
                    <a:pt x="97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49"/>
                    <a:pt x="97" y="149"/>
                    <a:pt x="97" y="149"/>
                  </a:cubicBezTo>
                  <a:close/>
                  <a:moveTo>
                    <a:pt x="94" y="149"/>
                  </a:moveTo>
                  <a:cubicBezTo>
                    <a:pt x="95" y="149"/>
                    <a:pt x="95" y="149"/>
                    <a:pt x="95" y="149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4" y="149"/>
                    <a:pt x="94" y="149"/>
                    <a:pt x="94" y="149"/>
                  </a:cubicBezTo>
                  <a:close/>
                  <a:moveTo>
                    <a:pt x="93" y="149"/>
                  </a:move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lose/>
                  <a:moveTo>
                    <a:pt x="188" y="123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lose/>
                  <a:moveTo>
                    <a:pt x="186" y="121"/>
                  </a:moveTo>
                  <a:cubicBezTo>
                    <a:pt x="186" y="122"/>
                    <a:pt x="186" y="122"/>
                    <a:pt x="186" y="122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4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lose/>
                  <a:moveTo>
                    <a:pt x="185" y="119"/>
                  </a:moveTo>
                  <a:cubicBezTo>
                    <a:pt x="185" y="120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5" y="119"/>
                    <a:pt x="185" y="119"/>
                    <a:pt x="185" y="119"/>
                  </a:cubicBezTo>
                  <a:close/>
                  <a:moveTo>
                    <a:pt x="104" y="14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3"/>
                    <a:pt x="104" y="143"/>
                    <a:pt x="104" y="143"/>
                  </a:cubicBezTo>
                  <a:close/>
                  <a:moveTo>
                    <a:pt x="108" y="146"/>
                  </a:moveTo>
                  <a:cubicBezTo>
                    <a:pt x="108" y="146"/>
                    <a:pt x="109" y="146"/>
                    <a:pt x="109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08" y="146"/>
                    <a:pt x="108" y="146"/>
                    <a:pt x="108" y="146"/>
                  </a:cubicBezTo>
                  <a:close/>
                  <a:moveTo>
                    <a:pt x="107" y="145"/>
                  </a:move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40"/>
                    <a:pt x="104" y="140"/>
                    <a:pt x="10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131" y="107"/>
                  </a:moveTo>
                  <a:cubicBezTo>
                    <a:pt x="131" y="107"/>
                    <a:pt x="131" y="107"/>
                    <a:pt x="131" y="107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  <a:moveTo>
                    <a:pt x="133" y="141"/>
                  </a:moveTo>
                  <a:cubicBezTo>
                    <a:pt x="133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50" y="160"/>
                  </a:moveTo>
                  <a:cubicBezTo>
                    <a:pt x="150" y="161"/>
                    <a:pt x="150" y="161"/>
                    <a:pt x="150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0" y="160"/>
                    <a:pt x="150" y="160"/>
                    <a:pt x="150" y="160"/>
                  </a:cubicBezTo>
                  <a:close/>
                  <a:moveTo>
                    <a:pt x="147" y="107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7" y="107"/>
                    <a:pt x="147" y="107"/>
                    <a:pt x="147" y="107"/>
                  </a:cubicBezTo>
                  <a:close/>
                  <a:moveTo>
                    <a:pt x="146" y="101"/>
                  </a:moveTo>
                  <a:cubicBezTo>
                    <a:pt x="146" y="100"/>
                    <a:pt x="146" y="100"/>
                    <a:pt x="146" y="100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1"/>
                    <a:pt x="146" y="101"/>
                    <a:pt x="146" y="101"/>
                  </a:cubicBezTo>
                  <a:close/>
                  <a:moveTo>
                    <a:pt x="149" y="102"/>
                  </a:move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lose/>
                  <a:moveTo>
                    <a:pt x="158" y="108"/>
                  </a:moveTo>
                  <a:cubicBezTo>
                    <a:pt x="158" y="109"/>
                    <a:pt x="158" y="109"/>
                    <a:pt x="158" y="109"/>
                  </a:cubicBezTo>
                  <a:cubicBezTo>
                    <a:pt x="157" y="109"/>
                    <a:pt x="157" y="109"/>
                    <a:pt x="157" y="109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158" y="108"/>
                    <a:pt x="158" y="108"/>
                    <a:pt x="158" y="108"/>
                  </a:cubicBezTo>
                  <a:close/>
                  <a:moveTo>
                    <a:pt x="161" y="100"/>
                  </a:moveTo>
                  <a:cubicBezTo>
                    <a:pt x="160" y="101"/>
                    <a:pt x="160" y="101"/>
                    <a:pt x="160" y="101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0"/>
                    <a:pt x="161" y="100"/>
                    <a:pt x="161" y="100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56" y="72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2"/>
                    <a:pt x="156" y="72"/>
                    <a:pt x="156" y="72"/>
                  </a:cubicBezTo>
                  <a:close/>
                  <a:moveTo>
                    <a:pt x="156" y="71"/>
                  </a:moveTo>
                  <a:cubicBezTo>
                    <a:pt x="156" y="71"/>
                    <a:pt x="157" y="72"/>
                    <a:pt x="157" y="72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67" y="91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7" y="91"/>
                    <a:pt x="167" y="91"/>
                    <a:pt x="167" y="91"/>
                  </a:cubicBezTo>
                  <a:close/>
                  <a:moveTo>
                    <a:pt x="169" y="90"/>
                  </a:moveTo>
                  <a:cubicBezTo>
                    <a:pt x="170" y="90"/>
                    <a:pt x="170" y="90"/>
                    <a:pt x="170" y="90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9" y="90"/>
                    <a:pt x="169" y="90"/>
                    <a:pt x="169" y="90"/>
                  </a:cubicBezTo>
                  <a:close/>
                  <a:moveTo>
                    <a:pt x="173" y="91"/>
                  </a:move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lose/>
                  <a:moveTo>
                    <a:pt x="179" y="89"/>
                  </a:move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89"/>
                    <a:pt x="180" y="89"/>
                    <a:pt x="180" y="89"/>
                  </a:cubicBezTo>
                  <a:cubicBezTo>
                    <a:pt x="179" y="89"/>
                    <a:pt x="179" y="89"/>
                    <a:pt x="179" y="89"/>
                  </a:cubicBezTo>
                  <a:close/>
                  <a:moveTo>
                    <a:pt x="176" y="88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lose/>
                  <a:moveTo>
                    <a:pt x="173" y="85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lose/>
                  <a:moveTo>
                    <a:pt x="175" y="84"/>
                  </a:moveTo>
                  <a:cubicBezTo>
                    <a:pt x="175" y="84"/>
                    <a:pt x="175" y="84"/>
                    <a:pt x="175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4"/>
                    <a:pt x="175" y="84"/>
                    <a:pt x="175" y="84"/>
                  </a:cubicBezTo>
                  <a:close/>
                  <a:moveTo>
                    <a:pt x="176" y="85"/>
                  </a:moveTo>
                  <a:cubicBezTo>
                    <a:pt x="176" y="85"/>
                    <a:pt x="176" y="85"/>
                    <a:pt x="176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3" y="82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lose/>
                  <a:moveTo>
                    <a:pt x="177" y="80"/>
                  </a:moveTo>
                  <a:cubicBezTo>
                    <a:pt x="177" y="80"/>
                    <a:pt x="177" y="80"/>
                    <a:pt x="177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7" y="80"/>
                    <a:pt x="177" y="80"/>
                    <a:pt x="177" y="80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69" y="53"/>
                  </a:moveTo>
                  <a:cubicBezTo>
                    <a:pt x="169" y="53"/>
                    <a:pt x="169" y="53"/>
                    <a:pt x="169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3"/>
                    <a:pt x="169" y="53"/>
                    <a:pt x="169" y="53"/>
                  </a:cubicBezTo>
                  <a:close/>
                  <a:moveTo>
                    <a:pt x="189" y="51"/>
                  </a:move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lose/>
                  <a:moveTo>
                    <a:pt x="197" y="52"/>
                  </a:moveTo>
                  <a:cubicBezTo>
                    <a:pt x="198" y="52"/>
                    <a:pt x="198" y="52"/>
                    <a:pt x="198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7" y="52"/>
                    <a:pt x="197" y="52"/>
                    <a:pt x="197" y="52"/>
                  </a:cubicBezTo>
                  <a:close/>
                  <a:moveTo>
                    <a:pt x="199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4"/>
                    <a:pt x="199" y="54"/>
                    <a:pt x="199" y="54"/>
                  </a:cubicBezTo>
                  <a:close/>
                  <a:moveTo>
                    <a:pt x="191" y="56"/>
                  </a:move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91" y="56"/>
                    <a:pt x="191" y="56"/>
                    <a:pt x="191" y="56"/>
                  </a:cubicBezTo>
                  <a:close/>
                  <a:moveTo>
                    <a:pt x="195" y="5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6"/>
                    <a:pt x="195" y="56"/>
                    <a:pt x="195" y="56"/>
                  </a:cubicBezTo>
                  <a:close/>
                  <a:moveTo>
                    <a:pt x="196" y="60"/>
                  </a:moveTo>
                  <a:cubicBezTo>
                    <a:pt x="196" y="60"/>
                    <a:pt x="196" y="60"/>
                    <a:pt x="196" y="60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7" y="58"/>
                    <a:pt x="197" y="58"/>
                    <a:pt x="197" y="58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lose/>
                  <a:moveTo>
                    <a:pt x="116" y="36"/>
                  </a:moveTo>
                  <a:cubicBezTo>
                    <a:pt x="117" y="36"/>
                    <a:pt x="117" y="36"/>
                    <a:pt x="117" y="36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lose/>
                  <a:moveTo>
                    <a:pt x="114" y="19"/>
                  </a:moveTo>
                  <a:cubicBezTo>
                    <a:pt x="114" y="19"/>
                    <a:pt x="114" y="19"/>
                    <a:pt x="114" y="19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9"/>
                    <a:pt x="114" y="19"/>
                  </a:cubicBezTo>
                  <a:close/>
                  <a:moveTo>
                    <a:pt x="142" y="6"/>
                  </a:move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6"/>
                    <a:pt x="142" y="6"/>
                    <a:pt x="142" y="6"/>
                  </a:cubicBezTo>
                  <a:close/>
                  <a:moveTo>
                    <a:pt x="161" y="18"/>
                  </a:moveTo>
                  <a:cubicBezTo>
                    <a:pt x="163" y="17"/>
                    <a:pt x="163" y="17"/>
                    <a:pt x="163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8"/>
                    <a:pt x="161" y="18"/>
                    <a:pt x="161" y="18"/>
                  </a:cubicBezTo>
                  <a:close/>
                  <a:moveTo>
                    <a:pt x="157" y="23"/>
                  </a:moveTo>
                  <a:cubicBezTo>
                    <a:pt x="157" y="23"/>
                    <a:pt x="157" y="23"/>
                    <a:pt x="157" y="23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2" y="19"/>
                    <a:pt x="162" y="19"/>
                    <a:pt x="162" y="19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5" y="20"/>
                    <a:pt x="165" y="20"/>
                    <a:pt x="165" y="20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7"/>
                    <a:pt x="182" y="17"/>
                    <a:pt x="182" y="17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7" y="26"/>
                    <a:pt x="187" y="26"/>
                    <a:pt x="187" y="26"/>
                  </a:cubicBezTo>
                  <a:close/>
                  <a:moveTo>
                    <a:pt x="350" y="3"/>
                  </a:moveTo>
                  <a:cubicBezTo>
                    <a:pt x="350" y="2"/>
                    <a:pt x="350" y="2"/>
                    <a:pt x="350" y="2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2"/>
                    <a:pt x="352" y="2"/>
                    <a:pt x="352" y="2"/>
                  </a:cubicBezTo>
                  <a:cubicBezTo>
                    <a:pt x="351" y="2"/>
                    <a:pt x="351" y="2"/>
                    <a:pt x="351" y="2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0" y="3"/>
                    <a:pt x="350" y="3"/>
                    <a:pt x="350" y="3"/>
                  </a:cubicBezTo>
                  <a:close/>
                  <a:moveTo>
                    <a:pt x="359" y="17"/>
                  </a:moveTo>
                  <a:cubicBezTo>
                    <a:pt x="359" y="18"/>
                    <a:pt x="359" y="18"/>
                    <a:pt x="359" y="18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4" y="22"/>
                    <a:pt x="364" y="22"/>
                    <a:pt x="364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71" y="22"/>
                    <a:pt x="371" y="22"/>
                    <a:pt x="371" y="22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5" y="22"/>
                    <a:pt x="375" y="22"/>
                    <a:pt x="375" y="22"/>
                  </a:cubicBezTo>
                  <a:cubicBezTo>
                    <a:pt x="375" y="21"/>
                    <a:pt x="375" y="21"/>
                    <a:pt x="375" y="21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5" y="19"/>
                    <a:pt x="375" y="19"/>
                    <a:pt x="375" y="19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1" y="18"/>
                    <a:pt x="361" y="18"/>
                    <a:pt x="361" y="18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60" y="17"/>
                    <a:pt x="360" y="17"/>
                    <a:pt x="360" y="17"/>
                  </a:cubicBezTo>
                  <a:cubicBezTo>
                    <a:pt x="359" y="17"/>
                    <a:pt x="359" y="17"/>
                    <a:pt x="359" y="17"/>
                  </a:cubicBezTo>
                  <a:close/>
                  <a:moveTo>
                    <a:pt x="325" y="31"/>
                  </a:move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3" y="27"/>
                    <a:pt x="323" y="27"/>
                    <a:pt x="323" y="27"/>
                  </a:cubicBezTo>
                  <a:cubicBezTo>
                    <a:pt x="321" y="27"/>
                    <a:pt x="321" y="27"/>
                    <a:pt x="321" y="27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322" y="28"/>
                    <a:pt x="322" y="28"/>
                    <a:pt x="322" y="28"/>
                  </a:cubicBezTo>
                  <a:cubicBezTo>
                    <a:pt x="323" y="30"/>
                    <a:pt x="323" y="30"/>
                    <a:pt x="323" y="30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31"/>
                    <a:pt x="325" y="31"/>
                    <a:pt x="325" y="31"/>
                  </a:cubicBezTo>
                  <a:close/>
                  <a:moveTo>
                    <a:pt x="342" y="32"/>
                  </a:moveTo>
                  <a:cubicBezTo>
                    <a:pt x="342" y="32"/>
                    <a:pt x="342" y="32"/>
                    <a:pt x="342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42" y="31"/>
                    <a:pt x="342" y="31"/>
                    <a:pt x="342" y="31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3" y="32"/>
                    <a:pt x="343" y="32"/>
                    <a:pt x="343" y="32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4" y="33"/>
                    <a:pt x="344" y="33"/>
                    <a:pt x="344" y="33"/>
                  </a:cubicBezTo>
                  <a:cubicBezTo>
                    <a:pt x="345" y="32"/>
                    <a:pt x="345" y="32"/>
                    <a:pt x="345" y="3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3" y="28"/>
                    <a:pt x="353" y="28"/>
                    <a:pt x="353" y="28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7"/>
                    <a:pt x="349" y="27"/>
                    <a:pt x="349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6"/>
                    <a:pt x="347" y="26"/>
                    <a:pt x="347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4" y="24"/>
                    <a:pt x="344" y="24"/>
                    <a:pt x="344" y="24"/>
                  </a:cubicBezTo>
                  <a:cubicBezTo>
                    <a:pt x="343" y="23"/>
                    <a:pt x="343" y="23"/>
                    <a:pt x="343" y="23"/>
                  </a:cubicBezTo>
                  <a:cubicBezTo>
                    <a:pt x="343" y="22"/>
                    <a:pt x="343" y="22"/>
                    <a:pt x="343" y="22"/>
                  </a:cubicBezTo>
                  <a:cubicBezTo>
                    <a:pt x="343" y="21"/>
                    <a:pt x="343" y="21"/>
                    <a:pt x="343" y="21"/>
                  </a:cubicBezTo>
                  <a:cubicBezTo>
                    <a:pt x="342" y="20"/>
                    <a:pt x="342" y="20"/>
                    <a:pt x="342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7"/>
                    <a:pt x="342" y="17"/>
                    <a:pt x="342" y="17"/>
                  </a:cubicBezTo>
                  <a:cubicBezTo>
                    <a:pt x="341" y="17"/>
                    <a:pt x="341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6"/>
                    <a:pt x="338" y="16"/>
                    <a:pt x="338" y="16"/>
                  </a:cubicBezTo>
                  <a:cubicBezTo>
                    <a:pt x="337" y="16"/>
                    <a:pt x="337" y="16"/>
                    <a:pt x="337" y="16"/>
                  </a:cubicBezTo>
                  <a:cubicBezTo>
                    <a:pt x="336" y="16"/>
                    <a:pt x="336" y="16"/>
                    <a:pt x="336" y="16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37" y="17"/>
                    <a:pt x="337" y="17"/>
                    <a:pt x="337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6" y="18"/>
                    <a:pt x="336" y="18"/>
                  </a:cubicBezTo>
                  <a:cubicBezTo>
                    <a:pt x="335" y="18"/>
                    <a:pt x="335" y="18"/>
                    <a:pt x="335" y="18"/>
                  </a:cubicBezTo>
                  <a:cubicBezTo>
                    <a:pt x="336" y="19"/>
                    <a:pt x="336" y="19"/>
                    <a:pt x="336" y="19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2" y="21"/>
                    <a:pt x="332" y="21"/>
                    <a:pt x="332" y="21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32" y="19"/>
                    <a:pt x="332" y="19"/>
                    <a:pt x="332" y="19"/>
                  </a:cubicBezTo>
                  <a:cubicBezTo>
                    <a:pt x="331" y="19"/>
                    <a:pt x="331" y="19"/>
                    <a:pt x="331" y="19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328" y="17"/>
                    <a:pt x="328" y="17"/>
                    <a:pt x="328" y="17"/>
                  </a:cubicBezTo>
                  <a:cubicBezTo>
                    <a:pt x="327" y="18"/>
                    <a:pt x="327" y="18"/>
                    <a:pt x="327" y="18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6" y="19"/>
                    <a:pt x="326" y="19"/>
                    <a:pt x="326" y="19"/>
                  </a:cubicBezTo>
                  <a:cubicBezTo>
                    <a:pt x="326" y="20"/>
                    <a:pt x="326" y="20"/>
                    <a:pt x="326" y="20"/>
                  </a:cubicBezTo>
                  <a:cubicBezTo>
                    <a:pt x="326" y="21"/>
                    <a:pt x="326" y="21"/>
                    <a:pt x="326" y="21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24" y="22"/>
                    <a:pt x="324" y="22"/>
                    <a:pt x="324" y="22"/>
                  </a:cubicBezTo>
                  <a:cubicBezTo>
                    <a:pt x="324" y="23"/>
                    <a:pt x="324" y="23"/>
                    <a:pt x="324" y="23"/>
                  </a:cubicBezTo>
                  <a:cubicBezTo>
                    <a:pt x="325" y="24"/>
                    <a:pt x="325" y="24"/>
                    <a:pt x="325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5"/>
                    <a:pt x="327" y="25"/>
                    <a:pt x="32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28" y="28"/>
                    <a:pt x="328" y="28"/>
                    <a:pt x="328" y="28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1"/>
                    <a:pt x="329" y="31"/>
                    <a:pt x="329" y="31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5" y="34"/>
                    <a:pt x="335" y="34"/>
                    <a:pt x="335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6" y="35"/>
                    <a:pt x="336" y="35"/>
                    <a:pt x="336" y="35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9" y="35"/>
                    <a:pt x="339" y="35"/>
                    <a:pt x="339" y="35"/>
                  </a:cubicBezTo>
                  <a:cubicBezTo>
                    <a:pt x="341" y="35"/>
                    <a:pt x="341" y="35"/>
                    <a:pt x="341" y="35"/>
                  </a:cubicBezTo>
                  <a:cubicBezTo>
                    <a:pt x="342" y="36"/>
                    <a:pt x="342" y="36"/>
                    <a:pt x="342" y="36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43" y="35"/>
                    <a:pt x="343" y="35"/>
                    <a:pt x="343" y="35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32"/>
                    <a:pt x="342" y="32"/>
                    <a:pt x="342" y="32"/>
                  </a:cubicBezTo>
                  <a:close/>
                  <a:moveTo>
                    <a:pt x="343" y="17"/>
                  </a:moveTo>
                  <a:cubicBezTo>
                    <a:pt x="344" y="17"/>
                    <a:pt x="344" y="17"/>
                    <a:pt x="344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8" y="18"/>
                    <a:pt x="348" y="18"/>
                    <a:pt x="348" y="18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0" y="18"/>
                    <a:pt x="350" y="18"/>
                    <a:pt x="350" y="18"/>
                  </a:cubicBezTo>
                  <a:cubicBezTo>
                    <a:pt x="352" y="18"/>
                    <a:pt x="352" y="18"/>
                    <a:pt x="352" y="18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3" y="20"/>
                    <a:pt x="353" y="20"/>
                    <a:pt x="353" y="20"/>
                  </a:cubicBezTo>
                  <a:cubicBezTo>
                    <a:pt x="353" y="21"/>
                    <a:pt x="353" y="21"/>
                    <a:pt x="353" y="21"/>
                  </a:cubicBezTo>
                  <a:cubicBezTo>
                    <a:pt x="354" y="22"/>
                    <a:pt x="354" y="22"/>
                    <a:pt x="354" y="22"/>
                  </a:cubicBezTo>
                  <a:cubicBezTo>
                    <a:pt x="355" y="22"/>
                    <a:pt x="355" y="22"/>
                    <a:pt x="355" y="22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5" y="25"/>
                    <a:pt x="355" y="25"/>
                    <a:pt x="355" y="25"/>
                  </a:cubicBezTo>
                  <a:cubicBezTo>
                    <a:pt x="354" y="26"/>
                    <a:pt x="354" y="26"/>
                    <a:pt x="354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2" y="26"/>
                    <a:pt x="352" y="26"/>
                    <a:pt x="352" y="26"/>
                  </a:cubicBezTo>
                  <a:cubicBezTo>
                    <a:pt x="351" y="26"/>
                    <a:pt x="351" y="26"/>
                    <a:pt x="351" y="26"/>
                  </a:cubicBezTo>
                  <a:cubicBezTo>
                    <a:pt x="350" y="27"/>
                    <a:pt x="350" y="27"/>
                    <a:pt x="350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5"/>
                    <a:pt x="347" y="25"/>
                    <a:pt x="347" y="2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45" y="22"/>
                    <a:pt x="345" y="22"/>
                    <a:pt x="345" y="22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6" y="20"/>
                    <a:pt x="346" y="20"/>
                    <a:pt x="346" y="2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195" y="38"/>
                  </a:moveTo>
                  <a:cubicBezTo>
                    <a:pt x="195" y="38"/>
                    <a:pt x="196" y="37"/>
                    <a:pt x="196" y="37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2"/>
                    <a:pt x="203" y="22"/>
                    <a:pt x="203" y="22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0" y="21"/>
                    <a:pt x="200" y="21"/>
                    <a:pt x="200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4"/>
                    <a:pt x="191" y="24"/>
                    <a:pt x="191" y="24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8"/>
                    <a:pt x="195" y="38"/>
                    <a:pt x="195" y="38"/>
                  </a:cubicBezTo>
                  <a:close/>
                  <a:moveTo>
                    <a:pt x="212" y="29"/>
                  </a:move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2" y="29"/>
                    <a:pt x="212" y="29"/>
                    <a:pt x="212" y="29"/>
                  </a:cubicBezTo>
                  <a:close/>
                  <a:moveTo>
                    <a:pt x="213" y="29"/>
                  </a:moveTo>
                  <a:cubicBezTo>
                    <a:pt x="214" y="28"/>
                    <a:pt x="214" y="28"/>
                    <a:pt x="214" y="28"/>
                  </a:cubicBezTo>
                  <a:cubicBezTo>
                    <a:pt x="215" y="28"/>
                    <a:pt x="215" y="28"/>
                    <a:pt x="215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close/>
                  <a:moveTo>
                    <a:pt x="222" y="36"/>
                  </a:moveTo>
                  <a:cubicBezTo>
                    <a:pt x="222" y="37"/>
                    <a:pt x="222" y="37"/>
                    <a:pt x="222" y="37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2" y="36"/>
                    <a:pt x="222" y="36"/>
                    <a:pt x="222" y="36"/>
                  </a:cubicBezTo>
                  <a:close/>
                  <a:moveTo>
                    <a:pt x="305" y="61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4" y="59"/>
                    <a:pt x="304" y="59"/>
                    <a:pt x="304" y="59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5" y="60"/>
                    <a:pt x="305" y="60"/>
                    <a:pt x="305" y="60"/>
                  </a:cubicBezTo>
                  <a:cubicBezTo>
                    <a:pt x="305" y="61"/>
                    <a:pt x="305" y="61"/>
                    <a:pt x="305" y="61"/>
                  </a:cubicBezTo>
                  <a:close/>
                  <a:moveTo>
                    <a:pt x="294" y="72"/>
                  </a:moveTo>
                  <a:cubicBezTo>
                    <a:pt x="295" y="72"/>
                    <a:pt x="295" y="72"/>
                    <a:pt x="295" y="72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3" y="70"/>
                    <a:pt x="293" y="70"/>
                    <a:pt x="293" y="70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2"/>
                    <a:pt x="294" y="72"/>
                  </a:cubicBezTo>
                  <a:close/>
                  <a:moveTo>
                    <a:pt x="263" y="67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60" y="64"/>
                    <a:pt x="260" y="64"/>
                    <a:pt x="260" y="64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1" y="65"/>
                    <a:pt x="261" y="65"/>
                    <a:pt x="261" y="65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61" y="66"/>
                    <a:pt x="261" y="66"/>
                    <a:pt x="261" y="66"/>
                  </a:cubicBezTo>
                  <a:cubicBezTo>
                    <a:pt x="263" y="67"/>
                    <a:pt x="263" y="67"/>
                    <a:pt x="263" y="67"/>
                  </a:cubicBezTo>
                  <a:close/>
                  <a:moveTo>
                    <a:pt x="353" y="42"/>
                  </a:moveTo>
                  <a:cubicBezTo>
                    <a:pt x="354" y="42"/>
                    <a:pt x="354" y="42"/>
                    <a:pt x="354" y="42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8"/>
                    <a:pt x="351" y="38"/>
                    <a:pt x="351" y="38"/>
                  </a:cubicBezTo>
                  <a:cubicBezTo>
                    <a:pt x="350" y="38"/>
                    <a:pt x="350" y="38"/>
                    <a:pt x="350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3" y="42"/>
                    <a:pt x="353" y="42"/>
                    <a:pt x="353" y="42"/>
                  </a:cubicBezTo>
                  <a:close/>
                  <a:moveTo>
                    <a:pt x="356" y="48"/>
                  </a:moveTo>
                  <a:cubicBezTo>
                    <a:pt x="357" y="48"/>
                    <a:pt x="357" y="48"/>
                    <a:pt x="357" y="48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9" y="47"/>
                    <a:pt x="359" y="47"/>
                    <a:pt x="359" y="47"/>
                  </a:cubicBezTo>
                  <a:cubicBezTo>
                    <a:pt x="360" y="47"/>
                    <a:pt x="360" y="47"/>
                    <a:pt x="360" y="47"/>
                  </a:cubicBezTo>
                  <a:cubicBezTo>
                    <a:pt x="362" y="47"/>
                    <a:pt x="362" y="47"/>
                    <a:pt x="362" y="47"/>
                  </a:cubicBezTo>
                  <a:cubicBezTo>
                    <a:pt x="363" y="47"/>
                    <a:pt x="363" y="47"/>
                    <a:pt x="363" y="47"/>
                  </a:cubicBezTo>
                  <a:cubicBezTo>
                    <a:pt x="365" y="47"/>
                    <a:pt x="365" y="47"/>
                    <a:pt x="365" y="47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7" y="46"/>
                    <a:pt x="367" y="46"/>
                    <a:pt x="367" y="46"/>
                  </a:cubicBezTo>
                  <a:cubicBezTo>
                    <a:pt x="368" y="46"/>
                    <a:pt x="368" y="46"/>
                    <a:pt x="368" y="46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68" y="45"/>
                    <a:pt x="368" y="45"/>
                    <a:pt x="368" y="45"/>
                  </a:cubicBezTo>
                  <a:cubicBezTo>
                    <a:pt x="368" y="44"/>
                    <a:pt x="368" y="44"/>
                    <a:pt x="368" y="44"/>
                  </a:cubicBezTo>
                  <a:cubicBezTo>
                    <a:pt x="367" y="43"/>
                    <a:pt x="367" y="43"/>
                    <a:pt x="367" y="43"/>
                  </a:cubicBezTo>
                  <a:cubicBezTo>
                    <a:pt x="365" y="42"/>
                    <a:pt x="365" y="42"/>
                    <a:pt x="365" y="42"/>
                  </a:cubicBezTo>
                  <a:cubicBezTo>
                    <a:pt x="364" y="42"/>
                    <a:pt x="364" y="42"/>
                    <a:pt x="364" y="4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62" y="41"/>
                    <a:pt x="362" y="41"/>
                    <a:pt x="362" y="41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0" y="41"/>
                    <a:pt x="360" y="41"/>
                    <a:pt x="360" y="41"/>
                  </a:cubicBezTo>
                  <a:cubicBezTo>
                    <a:pt x="359" y="40"/>
                    <a:pt x="359" y="40"/>
                    <a:pt x="359" y="40"/>
                  </a:cubicBezTo>
                  <a:cubicBezTo>
                    <a:pt x="358" y="40"/>
                    <a:pt x="358" y="40"/>
                    <a:pt x="358" y="40"/>
                  </a:cubicBezTo>
                  <a:cubicBezTo>
                    <a:pt x="358" y="41"/>
                    <a:pt x="358" y="41"/>
                    <a:pt x="358" y="41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5"/>
                    <a:pt x="357" y="45"/>
                    <a:pt x="357" y="45"/>
                  </a:cubicBezTo>
                  <a:cubicBezTo>
                    <a:pt x="356" y="47"/>
                    <a:pt x="356" y="47"/>
                    <a:pt x="356" y="47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6" y="48"/>
                    <a:pt x="356" y="48"/>
                    <a:pt x="356" y="48"/>
                  </a:cubicBezTo>
                  <a:close/>
                  <a:moveTo>
                    <a:pt x="335" y="44"/>
                  </a:moveTo>
                  <a:cubicBezTo>
                    <a:pt x="335" y="45"/>
                    <a:pt x="335" y="45"/>
                    <a:pt x="335" y="45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8" y="45"/>
                    <a:pt x="338" y="45"/>
                    <a:pt x="338" y="45"/>
                  </a:cubicBezTo>
                  <a:cubicBezTo>
                    <a:pt x="337" y="45"/>
                    <a:pt x="337" y="45"/>
                    <a:pt x="337" y="45"/>
                  </a:cubicBezTo>
                  <a:cubicBezTo>
                    <a:pt x="336" y="44"/>
                    <a:pt x="336" y="44"/>
                    <a:pt x="336" y="44"/>
                  </a:cubicBezTo>
                  <a:cubicBezTo>
                    <a:pt x="335" y="44"/>
                    <a:pt x="335" y="44"/>
                    <a:pt x="335" y="44"/>
                  </a:cubicBezTo>
                  <a:cubicBezTo>
                    <a:pt x="335" y="44"/>
                    <a:pt x="335" y="44"/>
                    <a:pt x="335" y="44"/>
                  </a:cubicBezTo>
                  <a:close/>
                  <a:moveTo>
                    <a:pt x="363" y="70"/>
                  </a:moveTo>
                  <a:cubicBezTo>
                    <a:pt x="364" y="71"/>
                    <a:pt x="364" y="71"/>
                    <a:pt x="364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4" y="70"/>
                    <a:pt x="363" y="70"/>
                    <a:pt x="363" y="70"/>
                  </a:cubicBezTo>
                  <a:close/>
                  <a:moveTo>
                    <a:pt x="462" y="63"/>
                  </a:moveTo>
                  <a:cubicBezTo>
                    <a:pt x="462" y="63"/>
                    <a:pt x="462" y="63"/>
                    <a:pt x="462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3"/>
                    <a:pt x="462" y="63"/>
                    <a:pt x="462" y="63"/>
                  </a:cubicBezTo>
                  <a:close/>
                  <a:moveTo>
                    <a:pt x="461" y="64"/>
                  </a:moveTo>
                  <a:cubicBezTo>
                    <a:pt x="462" y="64"/>
                    <a:pt x="462" y="64"/>
                    <a:pt x="462" y="64"/>
                  </a:cubicBezTo>
                  <a:cubicBezTo>
                    <a:pt x="462" y="63"/>
                    <a:pt x="462" y="63"/>
                    <a:pt x="462" y="63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3"/>
                    <a:pt x="461" y="63"/>
                    <a:pt x="461" y="63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61" y="64"/>
                  </a:moveTo>
                  <a:cubicBezTo>
                    <a:pt x="461" y="65"/>
                    <a:pt x="461" y="65"/>
                    <a:pt x="461" y="65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2" y="65"/>
                    <a:pt x="462" y="65"/>
                    <a:pt x="462" y="65"/>
                  </a:cubicBezTo>
                  <a:cubicBezTo>
                    <a:pt x="462" y="64"/>
                    <a:pt x="462" y="64"/>
                    <a:pt x="462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58" y="63"/>
                  </a:moveTo>
                  <a:cubicBezTo>
                    <a:pt x="459" y="64"/>
                    <a:pt x="459" y="64"/>
                    <a:pt x="459" y="64"/>
                  </a:cubicBezTo>
                  <a:cubicBezTo>
                    <a:pt x="460" y="65"/>
                    <a:pt x="460" y="65"/>
                    <a:pt x="460" y="65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3"/>
                    <a:pt x="460" y="63"/>
                    <a:pt x="460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8" y="63"/>
                    <a:pt x="458" y="63"/>
                    <a:pt x="458" y="63"/>
                  </a:cubicBezTo>
                  <a:close/>
                  <a:moveTo>
                    <a:pt x="483" y="54"/>
                  </a:moveTo>
                  <a:cubicBezTo>
                    <a:pt x="484" y="55"/>
                    <a:pt x="484" y="55"/>
                    <a:pt x="484" y="55"/>
                  </a:cubicBezTo>
                  <a:cubicBezTo>
                    <a:pt x="485" y="54"/>
                    <a:pt x="485" y="54"/>
                    <a:pt x="485" y="54"/>
                  </a:cubicBezTo>
                  <a:cubicBezTo>
                    <a:pt x="486" y="54"/>
                    <a:pt x="486" y="54"/>
                    <a:pt x="486" y="54"/>
                  </a:cubicBezTo>
                  <a:cubicBezTo>
                    <a:pt x="485" y="53"/>
                    <a:pt x="485" y="53"/>
                    <a:pt x="485" y="53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1"/>
                    <a:pt x="485" y="51"/>
                    <a:pt x="485" y="51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3" y="51"/>
                    <a:pt x="483" y="51"/>
                    <a:pt x="483" y="51"/>
                  </a:cubicBezTo>
                  <a:cubicBezTo>
                    <a:pt x="482" y="50"/>
                    <a:pt x="482" y="50"/>
                    <a:pt x="482" y="50"/>
                  </a:cubicBezTo>
                  <a:cubicBezTo>
                    <a:pt x="481" y="50"/>
                    <a:pt x="481" y="50"/>
                    <a:pt x="481" y="50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0" y="52"/>
                    <a:pt x="480" y="52"/>
                    <a:pt x="480" y="52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1" y="53"/>
                    <a:pt x="481" y="53"/>
                    <a:pt x="481" y="53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4"/>
                    <a:pt x="483" y="54"/>
                    <a:pt x="483" y="54"/>
                  </a:cubicBezTo>
                  <a:close/>
                  <a:moveTo>
                    <a:pt x="489" y="52"/>
                  </a:moveTo>
                  <a:cubicBezTo>
                    <a:pt x="489" y="52"/>
                    <a:pt x="489" y="52"/>
                    <a:pt x="489" y="52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9" y="52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9" y="52"/>
                    <a:pt x="489" y="52"/>
                    <a:pt x="489" y="52"/>
                  </a:cubicBezTo>
                  <a:close/>
                  <a:moveTo>
                    <a:pt x="495" y="267"/>
                  </a:moveTo>
                  <a:cubicBezTo>
                    <a:pt x="495" y="267"/>
                    <a:pt x="495" y="267"/>
                    <a:pt x="495" y="267"/>
                  </a:cubicBezTo>
                  <a:cubicBezTo>
                    <a:pt x="495" y="266"/>
                    <a:pt x="495" y="266"/>
                    <a:pt x="495" y="266"/>
                  </a:cubicBezTo>
                  <a:cubicBezTo>
                    <a:pt x="494" y="265"/>
                    <a:pt x="494" y="265"/>
                    <a:pt x="494" y="265"/>
                  </a:cubicBezTo>
                  <a:cubicBezTo>
                    <a:pt x="494" y="264"/>
                    <a:pt x="494" y="264"/>
                    <a:pt x="494" y="264"/>
                  </a:cubicBezTo>
                  <a:cubicBezTo>
                    <a:pt x="494" y="263"/>
                    <a:pt x="494" y="263"/>
                    <a:pt x="494" y="263"/>
                  </a:cubicBezTo>
                  <a:cubicBezTo>
                    <a:pt x="495" y="262"/>
                    <a:pt x="495" y="262"/>
                    <a:pt x="495" y="262"/>
                  </a:cubicBezTo>
                  <a:cubicBezTo>
                    <a:pt x="496" y="262"/>
                    <a:pt x="496" y="262"/>
                    <a:pt x="496" y="262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4"/>
                    <a:pt x="498" y="264"/>
                    <a:pt x="498" y="264"/>
                  </a:cubicBezTo>
                  <a:cubicBezTo>
                    <a:pt x="499" y="265"/>
                    <a:pt x="499" y="265"/>
                    <a:pt x="499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6"/>
                    <a:pt x="500" y="266"/>
                    <a:pt x="500" y="266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4"/>
                    <a:pt x="500" y="264"/>
                    <a:pt x="500" y="264"/>
                  </a:cubicBezTo>
                  <a:cubicBezTo>
                    <a:pt x="500" y="263"/>
                    <a:pt x="500" y="263"/>
                    <a:pt x="500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8" y="261"/>
                    <a:pt x="498" y="261"/>
                    <a:pt x="498" y="261"/>
                  </a:cubicBezTo>
                  <a:cubicBezTo>
                    <a:pt x="497" y="261"/>
                    <a:pt x="497" y="261"/>
                    <a:pt x="497" y="261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6" y="259"/>
                    <a:pt x="496" y="259"/>
                    <a:pt x="496" y="259"/>
                  </a:cubicBezTo>
                  <a:cubicBezTo>
                    <a:pt x="495" y="258"/>
                    <a:pt x="495" y="258"/>
                    <a:pt x="495" y="258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93" y="255"/>
                    <a:pt x="493" y="255"/>
                    <a:pt x="493" y="255"/>
                  </a:cubicBezTo>
                  <a:cubicBezTo>
                    <a:pt x="492" y="254"/>
                    <a:pt x="492" y="254"/>
                    <a:pt x="492" y="254"/>
                  </a:cubicBezTo>
                  <a:cubicBezTo>
                    <a:pt x="492" y="253"/>
                    <a:pt x="492" y="253"/>
                    <a:pt x="492" y="253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1" y="250"/>
                    <a:pt x="491" y="250"/>
                    <a:pt x="491" y="250"/>
                  </a:cubicBezTo>
                  <a:cubicBezTo>
                    <a:pt x="491" y="249"/>
                    <a:pt x="491" y="249"/>
                    <a:pt x="491" y="249"/>
                  </a:cubicBezTo>
                  <a:cubicBezTo>
                    <a:pt x="491" y="248"/>
                    <a:pt x="491" y="248"/>
                    <a:pt x="491" y="248"/>
                  </a:cubicBezTo>
                  <a:cubicBezTo>
                    <a:pt x="491" y="247"/>
                    <a:pt x="491" y="247"/>
                    <a:pt x="491" y="247"/>
                  </a:cubicBezTo>
                  <a:cubicBezTo>
                    <a:pt x="490" y="246"/>
                    <a:pt x="490" y="246"/>
                    <a:pt x="490" y="246"/>
                  </a:cubicBezTo>
                  <a:cubicBezTo>
                    <a:pt x="491" y="246"/>
                    <a:pt x="491" y="246"/>
                    <a:pt x="491" y="246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5"/>
                    <a:pt x="493" y="245"/>
                    <a:pt x="493" y="245"/>
                  </a:cubicBezTo>
                  <a:cubicBezTo>
                    <a:pt x="494" y="245"/>
                    <a:pt x="494" y="245"/>
                    <a:pt x="494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246"/>
                    <a:pt x="495" y="246"/>
                    <a:pt x="495" y="246"/>
                  </a:cubicBezTo>
                  <a:cubicBezTo>
                    <a:pt x="496" y="247"/>
                    <a:pt x="496" y="247"/>
                    <a:pt x="496" y="247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99" y="248"/>
                    <a:pt x="499" y="248"/>
                    <a:pt x="499" y="248"/>
                  </a:cubicBezTo>
                  <a:cubicBezTo>
                    <a:pt x="498" y="247"/>
                    <a:pt x="498" y="247"/>
                    <a:pt x="498" y="247"/>
                  </a:cubicBezTo>
                  <a:cubicBezTo>
                    <a:pt x="497" y="246"/>
                    <a:pt x="497" y="246"/>
                    <a:pt x="497" y="246"/>
                  </a:cubicBezTo>
                  <a:cubicBezTo>
                    <a:pt x="496" y="246"/>
                    <a:pt x="496" y="246"/>
                    <a:pt x="496" y="246"/>
                  </a:cubicBezTo>
                  <a:cubicBezTo>
                    <a:pt x="495" y="244"/>
                    <a:pt x="495" y="244"/>
                    <a:pt x="495" y="244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3" y="241"/>
                    <a:pt x="493" y="241"/>
                    <a:pt x="493" y="241"/>
                  </a:cubicBezTo>
                  <a:cubicBezTo>
                    <a:pt x="493" y="240"/>
                    <a:pt x="493" y="240"/>
                    <a:pt x="493" y="240"/>
                  </a:cubicBezTo>
                  <a:cubicBezTo>
                    <a:pt x="492" y="240"/>
                    <a:pt x="492" y="240"/>
                    <a:pt x="492" y="240"/>
                  </a:cubicBezTo>
                  <a:cubicBezTo>
                    <a:pt x="492" y="239"/>
                    <a:pt x="492" y="239"/>
                    <a:pt x="492" y="239"/>
                  </a:cubicBezTo>
                  <a:cubicBezTo>
                    <a:pt x="491" y="238"/>
                    <a:pt x="491" y="238"/>
                    <a:pt x="491" y="238"/>
                  </a:cubicBezTo>
                  <a:cubicBezTo>
                    <a:pt x="489" y="236"/>
                    <a:pt x="489" y="236"/>
                    <a:pt x="489" y="236"/>
                  </a:cubicBezTo>
                  <a:cubicBezTo>
                    <a:pt x="489" y="235"/>
                    <a:pt x="489" y="235"/>
                    <a:pt x="489" y="235"/>
                  </a:cubicBezTo>
                  <a:cubicBezTo>
                    <a:pt x="488" y="233"/>
                    <a:pt x="488" y="233"/>
                    <a:pt x="488" y="233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6" y="231"/>
                    <a:pt x="486" y="231"/>
                    <a:pt x="486" y="231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4" y="229"/>
                    <a:pt x="484" y="229"/>
                    <a:pt x="484" y="229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4" y="228"/>
                    <a:pt x="484" y="228"/>
                    <a:pt x="484" y="228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83" y="227"/>
                    <a:pt x="483" y="227"/>
                    <a:pt x="483" y="227"/>
                  </a:cubicBezTo>
                  <a:cubicBezTo>
                    <a:pt x="482" y="226"/>
                    <a:pt x="482" y="226"/>
                    <a:pt x="482" y="226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3"/>
                    <a:pt x="482" y="223"/>
                    <a:pt x="482" y="223"/>
                  </a:cubicBezTo>
                  <a:cubicBezTo>
                    <a:pt x="482" y="221"/>
                    <a:pt x="482" y="221"/>
                    <a:pt x="482" y="221"/>
                  </a:cubicBezTo>
                  <a:cubicBezTo>
                    <a:pt x="481" y="220"/>
                    <a:pt x="481" y="220"/>
                    <a:pt x="481" y="220"/>
                  </a:cubicBezTo>
                  <a:cubicBezTo>
                    <a:pt x="480" y="220"/>
                    <a:pt x="480" y="220"/>
                    <a:pt x="480" y="220"/>
                  </a:cubicBezTo>
                  <a:cubicBezTo>
                    <a:pt x="480" y="219"/>
                    <a:pt x="480" y="219"/>
                    <a:pt x="480" y="219"/>
                  </a:cubicBezTo>
                  <a:cubicBezTo>
                    <a:pt x="479" y="219"/>
                    <a:pt x="479" y="219"/>
                    <a:pt x="479" y="219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80" y="218"/>
                    <a:pt x="480" y="218"/>
                    <a:pt x="480" y="218"/>
                  </a:cubicBezTo>
                  <a:cubicBezTo>
                    <a:pt x="481" y="219"/>
                    <a:pt x="481" y="219"/>
                    <a:pt x="481" y="219"/>
                  </a:cubicBezTo>
                  <a:cubicBezTo>
                    <a:pt x="481" y="218"/>
                    <a:pt x="481" y="218"/>
                    <a:pt x="481" y="218"/>
                  </a:cubicBezTo>
                  <a:cubicBezTo>
                    <a:pt x="480" y="217"/>
                    <a:pt x="480" y="217"/>
                    <a:pt x="480" y="217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5"/>
                    <a:pt x="478" y="215"/>
                    <a:pt x="478" y="215"/>
                  </a:cubicBezTo>
                  <a:cubicBezTo>
                    <a:pt x="476" y="214"/>
                    <a:pt x="476" y="214"/>
                    <a:pt x="476" y="214"/>
                  </a:cubicBezTo>
                  <a:cubicBezTo>
                    <a:pt x="476" y="213"/>
                    <a:pt x="476" y="213"/>
                    <a:pt x="476" y="213"/>
                  </a:cubicBezTo>
                  <a:cubicBezTo>
                    <a:pt x="476" y="212"/>
                    <a:pt x="476" y="212"/>
                    <a:pt x="476" y="212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1" y="211"/>
                    <a:pt x="471" y="211"/>
                    <a:pt x="471" y="211"/>
                  </a:cubicBezTo>
                  <a:cubicBezTo>
                    <a:pt x="472" y="212"/>
                    <a:pt x="472" y="212"/>
                    <a:pt x="472" y="212"/>
                  </a:cubicBezTo>
                  <a:cubicBezTo>
                    <a:pt x="474" y="212"/>
                    <a:pt x="474" y="212"/>
                    <a:pt x="474" y="212"/>
                  </a:cubicBezTo>
                  <a:cubicBezTo>
                    <a:pt x="474" y="213"/>
                    <a:pt x="474" y="213"/>
                    <a:pt x="474" y="213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4" y="216"/>
                    <a:pt x="474" y="216"/>
                    <a:pt x="474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17"/>
                    <a:pt x="472" y="217"/>
                    <a:pt x="472" y="217"/>
                  </a:cubicBezTo>
                  <a:cubicBezTo>
                    <a:pt x="473" y="218"/>
                    <a:pt x="473" y="218"/>
                    <a:pt x="473" y="218"/>
                  </a:cubicBezTo>
                  <a:cubicBezTo>
                    <a:pt x="473" y="219"/>
                    <a:pt x="473" y="219"/>
                    <a:pt x="473" y="219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1"/>
                    <a:pt x="475" y="221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6" y="225"/>
                    <a:pt x="476" y="225"/>
                    <a:pt x="476" y="225"/>
                  </a:cubicBezTo>
                  <a:cubicBezTo>
                    <a:pt x="476" y="227"/>
                    <a:pt x="476" y="227"/>
                    <a:pt x="476" y="227"/>
                  </a:cubicBezTo>
                  <a:cubicBezTo>
                    <a:pt x="477" y="228"/>
                    <a:pt x="477" y="228"/>
                    <a:pt x="477" y="228"/>
                  </a:cubicBezTo>
                  <a:cubicBezTo>
                    <a:pt x="478" y="228"/>
                    <a:pt x="478" y="228"/>
                    <a:pt x="478" y="228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1" y="232"/>
                    <a:pt x="481" y="232"/>
                    <a:pt x="481" y="232"/>
                  </a:cubicBezTo>
                  <a:cubicBezTo>
                    <a:pt x="482" y="234"/>
                    <a:pt x="482" y="234"/>
                    <a:pt x="482" y="234"/>
                  </a:cubicBezTo>
                  <a:cubicBezTo>
                    <a:pt x="482" y="235"/>
                    <a:pt x="482" y="235"/>
                    <a:pt x="482" y="235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7"/>
                    <a:pt x="482" y="237"/>
                    <a:pt x="482" y="237"/>
                  </a:cubicBezTo>
                  <a:cubicBezTo>
                    <a:pt x="483" y="237"/>
                    <a:pt x="483" y="237"/>
                    <a:pt x="483" y="237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9"/>
                    <a:pt x="484" y="239"/>
                    <a:pt x="484" y="239"/>
                  </a:cubicBezTo>
                  <a:cubicBezTo>
                    <a:pt x="485" y="240"/>
                    <a:pt x="485" y="240"/>
                    <a:pt x="485" y="240"/>
                  </a:cubicBezTo>
                  <a:cubicBezTo>
                    <a:pt x="485" y="241"/>
                    <a:pt x="485" y="241"/>
                    <a:pt x="485" y="241"/>
                  </a:cubicBezTo>
                  <a:cubicBezTo>
                    <a:pt x="485" y="242"/>
                    <a:pt x="485" y="242"/>
                    <a:pt x="485" y="242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5"/>
                    <a:pt x="486" y="245"/>
                    <a:pt x="486" y="245"/>
                  </a:cubicBezTo>
                  <a:cubicBezTo>
                    <a:pt x="486" y="246"/>
                    <a:pt x="486" y="246"/>
                    <a:pt x="486" y="246"/>
                  </a:cubicBezTo>
                  <a:cubicBezTo>
                    <a:pt x="487" y="248"/>
                    <a:pt x="487" y="248"/>
                    <a:pt x="487" y="248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9" y="252"/>
                    <a:pt x="489" y="252"/>
                    <a:pt x="489" y="252"/>
                  </a:cubicBezTo>
                  <a:cubicBezTo>
                    <a:pt x="489" y="253"/>
                    <a:pt x="489" y="253"/>
                    <a:pt x="489" y="253"/>
                  </a:cubicBezTo>
                  <a:cubicBezTo>
                    <a:pt x="490" y="254"/>
                    <a:pt x="490" y="254"/>
                    <a:pt x="490" y="254"/>
                  </a:cubicBezTo>
                  <a:cubicBezTo>
                    <a:pt x="490" y="256"/>
                    <a:pt x="490" y="256"/>
                    <a:pt x="490" y="256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1" y="258"/>
                    <a:pt x="491" y="258"/>
                    <a:pt x="491" y="258"/>
                  </a:cubicBezTo>
                  <a:cubicBezTo>
                    <a:pt x="491" y="259"/>
                    <a:pt x="491" y="259"/>
                    <a:pt x="491" y="259"/>
                  </a:cubicBezTo>
                  <a:cubicBezTo>
                    <a:pt x="492" y="260"/>
                    <a:pt x="492" y="260"/>
                    <a:pt x="492" y="260"/>
                  </a:cubicBezTo>
                  <a:cubicBezTo>
                    <a:pt x="492" y="261"/>
                    <a:pt x="492" y="261"/>
                    <a:pt x="492" y="261"/>
                  </a:cubicBezTo>
                  <a:cubicBezTo>
                    <a:pt x="492" y="262"/>
                    <a:pt x="492" y="262"/>
                    <a:pt x="492" y="262"/>
                  </a:cubicBezTo>
                  <a:cubicBezTo>
                    <a:pt x="492" y="264"/>
                    <a:pt x="492" y="264"/>
                    <a:pt x="492" y="264"/>
                  </a:cubicBezTo>
                  <a:cubicBezTo>
                    <a:pt x="492" y="265"/>
                    <a:pt x="492" y="265"/>
                    <a:pt x="492" y="265"/>
                  </a:cubicBezTo>
                  <a:cubicBezTo>
                    <a:pt x="493" y="266"/>
                    <a:pt x="493" y="266"/>
                    <a:pt x="493" y="266"/>
                  </a:cubicBezTo>
                  <a:cubicBezTo>
                    <a:pt x="494" y="267"/>
                    <a:pt x="494" y="267"/>
                    <a:pt x="494" y="267"/>
                  </a:cubicBezTo>
                  <a:cubicBezTo>
                    <a:pt x="495" y="267"/>
                    <a:pt x="495" y="267"/>
                    <a:pt x="495" y="267"/>
                  </a:cubicBezTo>
                  <a:close/>
                  <a:moveTo>
                    <a:pt x="450" y="211"/>
                  </a:moveTo>
                  <a:cubicBezTo>
                    <a:pt x="450" y="211"/>
                    <a:pt x="450" y="211"/>
                    <a:pt x="450" y="211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1" y="210"/>
                    <a:pt x="451" y="210"/>
                    <a:pt x="451" y="210"/>
                  </a:cubicBezTo>
                  <a:cubicBezTo>
                    <a:pt x="451" y="211"/>
                    <a:pt x="451" y="211"/>
                    <a:pt x="451" y="211"/>
                  </a:cubicBezTo>
                  <a:cubicBezTo>
                    <a:pt x="452" y="211"/>
                    <a:pt x="452" y="211"/>
                    <a:pt x="452" y="211"/>
                  </a:cubicBezTo>
                  <a:cubicBezTo>
                    <a:pt x="452" y="210"/>
                    <a:pt x="452" y="210"/>
                    <a:pt x="452" y="210"/>
                  </a:cubicBezTo>
                  <a:cubicBezTo>
                    <a:pt x="453" y="210"/>
                    <a:pt x="453" y="210"/>
                    <a:pt x="453" y="210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3" y="209"/>
                    <a:pt x="453" y="209"/>
                    <a:pt x="453" y="209"/>
                  </a:cubicBezTo>
                  <a:cubicBezTo>
                    <a:pt x="453" y="208"/>
                    <a:pt x="453" y="208"/>
                    <a:pt x="453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1" y="209"/>
                    <a:pt x="451" y="209"/>
                    <a:pt x="451" y="209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0" y="207"/>
                    <a:pt x="450" y="207"/>
                    <a:pt x="450" y="207"/>
                  </a:cubicBezTo>
                  <a:cubicBezTo>
                    <a:pt x="450" y="208"/>
                    <a:pt x="450" y="208"/>
                    <a:pt x="450" y="208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10"/>
                    <a:pt x="449" y="210"/>
                    <a:pt x="449" y="210"/>
                  </a:cubicBezTo>
                  <a:cubicBezTo>
                    <a:pt x="450" y="211"/>
                    <a:pt x="450" y="211"/>
                    <a:pt x="450" y="211"/>
                  </a:cubicBezTo>
                  <a:close/>
                  <a:moveTo>
                    <a:pt x="447" y="210"/>
                  </a:moveTo>
                  <a:cubicBezTo>
                    <a:pt x="447" y="210"/>
                    <a:pt x="447" y="210"/>
                    <a:pt x="447" y="210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6" y="209"/>
                    <a:pt x="446" y="209"/>
                    <a:pt x="446" y="209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7" y="210"/>
                    <a:pt x="447" y="210"/>
                    <a:pt x="447" y="210"/>
                  </a:cubicBezTo>
                  <a:close/>
                  <a:moveTo>
                    <a:pt x="453" y="213"/>
                  </a:moveTo>
                  <a:cubicBezTo>
                    <a:pt x="453" y="213"/>
                    <a:pt x="453" y="213"/>
                    <a:pt x="453" y="213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3"/>
                    <a:pt x="453" y="213"/>
                    <a:pt x="453" y="213"/>
                  </a:cubicBezTo>
                  <a:close/>
                  <a:moveTo>
                    <a:pt x="452" y="212"/>
                  </a:moveTo>
                  <a:cubicBezTo>
                    <a:pt x="452" y="212"/>
                    <a:pt x="452" y="212"/>
                    <a:pt x="452" y="212"/>
                  </a:cubicBezTo>
                  <a:cubicBezTo>
                    <a:pt x="452" y="213"/>
                    <a:pt x="452" y="213"/>
                    <a:pt x="452" y="213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lose/>
                  <a:moveTo>
                    <a:pt x="452" y="215"/>
                  </a:moveTo>
                  <a:cubicBezTo>
                    <a:pt x="452" y="215"/>
                    <a:pt x="452" y="215"/>
                    <a:pt x="452" y="215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2" y="214"/>
                    <a:pt x="452" y="214"/>
                    <a:pt x="452" y="214"/>
                  </a:cubicBezTo>
                  <a:cubicBezTo>
                    <a:pt x="451" y="214"/>
                    <a:pt x="451" y="214"/>
                    <a:pt x="451" y="214"/>
                  </a:cubicBezTo>
                  <a:cubicBezTo>
                    <a:pt x="451" y="215"/>
                    <a:pt x="451" y="215"/>
                    <a:pt x="451" y="215"/>
                  </a:cubicBezTo>
                  <a:cubicBezTo>
                    <a:pt x="452" y="215"/>
                    <a:pt x="452" y="215"/>
                    <a:pt x="452" y="215"/>
                  </a:cubicBezTo>
                  <a:close/>
                  <a:moveTo>
                    <a:pt x="486" y="169"/>
                  </a:moveTo>
                  <a:cubicBezTo>
                    <a:pt x="486" y="169"/>
                    <a:pt x="486" y="169"/>
                    <a:pt x="486" y="169"/>
                  </a:cubicBezTo>
                  <a:cubicBezTo>
                    <a:pt x="487" y="168"/>
                    <a:pt x="487" y="168"/>
                    <a:pt x="487" y="168"/>
                  </a:cubicBezTo>
                  <a:cubicBezTo>
                    <a:pt x="487" y="167"/>
                    <a:pt x="487" y="167"/>
                    <a:pt x="487" y="167"/>
                  </a:cubicBezTo>
                  <a:cubicBezTo>
                    <a:pt x="486" y="167"/>
                    <a:pt x="486" y="167"/>
                    <a:pt x="486" y="167"/>
                  </a:cubicBezTo>
                  <a:cubicBezTo>
                    <a:pt x="486" y="168"/>
                    <a:pt x="486" y="168"/>
                    <a:pt x="486" y="168"/>
                  </a:cubicBezTo>
                  <a:cubicBezTo>
                    <a:pt x="486" y="169"/>
                    <a:pt x="486" y="169"/>
                    <a:pt x="486" y="169"/>
                  </a:cubicBezTo>
                  <a:close/>
                  <a:moveTo>
                    <a:pt x="540" y="163"/>
                  </a:moveTo>
                  <a:cubicBezTo>
                    <a:pt x="540" y="164"/>
                    <a:pt x="540" y="164"/>
                    <a:pt x="540" y="164"/>
                  </a:cubicBezTo>
                  <a:cubicBezTo>
                    <a:pt x="540" y="163"/>
                    <a:pt x="540" y="163"/>
                    <a:pt x="540" y="163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1" y="160"/>
                    <a:pt x="541" y="160"/>
                    <a:pt x="541" y="160"/>
                  </a:cubicBezTo>
                  <a:cubicBezTo>
                    <a:pt x="541" y="159"/>
                    <a:pt x="541" y="159"/>
                    <a:pt x="541" y="159"/>
                  </a:cubicBezTo>
                  <a:cubicBezTo>
                    <a:pt x="542" y="159"/>
                    <a:pt x="542" y="159"/>
                    <a:pt x="542" y="159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2" y="157"/>
                    <a:pt x="542" y="157"/>
                    <a:pt x="542" y="157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8" y="159"/>
                    <a:pt x="538" y="159"/>
                    <a:pt x="538" y="159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9"/>
                    <a:pt x="539" y="159"/>
                    <a:pt x="539" y="159"/>
                  </a:cubicBezTo>
                  <a:cubicBezTo>
                    <a:pt x="539" y="160"/>
                    <a:pt x="539" y="160"/>
                    <a:pt x="539" y="160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39" y="162"/>
                    <a:pt x="539" y="162"/>
                    <a:pt x="539" y="162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40" y="163"/>
                    <a:pt x="540" y="163"/>
                    <a:pt x="540" y="163"/>
                  </a:cubicBezTo>
                  <a:close/>
                  <a:moveTo>
                    <a:pt x="572" y="189"/>
                  </a:moveTo>
                  <a:cubicBezTo>
                    <a:pt x="572" y="189"/>
                    <a:pt x="572" y="189"/>
                    <a:pt x="572" y="189"/>
                  </a:cubicBezTo>
                  <a:cubicBezTo>
                    <a:pt x="573" y="189"/>
                    <a:pt x="573" y="189"/>
                    <a:pt x="573" y="189"/>
                  </a:cubicBezTo>
                  <a:cubicBezTo>
                    <a:pt x="574" y="190"/>
                    <a:pt x="574" y="190"/>
                    <a:pt x="574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7" y="191"/>
                    <a:pt x="577" y="191"/>
                    <a:pt x="577" y="191"/>
                  </a:cubicBezTo>
                  <a:cubicBezTo>
                    <a:pt x="577" y="190"/>
                    <a:pt x="577" y="190"/>
                    <a:pt x="577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0"/>
                    <a:pt x="575" y="190"/>
                    <a:pt x="575" y="190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2" y="189"/>
                    <a:pt x="572" y="189"/>
                    <a:pt x="572" y="189"/>
                  </a:cubicBezTo>
                  <a:cubicBezTo>
                    <a:pt x="572" y="189"/>
                    <a:pt x="572" y="189"/>
                    <a:pt x="572" y="189"/>
                  </a:cubicBezTo>
                  <a:close/>
                  <a:moveTo>
                    <a:pt x="563" y="187"/>
                  </a:moveTo>
                  <a:cubicBezTo>
                    <a:pt x="564" y="187"/>
                    <a:pt x="564" y="187"/>
                    <a:pt x="564" y="187"/>
                  </a:cubicBezTo>
                  <a:cubicBezTo>
                    <a:pt x="564" y="187"/>
                    <a:pt x="564" y="187"/>
                    <a:pt x="564" y="187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8" y="190"/>
                    <a:pt x="568" y="190"/>
                    <a:pt x="568" y="190"/>
                  </a:cubicBezTo>
                  <a:cubicBezTo>
                    <a:pt x="569" y="190"/>
                    <a:pt x="569" y="190"/>
                    <a:pt x="569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69" y="189"/>
                    <a:pt x="569" y="189"/>
                    <a:pt x="569" y="189"/>
                  </a:cubicBezTo>
                  <a:cubicBezTo>
                    <a:pt x="568" y="189"/>
                    <a:pt x="568" y="189"/>
                    <a:pt x="568" y="189"/>
                  </a:cubicBezTo>
                  <a:cubicBezTo>
                    <a:pt x="567" y="188"/>
                    <a:pt x="567" y="188"/>
                    <a:pt x="567" y="188"/>
                  </a:cubicBezTo>
                  <a:cubicBezTo>
                    <a:pt x="567" y="187"/>
                    <a:pt x="567" y="187"/>
                    <a:pt x="567" y="187"/>
                  </a:cubicBezTo>
                  <a:cubicBezTo>
                    <a:pt x="566" y="187"/>
                    <a:pt x="566" y="187"/>
                    <a:pt x="566" y="187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6" y="186"/>
                    <a:pt x="566" y="186"/>
                    <a:pt x="566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4" y="186"/>
                    <a:pt x="564" y="186"/>
                    <a:pt x="564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7"/>
                    <a:pt x="563" y="187"/>
                    <a:pt x="563" y="187"/>
                  </a:cubicBezTo>
                  <a:close/>
                  <a:moveTo>
                    <a:pt x="541" y="228"/>
                  </a:moveTo>
                  <a:cubicBezTo>
                    <a:pt x="541" y="228"/>
                    <a:pt x="541" y="228"/>
                    <a:pt x="541" y="228"/>
                  </a:cubicBezTo>
                  <a:cubicBezTo>
                    <a:pt x="542" y="228"/>
                    <a:pt x="542" y="228"/>
                    <a:pt x="542" y="228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1" y="227"/>
                    <a:pt x="541" y="227"/>
                    <a:pt x="541" y="227"/>
                  </a:cubicBezTo>
                  <a:cubicBezTo>
                    <a:pt x="540" y="227"/>
                    <a:pt x="540" y="227"/>
                    <a:pt x="540" y="227"/>
                  </a:cubicBezTo>
                  <a:cubicBezTo>
                    <a:pt x="540" y="228"/>
                    <a:pt x="540" y="228"/>
                    <a:pt x="540" y="228"/>
                  </a:cubicBezTo>
                  <a:cubicBezTo>
                    <a:pt x="541" y="228"/>
                    <a:pt x="541" y="228"/>
                    <a:pt x="541" y="228"/>
                  </a:cubicBezTo>
                  <a:close/>
                  <a:moveTo>
                    <a:pt x="536" y="227"/>
                  </a:moveTo>
                  <a:cubicBezTo>
                    <a:pt x="536" y="228"/>
                    <a:pt x="536" y="228"/>
                    <a:pt x="536" y="228"/>
                  </a:cubicBezTo>
                  <a:cubicBezTo>
                    <a:pt x="537" y="228"/>
                    <a:pt x="537" y="228"/>
                    <a:pt x="537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7" y="227"/>
                    <a:pt x="537" y="227"/>
                    <a:pt x="537" y="227"/>
                  </a:cubicBezTo>
                  <a:cubicBezTo>
                    <a:pt x="536" y="227"/>
                    <a:pt x="536" y="227"/>
                    <a:pt x="536" y="227"/>
                  </a:cubicBezTo>
                  <a:close/>
                  <a:moveTo>
                    <a:pt x="539" y="234"/>
                  </a:moveTo>
                  <a:cubicBezTo>
                    <a:pt x="539" y="234"/>
                    <a:pt x="539" y="234"/>
                    <a:pt x="539" y="234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2"/>
                    <a:pt x="539" y="232"/>
                    <a:pt x="539" y="232"/>
                  </a:cubicBezTo>
                  <a:cubicBezTo>
                    <a:pt x="540" y="232"/>
                    <a:pt x="540" y="232"/>
                    <a:pt x="540" y="232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40" y="230"/>
                    <a:pt x="540" y="230"/>
                    <a:pt x="540" y="230"/>
                  </a:cubicBezTo>
                  <a:cubicBezTo>
                    <a:pt x="541" y="230"/>
                    <a:pt x="541" y="230"/>
                    <a:pt x="541" y="230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7" y="231"/>
                    <a:pt x="537" y="231"/>
                    <a:pt x="537" y="231"/>
                  </a:cubicBezTo>
                  <a:cubicBezTo>
                    <a:pt x="537" y="232"/>
                    <a:pt x="537" y="232"/>
                    <a:pt x="537" y="232"/>
                  </a:cubicBezTo>
                  <a:cubicBezTo>
                    <a:pt x="538" y="232"/>
                    <a:pt x="538" y="232"/>
                    <a:pt x="538" y="232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4"/>
                    <a:pt x="539" y="234"/>
                    <a:pt x="539" y="234"/>
                  </a:cubicBezTo>
                  <a:close/>
                  <a:moveTo>
                    <a:pt x="538" y="239"/>
                  </a:moveTo>
                  <a:cubicBezTo>
                    <a:pt x="538" y="239"/>
                    <a:pt x="538" y="238"/>
                    <a:pt x="538" y="238"/>
                  </a:cubicBezTo>
                  <a:cubicBezTo>
                    <a:pt x="538" y="238"/>
                    <a:pt x="538" y="238"/>
                    <a:pt x="538" y="238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7" y="238"/>
                    <a:pt x="537" y="238"/>
                    <a:pt x="537" y="238"/>
                  </a:cubicBezTo>
                  <a:cubicBezTo>
                    <a:pt x="538" y="239"/>
                    <a:pt x="538" y="239"/>
                    <a:pt x="538" y="239"/>
                  </a:cubicBezTo>
                  <a:close/>
                  <a:moveTo>
                    <a:pt x="538" y="240"/>
                  </a:moveTo>
                  <a:cubicBezTo>
                    <a:pt x="539" y="240"/>
                    <a:pt x="539" y="240"/>
                    <a:pt x="539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39"/>
                    <a:pt x="538" y="239"/>
                    <a:pt x="538" y="239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lose/>
                  <a:moveTo>
                    <a:pt x="537" y="241"/>
                  </a:moveTo>
                  <a:cubicBezTo>
                    <a:pt x="537" y="241"/>
                    <a:pt x="537" y="241"/>
                    <a:pt x="537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7" y="241"/>
                    <a:pt x="537" y="241"/>
                    <a:pt x="537" y="241"/>
                  </a:cubicBezTo>
                  <a:close/>
                  <a:moveTo>
                    <a:pt x="537" y="243"/>
                  </a:moveTo>
                  <a:cubicBezTo>
                    <a:pt x="538" y="243"/>
                    <a:pt x="538" y="243"/>
                    <a:pt x="538" y="243"/>
                  </a:cubicBezTo>
                  <a:cubicBezTo>
                    <a:pt x="538" y="243"/>
                    <a:pt x="538" y="243"/>
                    <a:pt x="538" y="243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7" y="242"/>
                    <a:pt x="537" y="242"/>
                    <a:pt x="537" y="242"/>
                  </a:cubicBezTo>
                  <a:cubicBezTo>
                    <a:pt x="537" y="243"/>
                    <a:pt x="537" y="243"/>
                    <a:pt x="537" y="243"/>
                  </a:cubicBezTo>
                  <a:close/>
                  <a:moveTo>
                    <a:pt x="536" y="248"/>
                  </a:move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lose/>
                  <a:moveTo>
                    <a:pt x="536" y="251"/>
                  </a:move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1"/>
                    <a:pt x="536" y="251"/>
                    <a:pt x="536" y="251"/>
                  </a:cubicBezTo>
                  <a:close/>
                  <a:moveTo>
                    <a:pt x="536" y="252"/>
                  </a:move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lose/>
                  <a:moveTo>
                    <a:pt x="535" y="253"/>
                  </a:move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lose/>
                  <a:moveTo>
                    <a:pt x="534" y="256"/>
                  </a:moveTo>
                  <a:cubicBezTo>
                    <a:pt x="534" y="256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6"/>
                    <a:pt x="534" y="256"/>
                    <a:pt x="534" y="256"/>
                  </a:cubicBezTo>
                  <a:cubicBezTo>
                    <a:pt x="534" y="256"/>
                    <a:pt x="534" y="256"/>
                    <a:pt x="534" y="256"/>
                  </a:cubicBezTo>
                  <a:close/>
                  <a:moveTo>
                    <a:pt x="526" y="266"/>
                  </a:moveTo>
                  <a:cubicBezTo>
                    <a:pt x="527" y="266"/>
                    <a:pt x="527" y="266"/>
                    <a:pt x="527" y="266"/>
                  </a:cubicBezTo>
                  <a:cubicBezTo>
                    <a:pt x="528" y="265"/>
                    <a:pt x="528" y="265"/>
                    <a:pt x="528" y="265"/>
                  </a:cubicBezTo>
                  <a:cubicBezTo>
                    <a:pt x="528" y="264"/>
                    <a:pt x="528" y="264"/>
                    <a:pt x="528" y="264"/>
                  </a:cubicBezTo>
                  <a:cubicBezTo>
                    <a:pt x="529" y="264"/>
                    <a:pt x="529" y="264"/>
                    <a:pt x="529" y="264"/>
                  </a:cubicBezTo>
                  <a:cubicBezTo>
                    <a:pt x="529" y="263"/>
                    <a:pt x="529" y="263"/>
                    <a:pt x="529" y="263"/>
                  </a:cubicBezTo>
                  <a:cubicBezTo>
                    <a:pt x="529" y="262"/>
                    <a:pt x="529" y="262"/>
                    <a:pt x="529" y="262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29" y="261"/>
                    <a:pt x="529" y="261"/>
                    <a:pt x="529" y="261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3"/>
                    <a:pt x="528" y="263"/>
                    <a:pt x="528" y="263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6" y="266"/>
                    <a:pt x="526" y="266"/>
                    <a:pt x="526" y="266"/>
                  </a:cubicBezTo>
                  <a:close/>
                  <a:moveTo>
                    <a:pt x="518" y="274"/>
                  </a:moveTo>
                  <a:cubicBezTo>
                    <a:pt x="519" y="274"/>
                    <a:pt x="519" y="274"/>
                    <a:pt x="519" y="274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2"/>
                    <a:pt x="519" y="272"/>
                    <a:pt x="519" y="272"/>
                  </a:cubicBezTo>
                  <a:cubicBezTo>
                    <a:pt x="520" y="272"/>
                    <a:pt x="520" y="272"/>
                    <a:pt x="520" y="272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1" y="271"/>
                    <a:pt x="521" y="271"/>
                    <a:pt x="521" y="271"/>
                  </a:cubicBezTo>
                  <a:cubicBezTo>
                    <a:pt x="521" y="270"/>
                    <a:pt x="521" y="270"/>
                    <a:pt x="521" y="270"/>
                  </a:cubicBezTo>
                  <a:cubicBezTo>
                    <a:pt x="522" y="269"/>
                    <a:pt x="522" y="269"/>
                    <a:pt x="522" y="269"/>
                  </a:cubicBezTo>
                  <a:cubicBezTo>
                    <a:pt x="523" y="268"/>
                    <a:pt x="523" y="268"/>
                    <a:pt x="523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524" y="266"/>
                    <a:pt x="524" y="266"/>
                    <a:pt x="524" y="266"/>
                  </a:cubicBezTo>
                  <a:cubicBezTo>
                    <a:pt x="523" y="266"/>
                    <a:pt x="523" y="266"/>
                    <a:pt x="523" y="266"/>
                  </a:cubicBezTo>
                  <a:cubicBezTo>
                    <a:pt x="523" y="267"/>
                    <a:pt x="523" y="267"/>
                    <a:pt x="523" y="267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4"/>
                    <a:pt x="518" y="274"/>
                    <a:pt x="518" y="274"/>
                  </a:cubicBezTo>
                  <a:cubicBezTo>
                    <a:pt x="518" y="274"/>
                    <a:pt x="518" y="274"/>
                    <a:pt x="518" y="274"/>
                  </a:cubicBezTo>
                  <a:close/>
                  <a:moveTo>
                    <a:pt x="514" y="280"/>
                  </a:moveTo>
                  <a:cubicBezTo>
                    <a:pt x="514" y="280"/>
                    <a:pt x="514" y="279"/>
                    <a:pt x="514" y="279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6" y="276"/>
                    <a:pt x="516" y="276"/>
                    <a:pt x="516" y="276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5" y="275"/>
                    <a:pt x="515" y="275"/>
                    <a:pt x="515" y="275"/>
                  </a:cubicBezTo>
                  <a:cubicBezTo>
                    <a:pt x="515" y="274"/>
                    <a:pt x="515" y="274"/>
                    <a:pt x="515" y="274"/>
                  </a:cubicBezTo>
                  <a:cubicBezTo>
                    <a:pt x="514" y="275"/>
                    <a:pt x="514" y="275"/>
                    <a:pt x="514" y="275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8"/>
                    <a:pt x="514" y="278"/>
                    <a:pt x="514" y="278"/>
                  </a:cubicBezTo>
                  <a:cubicBezTo>
                    <a:pt x="513" y="278"/>
                    <a:pt x="513" y="278"/>
                    <a:pt x="513" y="278"/>
                  </a:cubicBezTo>
                  <a:cubicBezTo>
                    <a:pt x="514" y="279"/>
                    <a:pt x="514" y="279"/>
                    <a:pt x="514" y="279"/>
                  </a:cubicBezTo>
                  <a:cubicBezTo>
                    <a:pt x="514" y="280"/>
                    <a:pt x="514" y="280"/>
                    <a:pt x="514" y="280"/>
                  </a:cubicBezTo>
                  <a:close/>
                  <a:moveTo>
                    <a:pt x="9" y="215"/>
                  </a:moveTo>
                  <a:cubicBezTo>
                    <a:pt x="9" y="215"/>
                    <a:pt x="8" y="216"/>
                    <a:pt x="8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6"/>
                    <a:pt x="10" y="216"/>
                    <a:pt x="10" y="216"/>
                  </a:cubicBezTo>
                  <a:lnTo>
                    <a:pt x="9" y="2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4426829" y="1014430"/>
              <a:ext cx="299785" cy="329377"/>
            </a:xfrm>
            <a:custGeom>
              <a:avLst/>
              <a:gdLst>
                <a:gd name="T0" fmla="*/ 60 w 63"/>
                <a:gd name="T1" fmla="*/ 6 h 69"/>
                <a:gd name="T2" fmla="*/ 26 w 63"/>
                <a:gd name="T3" fmla="*/ 0 h 69"/>
                <a:gd name="T4" fmla="*/ 21 w 63"/>
                <a:gd name="T5" fmla="*/ 7 h 69"/>
                <a:gd name="T6" fmla="*/ 28 w 63"/>
                <a:gd name="T7" fmla="*/ 13 h 69"/>
                <a:gd name="T8" fmla="*/ 28 w 63"/>
                <a:gd name="T9" fmla="*/ 13 h 69"/>
                <a:gd name="T10" fmla="*/ 25 w 63"/>
                <a:gd name="T11" fmla="*/ 14 h 69"/>
                <a:gd name="T12" fmla="*/ 33 w 63"/>
                <a:gd name="T13" fmla="*/ 17 h 69"/>
                <a:gd name="T14" fmla="*/ 39 w 63"/>
                <a:gd name="T15" fmla="*/ 17 h 69"/>
                <a:gd name="T16" fmla="*/ 45 w 63"/>
                <a:gd name="T17" fmla="*/ 12 h 69"/>
                <a:gd name="T18" fmla="*/ 44 w 63"/>
                <a:gd name="T19" fmla="*/ 7 h 69"/>
                <a:gd name="T20" fmla="*/ 38 w 63"/>
                <a:gd name="T21" fmla="*/ 5 h 69"/>
                <a:gd name="T22" fmla="*/ 35 w 63"/>
                <a:gd name="T23" fmla="*/ 7 h 69"/>
                <a:gd name="T24" fmla="*/ 33 w 63"/>
                <a:gd name="T25" fmla="*/ 3 h 69"/>
                <a:gd name="T26" fmla="*/ 33 w 63"/>
                <a:gd name="T27" fmla="*/ 10 h 69"/>
                <a:gd name="T28" fmla="*/ 28 w 63"/>
                <a:gd name="T29" fmla="*/ 7 h 69"/>
                <a:gd name="T30" fmla="*/ 25 w 63"/>
                <a:gd name="T31" fmla="*/ 3 h 69"/>
                <a:gd name="T32" fmla="*/ 24 w 63"/>
                <a:gd name="T33" fmla="*/ 8 h 69"/>
                <a:gd name="T34" fmla="*/ 21 w 63"/>
                <a:gd name="T35" fmla="*/ 10 h 69"/>
                <a:gd name="T36" fmla="*/ 51 w 63"/>
                <a:gd name="T37" fmla="*/ 22 h 69"/>
                <a:gd name="T38" fmla="*/ 52 w 63"/>
                <a:gd name="T39" fmla="*/ 22 h 69"/>
                <a:gd name="T40" fmla="*/ 49 w 63"/>
                <a:gd name="T41" fmla="*/ 24 h 69"/>
                <a:gd name="T42" fmla="*/ 39 w 63"/>
                <a:gd name="T43" fmla="*/ 30 h 69"/>
                <a:gd name="T44" fmla="*/ 44 w 63"/>
                <a:gd name="T45" fmla="*/ 34 h 69"/>
                <a:gd name="T46" fmla="*/ 38 w 63"/>
                <a:gd name="T47" fmla="*/ 39 h 69"/>
                <a:gd name="T48" fmla="*/ 33 w 63"/>
                <a:gd name="T49" fmla="*/ 39 h 69"/>
                <a:gd name="T50" fmla="*/ 33 w 63"/>
                <a:gd name="T51" fmla="*/ 32 h 69"/>
                <a:gd name="T52" fmla="*/ 29 w 63"/>
                <a:gd name="T53" fmla="*/ 27 h 69"/>
                <a:gd name="T54" fmla="*/ 35 w 63"/>
                <a:gd name="T55" fmla="*/ 29 h 69"/>
                <a:gd name="T56" fmla="*/ 33 w 63"/>
                <a:gd name="T57" fmla="*/ 25 h 69"/>
                <a:gd name="T58" fmla="*/ 3 w 63"/>
                <a:gd name="T59" fmla="*/ 28 h 69"/>
                <a:gd name="T60" fmla="*/ 3 w 63"/>
                <a:gd name="T61" fmla="*/ 27 h 69"/>
                <a:gd name="T62" fmla="*/ 21 w 63"/>
                <a:gd name="T63" fmla="*/ 48 h 69"/>
                <a:gd name="T64" fmla="*/ 19 w 63"/>
                <a:gd name="T65" fmla="*/ 44 h 69"/>
                <a:gd name="T66" fmla="*/ 14 w 63"/>
                <a:gd name="T67" fmla="*/ 42 h 69"/>
                <a:gd name="T68" fmla="*/ 12 w 63"/>
                <a:gd name="T69" fmla="*/ 39 h 69"/>
                <a:gd name="T70" fmla="*/ 16 w 63"/>
                <a:gd name="T71" fmla="*/ 38 h 69"/>
                <a:gd name="T72" fmla="*/ 19 w 63"/>
                <a:gd name="T73" fmla="*/ 35 h 69"/>
                <a:gd name="T74" fmla="*/ 17 w 63"/>
                <a:gd name="T75" fmla="*/ 34 h 69"/>
                <a:gd name="T76" fmla="*/ 11 w 63"/>
                <a:gd name="T77" fmla="*/ 35 h 69"/>
                <a:gd name="T78" fmla="*/ 14 w 63"/>
                <a:gd name="T79" fmla="*/ 31 h 69"/>
                <a:gd name="T80" fmla="*/ 19 w 63"/>
                <a:gd name="T81" fmla="*/ 28 h 69"/>
                <a:gd name="T82" fmla="*/ 15 w 63"/>
                <a:gd name="T83" fmla="*/ 28 h 69"/>
                <a:gd name="T84" fmla="*/ 14 w 63"/>
                <a:gd name="T85" fmla="*/ 26 h 69"/>
                <a:gd name="T86" fmla="*/ 13 w 63"/>
                <a:gd name="T87" fmla="*/ 29 h 69"/>
                <a:gd name="T88" fmla="*/ 7 w 63"/>
                <a:gd name="T89" fmla="*/ 29 h 69"/>
                <a:gd name="T90" fmla="*/ 4 w 63"/>
                <a:gd name="T91" fmla="*/ 25 h 69"/>
                <a:gd name="T92" fmla="*/ 5 w 63"/>
                <a:gd name="T93" fmla="*/ 24 h 69"/>
                <a:gd name="T94" fmla="*/ 4 w 63"/>
                <a:gd name="T95" fmla="*/ 19 h 69"/>
                <a:gd name="T96" fmla="*/ 0 w 63"/>
                <a:gd name="T97" fmla="*/ 17 h 69"/>
                <a:gd name="T98" fmla="*/ 5 w 63"/>
                <a:gd name="T99" fmla="*/ 15 h 69"/>
                <a:gd name="T100" fmla="*/ 9 w 63"/>
                <a:gd name="T101" fmla="*/ 14 h 69"/>
                <a:gd name="T102" fmla="*/ 9 w 63"/>
                <a:gd name="T103" fmla="*/ 15 h 69"/>
                <a:gd name="T104" fmla="*/ 10 w 63"/>
                <a:gd name="T105" fmla="*/ 19 h 69"/>
                <a:gd name="T106" fmla="*/ 13 w 63"/>
                <a:gd name="T107" fmla="*/ 17 h 69"/>
                <a:gd name="T108" fmla="*/ 17 w 63"/>
                <a:gd name="T109" fmla="*/ 23 h 69"/>
                <a:gd name="T110" fmla="*/ 15 w 63"/>
                <a:gd name="T111" fmla="*/ 12 h 69"/>
                <a:gd name="T112" fmla="*/ 21 w 63"/>
                <a:gd name="T113" fmla="*/ 13 h 69"/>
                <a:gd name="T114" fmla="*/ 23 w 63"/>
                <a:gd name="T115" fmla="*/ 15 h 69"/>
                <a:gd name="T116" fmla="*/ 32 w 63"/>
                <a:gd name="T117" fmla="*/ 23 h 69"/>
                <a:gd name="T118" fmla="*/ 27 w 63"/>
                <a:gd name="T119" fmla="*/ 27 h 69"/>
                <a:gd name="T120" fmla="*/ 26 w 63"/>
                <a:gd name="T121" fmla="*/ 34 h 69"/>
                <a:gd name="T122" fmla="*/ 23 w 63"/>
                <a:gd name="T123" fmla="*/ 41 h 69"/>
                <a:gd name="T124" fmla="*/ 32 w 6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69">
                  <a:moveTo>
                    <a:pt x="58" y="6"/>
                  </a:move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47" y="7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lose/>
                  <a:moveTo>
                    <a:pt x="26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22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51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48" y="25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28" y="20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9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5" y="31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lose/>
                  <a:moveTo>
                    <a:pt x="21" y="49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1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84296" y="2097772"/>
              <a:ext cx="333238" cy="582844"/>
            </a:xfrm>
            <a:custGeom>
              <a:avLst/>
              <a:gdLst>
                <a:gd name="T0" fmla="*/ 108 w 259"/>
                <a:gd name="T1" fmla="*/ 219 h 453"/>
                <a:gd name="T2" fmla="*/ 11 w 259"/>
                <a:gd name="T3" fmla="*/ 449 h 453"/>
                <a:gd name="T4" fmla="*/ 60 w 259"/>
                <a:gd name="T5" fmla="*/ 412 h 453"/>
                <a:gd name="T6" fmla="*/ 60 w 259"/>
                <a:gd name="T7" fmla="*/ 412 h 453"/>
                <a:gd name="T8" fmla="*/ 74 w 259"/>
                <a:gd name="T9" fmla="*/ 375 h 453"/>
                <a:gd name="T10" fmla="*/ 78 w 259"/>
                <a:gd name="T11" fmla="*/ 378 h 453"/>
                <a:gd name="T12" fmla="*/ 182 w 259"/>
                <a:gd name="T13" fmla="*/ 93 h 453"/>
                <a:gd name="T14" fmla="*/ 174 w 259"/>
                <a:gd name="T15" fmla="*/ 63 h 453"/>
                <a:gd name="T16" fmla="*/ 185 w 259"/>
                <a:gd name="T17" fmla="*/ 56 h 453"/>
                <a:gd name="T18" fmla="*/ 185 w 259"/>
                <a:gd name="T19" fmla="*/ 33 h 453"/>
                <a:gd name="T20" fmla="*/ 185 w 259"/>
                <a:gd name="T21" fmla="*/ 0 h 453"/>
                <a:gd name="T22" fmla="*/ 230 w 259"/>
                <a:gd name="T23" fmla="*/ 33 h 453"/>
                <a:gd name="T24" fmla="*/ 245 w 259"/>
                <a:gd name="T25" fmla="*/ 33 h 453"/>
                <a:gd name="T26" fmla="*/ 256 w 259"/>
                <a:gd name="T27" fmla="*/ 48 h 453"/>
                <a:gd name="T28" fmla="*/ 230 w 259"/>
                <a:gd name="T29" fmla="*/ 67 h 453"/>
                <a:gd name="T30" fmla="*/ 200 w 259"/>
                <a:gd name="T31" fmla="*/ 67 h 453"/>
                <a:gd name="T32" fmla="*/ 189 w 259"/>
                <a:gd name="T33" fmla="*/ 78 h 453"/>
                <a:gd name="T34" fmla="*/ 185 w 259"/>
                <a:gd name="T35" fmla="*/ 96 h 453"/>
                <a:gd name="T36" fmla="*/ 182 w 259"/>
                <a:gd name="T37" fmla="*/ 171 h 453"/>
                <a:gd name="T38" fmla="*/ 60 w 259"/>
                <a:gd name="T39" fmla="*/ 278 h 453"/>
                <a:gd name="T40" fmla="*/ 52 w 259"/>
                <a:gd name="T41" fmla="*/ 286 h 453"/>
                <a:gd name="T42" fmla="*/ 52 w 259"/>
                <a:gd name="T43" fmla="*/ 293 h 453"/>
                <a:gd name="T44" fmla="*/ 74 w 259"/>
                <a:gd name="T45" fmla="*/ 300 h 453"/>
                <a:gd name="T46" fmla="*/ 71 w 259"/>
                <a:gd name="T47" fmla="*/ 289 h 453"/>
                <a:gd name="T48" fmla="*/ 130 w 259"/>
                <a:gd name="T49" fmla="*/ 252 h 453"/>
                <a:gd name="T50" fmla="*/ 122 w 259"/>
                <a:gd name="T51" fmla="*/ 282 h 453"/>
                <a:gd name="T52" fmla="*/ 145 w 259"/>
                <a:gd name="T53" fmla="*/ 260 h 453"/>
                <a:gd name="T54" fmla="*/ 115 w 259"/>
                <a:gd name="T55" fmla="*/ 263 h 453"/>
                <a:gd name="T56" fmla="*/ 115 w 259"/>
                <a:gd name="T57" fmla="*/ 282 h 453"/>
                <a:gd name="T58" fmla="*/ 97 w 259"/>
                <a:gd name="T59" fmla="*/ 330 h 453"/>
                <a:gd name="T60" fmla="*/ 93 w 259"/>
                <a:gd name="T61" fmla="*/ 312 h 453"/>
                <a:gd name="T62" fmla="*/ 100 w 259"/>
                <a:gd name="T63" fmla="*/ 282 h 453"/>
                <a:gd name="T64" fmla="*/ 89 w 259"/>
                <a:gd name="T65" fmla="*/ 271 h 453"/>
                <a:gd name="T66" fmla="*/ 104 w 259"/>
                <a:gd name="T67" fmla="*/ 252 h 453"/>
                <a:gd name="T68" fmla="*/ 134 w 259"/>
                <a:gd name="T69" fmla="*/ 249 h 453"/>
                <a:gd name="T70" fmla="*/ 148 w 259"/>
                <a:gd name="T71" fmla="*/ 260 h 453"/>
                <a:gd name="T72" fmla="*/ 171 w 259"/>
                <a:gd name="T73" fmla="*/ 252 h 453"/>
                <a:gd name="T74" fmla="*/ 171 w 259"/>
                <a:gd name="T75" fmla="*/ 241 h 453"/>
                <a:gd name="T76" fmla="*/ 185 w 259"/>
                <a:gd name="T77" fmla="*/ 241 h 453"/>
                <a:gd name="T78" fmla="*/ 208 w 259"/>
                <a:gd name="T79" fmla="*/ 237 h 453"/>
                <a:gd name="T80" fmla="*/ 219 w 259"/>
                <a:gd name="T81" fmla="*/ 226 h 453"/>
                <a:gd name="T82" fmla="*/ 226 w 259"/>
                <a:gd name="T83" fmla="*/ 211 h 453"/>
                <a:gd name="T84" fmla="*/ 230 w 259"/>
                <a:gd name="T85" fmla="*/ 163 h 453"/>
                <a:gd name="T86" fmla="*/ 226 w 259"/>
                <a:gd name="T87" fmla="*/ 137 h 453"/>
                <a:gd name="T88" fmla="*/ 204 w 259"/>
                <a:gd name="T89" fmla="*/ 93 h 453"/>
                <a:gd name="T90" fmla="*/ 204 w 259"/>
                <a:gd name="T91" fmla="*/ 100 h 453"/>
                <a:gd name="T92" fmla="*/ 189 w 259"/>
                <a:gd name="T93" fmla="*/ 100 h 453"/>
                <a:gd name="T94" fmla="*/ 185 w 259"/>
                <a:gd name="T95" fmla="*/ 126 h 453"/>
                <a:gd name="T96" fmla="*/ 185 w 259"/>
                <a:gd name="T97" fmla="*/ 178 h 453"/>
                <a:gd name="T98" fmla="*/ 163 w 259"/>
                <a:gd name="T99" fmla="*/ 189 h 453"/>
                <a:gd name="T100" fmla="*/ 152 w 259"/>
                <a:gd name="T101" fmla="*/ 211 h 453"/>
                <a:gd name="T102" fmla="*/ 145 w 259"/>
                <a:gd name="T103" fmla="*/ 226 h 453"/>
                <a:gd name="T104" fmla="*/ 111 w 259"/>
                <a:gd name="T105" fmla="*/ 230 h 453"/>
                <a:gd name="T106" fmla="*/ 78 w 259"/>
                <a:gd name="T107" fmla="*/ 256 h 453"/>
                <a:gd name="T108" fmla="*/ 63 w 259"/>
                <a:gd name="T109" fmla="*/ 278 h 453"/>
                <a:gd name="T110" fmla="*/ 67 w 259"/>
                <a:gd name="T111" fmla="*/ 289 h 453"/>
                <a:gd name="T112" fmla="*/ 71 w 259"/>
                <a:gd name="T113" fmla="*/ 282 h 453"/>
                <a:gd name="T114" fmla="*/ 78 w 259"/>
                <a:gd name="T115" fmla="*/ 308 h 453"/>
                <a:gd name="T116" fmla="*/ 89 w 259"/>
                <a:gd name="T117" fmla="*/ 3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453">
                  <a:moveTo>
                    <a:pt x="104" y="219"/>
                  </a:moveTo>
                  <a:lnTo>
                    <a:pt x="108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close/>
                  <a:moveTo>
                    <a:pt x="108" y="219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11" y="215"/>
                  </a:lnTo>
                  <a:lnTo>
                    <a:pt x="111" y="215"/>
                  </a:lnTo>
                  <a:lnTo>
                    <a:pt x="108" y="219"/>
                  </a:lnTo>
                  <a:lnTo>
                    <a:pt x="108" y="219"/>
                  </a:lnTo>
                  <a:lnTo>
                    <a:pt x="108" y="219"/>
                  </a:lnTo>
                  <a:close/>
                  <a:moveTo>
                    <a:pt x="4" y="453"/>
                  </a:moveTo>
                  <a:lnTo>
                    <a:pt x="4" y="449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4" y="453"/>
                  </a:lnTo>
                  <a:lnTo>
                    <a:pt x="4" y="453"/>
                  </a:lnTo>
                  <a:lnTo>
                    <a:pt x="4" y="453"/>
                  </a:lnTo>
                  <a:close/>
                  <a:moveTo>
                    <a:pt x="8" y="449"/>
                  </a:moveTo>
                  <a:lnTo>
                    <a:pt x="8" y="445"/>
                  </a:lnTo>
                  <a:lnTo>
                    <a:pt x="11" y="449"/>
                  </a:lnTo>
                  <a:lnTo>
                    <a:pt x="8" y="453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9"/>
                  </a:lnTo>
                  <a:close/>
                  <a:moveTo>
                    <a:pt x="22" y="438"/>
                  </a:moveTo>
                  <a:lnTo>
                    <a:pt x="22" y="441"/>
                  </a:lnTo>
                  <a:lnTo>
                    <a:pt x="22" y="441"/>
                  </a:lnTo>
                  <a:lnTo>
                    <a:pt x="26" y="441"/>
                  </a:lnTo>
                  <a:lnTo>
                    <a:pt x="26" y="441"/>
                  </a:lnTo>
                  <a:lnTo>
                    <a:pt x="22" y="438"/>
                  </a:lnTo>
                  <a:lnTo>
                    <a:pt x="22" y="438"/>
                  </a:lnTo>
                  <a:close/>
                  <a:moveTo>
                    <a:pt x="60" y="412"/>
                  </a:moveTo>
                  <a:lnTo>
                    <a:pt x="56" y="408"/>
                  </a:lnTo>
                  <a:lnTo>
                    <a:pt x="60" y="408"/>
                  </a:lnTo>
                  <a:lnTo>
                    <a:pt x="60" y="404"/>
                  </a:lnTo>
                  <a:lnTo>
                    <a:pt x="60" y="404"/>
                  </a:lnTo>
                  <a:lnTo>
                    <a:pt x="63" y="401"/>
                  </a:lnTo>
                  <a:lnTo>
                    <a:pt x="63" y="401"/>
                  </a:lnTo>
                  <a:lnTo>
                    <a:pt x="67" y="401"/>
                  </a:lnTo>
                  <a:lnTo>
                    <a:pt x="63" y="404"/>
                  </a:lnTo>
                  <a:lnTo>
                    <a:pt x="63" y="408"/>
                  </a:lnTo>
                  <a:lnTo>
                    <a:pt x="60" y="40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60" y="412"/>
                  </a:lnTo>
                  <a:close/>
                  <a:moveTo>
                    <a:pt x="74" y="382"/>
                  </a:moveTo>
                  <a:lnTo>
                    <a:pt x="74" y="382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1" y="386"/>
                  </a:lnTo>
                  <a:lnTo>
                    <a:pt x="71" y="382"/>
                  </a:lnTo>
                  <a:lnTo>
                    <a:pt x="74" y="382"/>
                  </a:lnTo>
                  <a:lnTo>
                    <a:pt x="74" y="382"/>
                  </a:lnTo>
                  <a:close/>
                  <a:moveTo>
                    <a:pt x="78" y="378"/>
                  </a:moveTo>
                  <a:lnTo>
                    <a:pt x="78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8" y="371"/>
                  </a:lnTo>
                  <a:lnTo>
                    <a:pt x="78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78" y="378"/>
                  </a:lnTo>
                  <a:lnTo>
                    <a:pt x="78" y="378"/>
                  </a:lnTo>
                  <a:close/>
                  <a:moveTo>
                    <a:pt x="163" y="82"/>
                  </a:moveTo>
                  <a:lnTo>
                    <a:pt x="163" y="82"/>
                  </a:lnTo>
                  <a:lnTo>
                    <a:pt x="163" y="78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67" y="78"/>
                  </a:lnTo>
                  <a:lnTo>
                    <a:pt x="167" y="82"/>
                  </a:lnTo>
                  <a:lnTo>
                    <a:pt x="163" y="82"/>
                  </a:lnTo>
                  <a:lnTo>
                    <a:pt x="163" y="82"/>
                  </a:lnTo>
                  <a:close/>
                  <a:moveTo>
                    <a:pt x="185" y="96"/>
                  </a:moveTo>
                  <a:lnTo>
                    <a:pt x="182" y="93"/>
                  </a:lnTo>
                  <a:lnTo>
                    <a:pt x="182" y="93"/>
                  </a:lnTo>
                  <a:lnTo>
                    <a:pt x="182" y="93"/>
                  </a:lnTo>
                  <a:lnTo>
                    <a:pt x="182" y="85"/>
                  </a:lnTo>
                  <a:lnTo>
                    <a:pt x="178" y="82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1" y="78"/>
                  </a:lnTo>
                  <a:lnTo>
                    <a:pt x="171" y="74"/>
                  </a:lnTo>
                  <a:lnTo>
                    <a:pt x="171" y="71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2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5" y="56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5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9" y="37"/>
                  </a:lnTo>
                  <a:lnTo>
                    <a:pt x="189" y="37"/>
                  </a:lnTo>
                  <a:lnTo>
                    <a:pt x="185" y="33"/>
                  </a:lnTo>
                  <a:lnTo>
                    <a:pt x="185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5" y="19"/>
                  </a:lnTo>
                  <a:lnTo>
                    <a:pt x="178" y="11"/>
                  </a:lnTo>
                  <a:lnTo>
                    <a:pt x="17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5" y="4"/>
                  </a:lnTo>
                  <a:lnTo>
                    <a:pt x="189" y="7"/>
                  </a:lnTo>
                  <a:lnTo>
                    <a:pt x="197" y="7"/>
                  </a:lnTo>
                  <a:lnTo>
                    <a:pt x="197" y="11"/>
                  </a:lnTo>
                  <a:lnTo>
                    <a:pt x="204" y="19"/>
                  </a:lnTo>
                  <a:lnTo>
                    <a:pt x="208" y="22"/>
                  </a:lnTo>
                  <a:lnTo>
                    <a:pt x="211" y="22"/>
                  </a:lnTo>
                  <a:lnTo>
                    <a:pt x="211" y="22"/>
                  </a:lnTo>
                  <a:lnTo>
                    <a:pt x="215" y="26"/>
                  </a:lnTo>
                  <a:lnTo>
                    <a:pt x="222" y="30"/>
                  </a:lnTo>
                  <a:lnTo>
                    <a:pt x="226" y="30"/>
                  </a:lnTo>
                  <a:lnTo>
                    <a:pt x="230" y="33"/>
                  </a:lnTo>
                  <a:lnTo>
                    <a:pt x="230" y="30"/>
                  </a:lnTo>
                  <a:lnTo>
                    <a:pt x="234" y="33"/>
                  </a:lnTo>
                  <a:lnTo>
                    <a:pt x="237" y="30"/>
                  </a:lnTo>
                  <a:lnTo>
                    <a:pt x="241" y="30"/>
                  </a:lnTo>
                  <a:lnTo>
                    <a:pt x="245" y="26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6"/>
                  </a:lnTo>
                  <a:lnTo>
                    <a:pt x="245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8" y="37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2" y="45"/>
                  </a:lnTo>
                  <a:lnTo>
                    <a:pt x="256" y="45"/>
                  </a:lnTo>
                  <a:lnTo>
                    <a:pt x="256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5"/>
                  </a:lnTo>
                  <a:lnTo>
                    <a:pt x="256" y="48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2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67"/>
                  </a:lnTo>
                  <a:lnTo>
                    <a:pt x="230" y="71"/>
                  </a:lnTo>
                  <a:lnTo>
                    <a:pt x="230" y="74"/>
                  </a:lnTo>
                  <a:lnTo>
                    <a:pt x="230" y="78"/>
                  </a:lnTo>
                  <a:lnTo>
                    <a:pt x="230" y="78"/>
                  </a:lnTo>
                  <a:lnTo>
                    <a:pt x="226" y="78"/>
                  </a:lnTo>
                  <a:lnTo>
                    <a:pt x="226" y="74"/>
                  </a:lnTo>
                  <a:lnTo>
                    <a:pt x="219" y="74"/>
                  </a:lnTo>
                  <a:lnTo>
                    <a:pt x="215" y="71"/>
                  </a:lnTo>
                  <a:lnTo>
                    <a:pt x="211" y="67"/>
                  </a:lnTo>
                  <a:lnTo>
                    <a:pt x="208" y="67"/>
                  </a:lnTo>
                  <a:lnTo>
                    <a:pt x="204" y="67"/>
                  </a:lnTo>
                  <a:lnTo>
                    <a:pt x="200" y="67"/>
                  </a:lnTo>
                  <a:lnTo>
                    <a:pt x="200" y="63"/>
                  </a:lnTo>
                  <a:lnTo>
                    <a:pt x="197" y="63"/>
                  </a:lnTo>
                  <a:lnTo>
                    <a:pt x="193" y="67"/>
                  </a:lnTo>
                  <a:lnTo>
                    <a:pt x="189" y="71"/>
                  </a:lnTo>
                  <a:lnTo>
                    <a:pt x="189" y="71"/>
                  </a:lnTo>
                  <a:lnTo>
                    <a:pt x="185" y="67"/>
                  </a:lnTo>
                  <a:lnTo>
                    <a:pt x="182" y="67"/>
                  </a:lnTo>
                  <a:lnTo>
                    <a:pt x="182" y="71"/>
                  </a:lnTo>
                  <a:lnTo>
                    <a:pt x="182" y="74"/>
                  </a:lnTo>
                  <a:lnTo>
                    <a:pt x="182" y="74"/>
                  </a:lnTo>
                  <a:lnTo>
                    <a:pt x="185" y="78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7" y="82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197" y="85"/>
                  </a:lnTo>
                  <a:lnTo>
                    <a:pt x="197" y="89"/>
                  </a:lnTo>
                  <a:lnTo>
                    <a:pt x="197" y="85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9" y="93"/>
                  </a:lnTo>
                  <a:lnTo>
                    <a:pt x="185" y="96"/>
                  </a:lnTo>
                  <a:lnTo>
                    <a:pt x="185" y="96"/>
                  </a:lnTo>
                  <a:close/>
                  <a:moveTo>
                    <a:pt x="178" y="178"/>
                  </a:moveTo>
                  <a:lnTo>
                    <a:pt x="178" y="174"/>
                  </a:lnTo>
                  <a:lnTo>
                    <a:pt x="182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8" y="178"/>
                  </a:lnTo>
                  <a:lnTo>
                    <a:pt x="178" y="178"/>
                  </a:lnTo>
                  <a:close/>
                  <a:moveTo>
                    <a:pt x="60" y="278"/>
                  </a:moveTo>
                  <a:lnTo>
                    <a:pt x="60" y="28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close/>
                  <a:moveTo>
                    <a:pt x="56" y="282"/>
                  </a:moveTo>
                  <a:lnTo>
                    <a:pt x="60" y="282"/>
                  </a:lnTo>
                  <a:lnTo>
                    <a:pt x="60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6" y="282"/>
                  </a:move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2" y="286"/>
                  </a:moveTo>
                  <a:lnTo>
                    <a:pt x="52" y="286"/>
                  </a:lnTo>
                  <a:lnTo>
                    <a:pt x="56" y="286"/>
                  </a:lnTo>
                  <a:lnTo>
                    <a:pt x="52" y="286"/>
                  </a:lnTo>
                  <a:lnTo>
                    <a:pt x="52" y="286"/>
                  </a:lnTo>
                  <a:close/>
                  <a:moveTo>
                    <a:pt x="52" y="293"/>
                  </a:moveTo>
                  <a:lnTo>
                    <a:pt x="48" y="289"/>
                  </a:lnTo>
                  <a:lnTo>
                    <a:pt x="48" y="286"/>
                  </a:lnTo>
                  <a:lnTo>
                    <a:pt x="52" y="286"/>
                  </a:lnTo>
                  <a:lnTo>
                    <a:pt x="52" y="289"/>
                  </a:lnTo>
                  <a:lnTo>
                    <a:pt x="52" y="289"/>
                  </a:lnTo>
                  <a:lnTo>
                    <a:pt x="56" y="289"/>
                  </a:lnTo>
                  <a:lnTo>
                    <a:pt x="52" y="293"/>
                  </a:lnTo>
                  <a:lnTo>
                    <a:pt x="52" y="293"/>
                  </a:lnTo>
                  <a:lnTo>
                    <a:pt x="52" y="293"/>
                  </a:lnTo>
                  <a:close/>
                  <a:moveTo>
                    <a:pt x="74" y="293"/>
                  </a:moveTo>
                  <a:lnTo>
                    <a:pt x="74" y="293"/>
                  </a:lnTo>
                  <a:lnTo>
                    <a:pt x="78" y="289"/>
                  </a:lnTo>
                  <a:lnTo>
                    <a:pt x="78" y="293"/>
                  </a:lnTo>
                  <a:lnTo>
                    <a:pt x="78" y="293"/>
                  </a:lnTo>
                  <a:lnTo>
                    <a:pt x="74" y="293"/>
                  </a:lnTo>
                  <a:lnTo>
                    <a:pt x="74" y="293"/>
                  </a:lnTo>
                  <a:close/>
                  <a:moveTo>
                    <a:pt x="74" y="297"/>
                  </a:moveTo>
                  <a:lnTo>
                    <a:pt x="74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4" y="297"/>
                  </a:lnTo>
                  <a:lnTo>
                    <a:pt x="74" y="297"/>
                  </a:lnTo>
                  <a:close/>
                  <a:moveTo>
                    <a:pt x="71" y="289"/>
                  </a:moveTo>
                  <a:lnTo>
                    <a:pt x="71" y="293"/>
                  </a:lnTo>
                  <a:lnTo>
                    <a:pt x="71" y="293"/>
                  </a:lnTo>
                  <a:lnTo>
                    <a:pt x="71" y="297"/>
                  </a:lnTo>
                  <a:lnTo>
                    <a:pt x="74" y="297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89"/>
                  </a:lnTo>
                  <a:lnTo>
                    <a:pt x="71" y="289"/>
                  </a:lnTo>
                  <a:lnTo>
                    <a:pt x="71" y="289"/>
                  </a:lnTo>
                  <a:close/>
                  <a:moveTo>
                    <a:pt x="141" y="256"/>
                  </a:moveTo>
                  <a:lnTo>
                    <a:pt x="141" y="252"/>
                  </a:lnTo>
                  <a:lnTo>
                    <a:pt x="141" y="249"/>
                  </a:lnTo>
                  <a:lnTo>
                    <a:pt x="141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6"/>
                  </a:lnTo>
                  <a:lnTo>
                    <a:pt x="141" y="256"/>
                  </a:lnTo>
                  <a:lnTo>
                    <a:pt x="141" y="256"/>
                  </a:lnTo>
                  <a:close/>
                  <a:moveTo>
                    <a:pt x="130" y="252"/>
                  </a:moveTo>
                  <a:lnTo>
                    <a:pt x="134" y="249"/>
                  </a:lnTo>
                  <a:lnTo>
                    <a:pt x="137" y="249"/>
                  </a:lnTo>
                  <a:lnTo>
                    <a:pt x="134" y="252"/>
                  </a:lnTo>
                  <a:lnTo>
                    <a:pt x="134" y="252"/>
                  </a:lnTo>
                  <a:lnTo>
                    <a:pt x="130" y="252"/>
                  </a:lnTo>
                  <a:lnTo>
                    <a:pt x="130" y="252"/>
                  </a:lnTo>
                  <a:close/>
                  <a:moveTo>
                    <a:pt x="115" y="282"/>
                  </a:moveTo>
                  <a:lnTo>
                    <a:pt x="119" y="282"/>
                  </a:lnTo>
                  <a:lnTo>
                    <a:pt x="119" y="282"/>
                  </a:lnTo>
                  <a:lnTo>
                    <a:pt x="119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9" y="278"/>
                  </a:lnTo>
                  <a:lnTo>
                    <a:pt x="119" y="275"/>
                  </a:lnTo>
                  <a:lnTo>
                    <a:pt x="122" y="271"/>
                  </a:lnTo>
                  <a:lnTo>
                    <a:pt x="126" y="271"/>
                  </a:lnTo>
                  <a:lnTo>
                    <a:pt x="126" y="267"/>
                  </a:lnTo>
                  <a:lnTo>
                    <a:pt x="130" y="267"/>
                  </a:lnTo>
                  <a:lnTo>
                    <a:pt x="134" y="271"/>
                  </a:lnTo>
                  <a:lnTo>
                    <a:pt x="137" y="271"/>
                  </a:lnTo>
                  <a:lnTo>
                    <a:pt x="137" y="271"/>
                  </a:lnTo>
                  <a:lnTo>
                    <a:pt x="141" y="267"/>
                  </a:lnTo>
                  <a:lnTo>
                    <a:pt x="145" y="263"/>
                  </a:lnTo>
                  <a:lnTo>
                    <a:pt x="145" y="260"/>
                  </a:lnTo>
                  <a:lnTo>
                    <a:pt x="141" y="260"/>
                  </a:lnTo>
                  <a:lnTo>
                    <a:pt x="141" y="260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6" y="256"/>
                  </a:lnTo>
                  <a:lnTo>
                    <a:pt x="126" y="260"/>
                  </a:lnTo>
                  <a:lnTo>
                    <a:pt x="122" y="260"/>
                  </a:lnTo>
                  <a:lnTo>
                    <a:pt x="119" y="263"/>
                  </a:lnTo>
                  <a:lnTo>
                    <a:pt x="119" y="263"/>
                  </a:lnTo>
                  <a:lnTo>
                    <a:pt x="115" y="263"/>
                  </a:lnTo>
                  <a:lnTo>
                    <a:pt x="115" y="260"/>
                  </a:lnTo>
                  <a:lnTo>
                    <a:pt x="111" y="260"/>
                  </a:lnTo>
                  <a:lnTo>
                    <a:pt x="108" y="263"/>
                  </a:lnTo>
                  <a:lnTo>
                    <a:pt x="108" y="267"/>
                  </a:lnTo>
                  <a:lnTo>
                    <a:pt x="104" y="267"/>
                  </a:lnTo>
                  <a:lnTo>
                    <a:pt x="104" y="271"/>
                  </a:lnTo>
                  <a:lnTo>
                    <a:pt x="111" y="271"/>
                  </a:lnTo>
                  <a:lnTo>
                    <a:pt x="111" y="275"/>
                  </a:lnTo>
                  <a:lnTo>
                    <a:pt x="111" y="275"/>
                  </a:lnTo>
                  <a:lnTo>
                    <a:pt x="111" y="278"/>
                  </a:lnTo>
                  <a:lnTo>
                    <a:pt x="111" y="282"/>
                  </a:lnTo>
                  <a:lnTo>
                    <a:pt x="115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93" y="334"/>
                  </a:moveTo>
                  <a:lnTo>
                    <a:pt x="93" y="330"/>
                  </a:lnTo>
                  <a:lnTo>
                    <a:pt x="89" y="330"/>
                  </a:lnTo>
                  <a:lnTo>
                    <a:pt x="89" y="334"/>
                  </a:lnTo>
                  <a:lnTo>
                    <a:pt x="93" y="338"/>
                  </a:lnTo>
                  <a:lnTo>
                    <a:pt x="93" y="338"/>
                  </a:lnTo>
                  <a:lnTo>
                    <a:pt x="97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330"/>
                  </a:moveTo>
                  <a:lnTo>
                    <a:pt x="97" y="326"/>
                  </a:lnTo>
                  <a:lnTo>
                    <a:pt x="97" y="323"/>
                  </a:lnTo>
                  <a:lnTo>
                    <a:pt x="100" y="326"/>
                  </a:lnTo>
                  <a:lnTo>
                    <a:pt x="100" y="326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7" y="330"/>
                  </a:lnTo>
                  <a:close/>
                  <a:moveTo>
                    <a:pt x="93" y="323"/>
                  </a:moveTo>
                  <a:lnTo>
                    <a:pt x="93" y="319"/>
                  </a:lnTo>
                  <a:lnTo>
                    <a:pt x="97" y="315"/>
                  </a:lnTo>
                  <a:lnTo>
                    <a:pt x="97" y="312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293"/>
                  </a:lnTo>
                  <a:lnTo>
                    <a:pt x="100" y="289"/>
                  </a:lnTo>
                  <a:lnTo>
                    <a:pt x="100" y="286"/>
                  </a:lnTo>
                  <a:lnTo>
                    <a:pt x="104" y="286"/>
                  </a:lnTo>
                  <a:lnTo>
                    <a:pt x="104" y="282"/>
                  </a:lnTo>
                  <a:lnTo>
                    <a:pt x="100" y="282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97" y="278"/>
                  </a:lnTo>
                  <a:lnTo>
                    <a:pt x="93" y="275"/>
                  </a:lnTo>
                  <a:lnTo>
                    <a:pt x="97" y="275"/>
                  </a:lnTo>
                  <a:lnTo>
                    <a:pt x="97" y="271"/>
                  </a:lnTo>
                  <a:lnTo>
                    <a:pt x="97" y="267"/>
                  </a:lnTo>
                  <a:lnTo>
                    <a:pt x="97" y="267"/>
                  </a:lnTo>
                  <a:lnTo>
                    <a:pt x="93" y="267"/>
                  </a:lnTo>
                  <a:lnTo>
                    <a:pt x="93" y="267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85" y="267"/>
                  </a:lnTo>
                  <a:lnTo>
                    <a:pt x="85" y="263"/>
                  </a:lnTo>
                  <a:lnTo>
                    <a:pt x="89" y="263"/>
                  </a:lnTo>
                  <a:lnTo>
                    <a:pt x="93" y="260"/>
                  </a:lnTo>
                  <a:lnTo>
                    <a:pt x="100" y="263"/>
                  </a:lnTo>
                  <a:lnTo>
                    <a:pt x="100" y="263"/>
                  </a:lnTo>
                  <a:lnTo>
                    <a:pt x="104" y="263"/>
                  </a:lnTo>
                  <a:lnTo>
                    <a:pt x="104" y="260"/>
                  </a:lnTo>
                  <a:lnTo>
                    <a:pt x="104" y="256"/>
                  </a:lnTo>
                  <a:lnTo>
                    <a:pt x="100" y="25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11" y="252"/>
                  </a:lnTo>
                  <a:lnTo>
                    <a:pt x="115" y="252"/>
                  </a:lnTo>
                  <a:lnTo>
                    <a:pt x="122" y="252"/>
                  </a:lnTo>
                  <a:lnTo>
                    <a:pt x="126" y="252"/>
                  </a:lnTo>
                  <a:lnTo>
                    <a:pt x="126" y="252"/>
                  </a:lnTo>
                  <a:lnTo>
                    <a:pt x="130" y="252"/>
                  </a:lnTo>
                  <a:lnTo>
                    <a:pt x="130" y="249"/>
                  </a:lnTo>
                  <a:lnTo>
                    <a:pt x="134" y="249"/>
                  </a:lnTo>
                  <a:lnTo>
                    <a:pt x="134" y="249"/>
                  </a:lnTo>
                  <a:lnTo>
                    <a:pt x="137" y="245"/>
                  </a:lnTo>
                  <a:lnTo>
                    <a:pt x="141" y="241"/>
                  </a:lnTo>
                  <a:lnTo>
                    <a:pt x="145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9"/>
                  </a:lnTo>
                  <a:lnTo>
                    <a:pt x="145" y="252"/>
                  </a:lnTo>
                  <a:lnTo>
                    <a:pt x="148" y="252"/>
                  </a:lnTo>
                  <a:lnTo>
                    <a:pt x="148" y="256"/>
                  </a:lnTo>
                  <a:lnTo>
                    <a:pt x="148" y="260"/>
                  </a:lnTo>
                  <a:lnTo>
                    <a:pt x="148" y="260"/>
                  </a:lnTo>
                  <a:lnTo>
                    <a:pt x="148" y="263"/>
                  </a:lnTo>
                  <a:lnTo>
                    <a:pt x="152" y="263"/>
                  </a:lnTo>
                  <a:lnTo>
                    <a:pt x="156" y="267"/>
                  </a:lnTo>
                  <a:lnTo>
                    <a:pt x="159" y="267"/>
                  </a:lnTo>
                  <a:lnTo>
                    <a:pt x="163" y="267"/>
                  </a:lnTo>
                  <a:lnTo>
                    <a:pt x="163" y="263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56"/>
                  </a:lnTo>
                  <a:lnTo>
                    <a:pt x="171" y="252"/>
                  </a:lnTo>
                  <a:lnTo>
                    <a:pt x="171" y="252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67" y="245"/>
                  </a:lnTo>
                  <a:lnTo>
                    <a:pt x="167" y="241"/>
                  </a:lnTo>
                  <a:lnTo>
                    <a:pt x="167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41"/>
                  </a:lnTo>
                  <a:lnTo>
                    <a:pt x="171" y="241"/>
                  </a:lnTo>
                  <a:lnTo>
                    <a:pt x="174" y="241"/>
                  </a:lnTo>
                  <a:lnTo>
                    <a:pt x="174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2" y="245"/>
                  </a:lnTo>
                  <a:lnTo>
                    <a:pt x="185" y="241"/>
                  </a:lnTo>
                  <a:lnTo>
                    <a:pt x="193" y="241"/>
                  </a:lnTo>
                  <a:lnTo>
                    <a:pt x="197" y="241"/>
                  </a:lnTo>
                  <a:lnTo>
                    <a:pt x="197" y="241"/>
                  </a:lnTo>
                  <a:lnTo>
                    <a:pt x="197" y="237"/>
                  </a:lnTo>
                  <a:lnTo>
                    <a:pt x="197" y="234"/>
                  </a:lnTo>
                  <a:lnTo>
                    <a:pt x="200" y="234"/>
                  </a:lnTo>
                  <a:lnTo>
                    <a:pt x="204" y="234"/>
                  </a:lnTo>
                  <a:lnTo>
                    <a:pt x="204" y="237"/>
                  </a:lnTo>
                  <a:lnTo>
                    <a:pt x="204" y="241"/>
                  </a:lnTo>
                  <a:lnTo>
                    <a:pt x="204" y="241"/>
                  </a:lnTo>
                  <a:lnTo>
                    <a:pt x="208" y="241"/>
                  </a:lnTo>
                  <a:lnTo>
                    <a:pt x="208" y="237"/>
                  </a:lnTo>
                  <a:lnTo>
                    <a:pt x="208" y="234"/>
                  </a:lnTo>
                  <a:lnTo>
                    <a:pt x="208" y="230"/>
                  </a:lnTo>
                  <a:lnTo>
                    <a:pt x="211" y="226"/>
                  </a:lnTo>
                  <a:lnTo>
                    <a:pt x="215" y="226"/>
                  </a:lnTo>
                  <a:lnTo>
                    <a:pt x="215" y="226"/>
                  </a:lnTo>
                  <a:lnTo>
                    <a:pt x="211" y="223"/>
                  </a:lnTo>
                  <a:lnTo>
                    <a:pt x="215" y="219"/>
                  </a:lnTo>
                  <a:lnTo>
                    <a:pt x="215" y="219"/>
                  </a:lnTo>
                  <a:lnTo>
                    <a:pt x="219" y="219"/>
                  </a:lnTo>
                  <a:lnTo>
                    <a:pt x="219" y="223"/>
                  </a:lnTo>
                  <a:lnTo>
                    <a:pt x="219" y="223"/>
                  </a:lnTo>
                  <a:lnTo>
                    <a:pt x="219" y="226"/>
                  </a:lnTo>
                  <a:lnTo>
                    <a:pt x="219" y="237"/>
                  </a:lnTo>
                  <a:lnTo>
                    <a:pt x="219" y="237"/>
                  </a:lnTo>
                  <a:lnTo>
                    <a:pt x="222" y="234"/>
                  </a:lnTo>
                  <a:lnTo>
                    <a:pt x="222" y="234"/>
                  </a:lnTo>
                  <a:lnTo>
                    <a:pt x="226" y="234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3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30" y="215"/>
                  </a:lnTo>
                  <a:lnTo>
                    <a:pt x="226" y="211"/>
                  </a:lnTo>
                  <a:lnTo>
                    <a:pt x="226" y="208"/>
                  </a:lnTo>
                  <a:lnTo>
                    <a:pt x="226" y="200"/>
                  </a:lnTo>
                  <a:lnTo>
                    <a:pt x="226" y="193"/>
                  </a:lnTo>
                  <a:lnTo>
                    <a:pt x="226" y="186"/>
                  </a:lnTo>
                  <a:lnTo>
                    <a:pt x="222" y="178"/>
                  </a:lnTo>
                  <a:lnTo>
                    <a:pt x="219" y="171"/>
                  </a:lnTo>
                  <a:lnTo>
                    <a:pt x="219" y="167"/>
                  </a:lnTo>
                  <a:lnTo>
                    <a:pt x="219" y="163"/>
                  </a:lnTo>
                  <a:lnTo>
                    <a:pt x="226" y="160"/>
                  </a:lnTo>
                  <a:lnTo>
                    <a:pt x="226" y="160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0" y="160"/>
                  </a:lnTo>
                  <a:lnTo>
                    <a:pt x="230" y="156"/>
                  </a:lnTo>
                  <a:lnTo>
                    <a:pt x="226" y="156"/>
                  </a:lnTo>
                  <a:lnTo>
                    <a:pt x="226" y="152"/>
                  </a:lnTo>
                  <a:lnTo>
                    <a:pt x="226" y="152"/>
                  </a:lnTo>
                  <a:lnTo>
                    <a:pt x="226" y="148"/>
                  </a:lnTo>
                  <a:lnTo>
                    <a:pt x="226" y="148"/>
                  </a:lnTo>
                  <a:lnTo>
                    <a:pt x="226" y="145"/>
                  </a:lnTo>
                  <a:lnTo>
                    <a:pt x="226" y="145"/>
                  </a:lnTo>
                  <a:lnTo>
                    <a:pt x="226" y="141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2" y="122"/>
                  </a:lnTo>
                  <a:lnTo>
                    <a:pt x="222" y="122"/>
                  </a:lnTo>
                  <a:lnTo>
                    <a:pt x="219" y="122"/>
                  </a:lnTo>
                  <a:lnTo>
                    <a:pt x="219" y="115"/>
                  </a:lnTo>
                  <a:lnTo>
                    <a:pt x="215" y="115"/>
                  </a:lnTo>
                  <a:lnTo>
                    <a:pt x="208" y="108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93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0" y="93"/>
                  </a:lnTo>
                  <a:lnTo>
                    <a:pt x="200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6"/>
                  </a:lnTo>
                  <a:lnTo>
                    <a:pt x="197" y="100"/>
                  </a:lnTo>
                  <a:lnTo>
                    <a:pt x="197" y="100"/>
                  </a:lnTo>
                  <a:lnTo>
                    <a:pt x="200" y="100"/>
                  </a:lnTo>
                  <a:lnTo>
                    <a:pt x="204" y="96"/>
                  </a:lnTo>
                  <a:lnTo>
                    <a:pt x="204" y="100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7" y="104"/>
                  </a:lnTo>
                  <a:lnTo>
                    <a:pt x="200" y="108"/>
                  </a:lnTo>
                  <a:lnTo>
                    <a:pt x="197" y="108"/>
                  </a:lnTo>
                  <a:lnTo>
                    <a:pt x="197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9" y="119"/>
                  </a:lnTo>
                  <a:lnTo>
                    <a:pt x="193" y="122"/>
                  </a:lnTo>
                  <a:lnTo>
                    <a:pt x="189" y="126"/>
                  </a:lnTo>
                  <a:lnTo>
                    <a:pt x="189" y="126"/>
                  </a:lnTo>
                  <a:lnTo>
                    <a:pt x="185" y="126"/>
                  </a:lnTo>
                  <a:lnTo>
                    <a:pt x="185" y="126"/>
                  </a:lnTo>
                  <a:lnTo>
                    <a:pt x="185" y="130"/>
                  </a:lnTo>
                  <a:lnTo>
                    <a:pt x="189" y="130"/>
                  </a:lnTo>
                  <a:lnTo>
                    <a:pt x="193" y="126"/>
                  </a:lnTo>
                  <a:lnTo>
                    <a:pt x="197" y="134"/>
                  </a:lnTo>
                  <a:lnTo>
                    <a:pt x="197" y="141"/>
                  </a:lnTo>
                  <a:lnTo>
                    <a:pt x="197" y="145"/>
                  </a:lnTo>
                  <a:lnTo>
                    <a:pt x="197" y="152"/>
                  </a:lnTo>
                  <a:lnTo>
                    <a:pt x="193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89" y="174"/>
                  </a:lnTo>
                  <a:lnTo>
                    <a:pt x="185" y="178"/>
                  </a:lnTo>
                  <a:lnTo>
                    <a:pt x="185" y="182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2" y="193"/>
                  </a:lnTo>
                  <a:lnTo>
                    <a:pt x="171" y="197"/>
                  </a:lnTo>
                  <a:lnTo>
                    <a:pt x="171" y="197"/>
                  </a:lnTo>
                  <a:lnTo>
                    <a:pt x="167" y="200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63" y="189"/>
                  </a:lnTo>
                  <a:lnTo>
                    <a:pt x="163" y="189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2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6" y="189"/>
                  </a:lnTo>
                  <a:lnTo>
                    <a:pt x="156" y="193"/>
                  </a:lnTo>
                  <a:lnTo>
                    <a:pt x="156" y="193"/>
                  </a:lnTo>
                  <a:lnTo>
                    <a:pt x="156" y="200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52" y="211"/>
                  </a:lnTo>
                  <a:lnTo>
                    <a:pt x="152" y="211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48" y="223"/>
                  </a:lnTo>
                  <a:lnTo>
                    <a:pt x="152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30"/>
                  </a:lnTo>
                  <a:lnTo>
                    <a:pt x="119" y="230"/>
                  </a:lnTo>
                  <a:lnTo>
                    <a:pt x="115" y="230"/>
                  </a:lnTo>
                  <a:lnTo>
                    <a:pt x="111" y="230"/>
                  </a:lnTo>
                  <a:lnTo>
                    <a:pt x="108" y="230"/>
                  </a:lnTo>
                  <a:lnTo>
                    <a:pt x="104" y="234"/>
                  </a:lnTo>
                  <a:lnTo>
                    <a:pt x="100" y="237"/>
                  </a:lnTo>
                  <a:lnTo>
                    <a:pt x="100" y="237"/>
                  </a:lnTo>
                  <a:lnTo>
                    <a:pt x="100" y="241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89" y="249"/>
                  </a:lnTo>
                  <a:lnTo>
                    <a:pt x="89" y="252"/>
                  </a:lnTo>
                  <a:lnTo>
                    <a:pt x="85" y="252"/>
                  </a:lnTo>
                  <a:lnTo>
                    <a:pt x="82" y="252"/>
                  </a:lnTo>
                  <a:lnTo>
                    <a:pt x="78" y="256"/>
                  </a:lnTo>
                  <a:lnTo>
                    <a:pt x="82" y="260"/>
                  </a:lnTo>
                  <a:lnTo>
                    <a:pt x="82" y="260"/>
                  </a:lnTo>
                  <a:lnTo>
                    <a:pt x="82" y="263"/>
                  </a:lnTo>
                  <a:lnTo>
                    <a:pt x="82" y="263"/>
                  </a:lnTo>
                  <a:lnTo>
                    <a:pt x="78" y="263"/>
                  </a:lnTo>
                  <a:lnTo>
                    <a:pt x="74" y="267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1" y="275"/>
                  </a:lnTo>
                  <a:lnTo>
                    <a:pt x="67" y="275"/>
                  </a:lnTo>
                  <a:lnTo>
                    <a:pt x="67" y="275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7" y="278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7" y="286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3" y="282"/>
                  </a:lnTo>
                  <a:lnTo>
                    <a:pt x="67" y="286"/>
                  </a:lnTo>
                  <a:lnTo>
                    <a:pt x="67" y="286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4" y="286"/>
                  </a:lnTo>
                  <a:lnTo>
                    <a:pt x="74" y="289"/>
                  </a:lnTo>
                  <a:lnTo>
                    <a:pt x="74" y="289"/>
                  </a:lnTo>
                  <a:lnTo>
                    <a:pt x="78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1" y="286"/>
                  </a:lnTo>
                  <a:lnTo>
                    <a:pt x="71" y="282"/>
                  </a:lnTo>
                  <a:lnTo>
                    <a:pt x="71" y="282"/>
                  </a:lnTo>
                  <a:lnTo>
                    <a:pt x="71" y="278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2" y="289"/>
                  </a:lnTo>
                  <a:lnTo>
                    <a:pt x="82" y="293"/>
                  </a:lnTo>
                  <a:lnTo>
                    <a:pt x="78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8" y="304"/>
                  </a:lnTo>
                  <a:lnTo>
                    <a:pt x="78" y="308"/>
                  </a:lnTo>
                  <a:lnTo>
                    <a:pt x="82" y="312"/>
                  </a:lnTo>
                  <a:lnTo>
                    <a:pt x="82" y="315"/>
                  </a:lnTo>
                  <a:lnTo>
                    <a:pt x="82" y="315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9" y="319"/>
                  </a:lnTo>
                  <a:lnTo>
                    <a:pt x="89" y="319"/>
                  </a:lnTo>
                  <a:lnTo>
                    <a:pt x="89" y="315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12"/>
                  </a:lnTo>
                  <a:lnTo>
                    <a:pt x="89" y="312"/>
                  </a:lnTo>
                  <a:lnTo>
                    <a:pt x="93" y="319"/>
                  </a:lnTo>
                  <a:lnTo>
                    <a:pt x="93" y="319"/>
                  </a:lnTo>
                  <a:lnTo>
                    <a:pt x="93" y="3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61137" y="2317785"/>
              <a:ext cx="95211" cy="137670"/>
            </a:xfrm>
            <a:custGeom>
              <a:avLst/>
              <a:gdLst>
                <a:gd name="T0" fmla="*/ 48 w 74"/>
                <a:gd name="T1" fmla="*/ 78 h 107"/>
                <a:gd name="T2" fmla="*/ 44 w 74"/>
                <a:gd name="T3" fmla="*/ 78 h 107"/>
                <a:gd name="T4" fmla="*/ 44 w 74"/>
                <a:gd name="T5" fmla="*/ 78 h 107"/>
                <a:gd name="T6" fmla="*/ 18 w 74"/>
                <a:gd name="T7" fmla="*/ 85 h 107"/>
                <a:gd name="T8" fmla="*/ 22 w 74"/>
                <a:gd name="T9" fmla="*/ 85 h 107"/>
                <a:gd name="T10" fmla="*/ 22 w 74"/>
                <a:gd name="T11" fmla="*/ 85 h 107"/>
                <a:gd name="T12" fmla="*/ 22 w 74"/>
                <a:gd name="T13" fmla="*/ 89 h 107"/>
                <a:gd name="T14" fmla="*/ 22 w 74"/>
                <a:gd name="T15" fmla="*/ 89 h 107"/>
                <a:gd name="T16" fmla="*/ 55 w 74"/>
                <a:gd name="T17" fmla="*/ 74 h 107"/>
                <a:gd name="T18" fmla="*/ 59 w 74"/>
                <a:gd name="T19" fmla="*/ 78 h 107"/>
                <a:gd name="T20" fmla="*/ 59 w 74"/>
                <a:gd name="T21" fmla="*/ 78 h 107"/>
                <a:gd name="T22" fmla="*/ 59 w 74"/>
                <a:gd name="T23" fmla="*/ 74 h 107"/>
                <a:gd name="T24" fmla="*/ 70 w 74"/>
                <a:gd name="T25" fmla="*/ 92 h 107"/>
                <a:gd name="T26" fmla="*/ 70 w 74"/>
                <a:gd name="T27" fmla="*/ 89 h 107"/>
                <a:gd name="T28" fmla="*/ 74 w 74"/>
                <a:gd name="T29" fmla="*/ 92 h 107"/>
                <a:gd name="T30" fmla="*/ 70 w 74"/>
                <a:gd name="T31" fmla="*/ 92 h 107"/>
                <a:gd name="T32" fmla="*/ 74 w 74"/>
                <a:gd name="T33" fmla="*/ 85 h 107"/>
                <a:gd name="T34" fmla="*/ 70 w 74"/>
                <a:gd name="T35" fmla="*/ 85 h 107"/>
                <a:gd name="T36" fmla="*/ 70 w 74"/>
                <a:gd name="T37" fmla="*/ 81 h 107"/>
                <a:gd name="T38" fmla="*/ 74 w 74"/>
                <a:gd name="T39" fmla="*/ 81 h 107"/>
                <a:gd name="T40" fmla="*/ 74 w 74"/>
                <a:gd name="T41" fmla="*/ 85 h 107"/>
                <a:gd name="T42" fmla="*/ 26 w 74"/>
                <a:gd name="T43" fmla="*/ 107 h 107"/>
                <a:gd name="T44" fmla="*/ 26 w 74"/>
                <a:gd name="T45" fmla="*/ 104 h 107"/>
                <a:gd name="T46" fmla="*/ 37 w 74"/>
                <a:gd name="T47" fmla="*/ 104 h 107"/>
                <a:gd name="T48" fmla="*/ 33 w 74"/>
                <a:gd name="T49" fmla="*/ 107 h 107"/>
                <a:gd name="T50" fmla="*/ 26 w 74"/>
                <a:gd name="T51" fmla="*/ 107 h 107"/>
                <a:gd name="T52" fmla="*/ 0 w 74"/>
                <a:gd name="T53" fmla="*/ 18 h 107"/>
                <a:gd name="T54" fmla="*/ 3 w 74"/>
                <a:gd name="T55" fmla="*/ 18 h 107"/>
                <a:gd name="T56" fmla="*/ 3 w 74"/>
                <a:gd name="T57" fmla="*/ 18 h 107"/>
                <a:gd name="T58" fmla="*/ 15 w 74"/>
                <a:gd name="T59" fmla="*/ 29 h 107"/>
                <a:gd name="T60" fmla="*/ 18 w 74"/>
                <a:gd name="T61" fmla="*/ 33 h 107"/>
                <a:gd name="T62" fmla="*/ 22 w 74"/>
                <a:gd name="T63" fmla="*/ 37 h 107"/>
                <a:gd name="T64" fmla="*/ 15 w 74"/>
                <a:gd name="T65" fmla="*/ 33 h 107"/>
                <a:gd name="T66" fmla="*/ 11 w 74"/>
                <a:gd name="T67" fmla="*/ 37 h 107"/>
                <a:gd name="T68" fmla="*/ 15 w 74"/>
                <a:gd name="T69" fmla="*/ 44 h 107"/>
                <a:gd name="T70" fmla="*/ 18 w 74"/>
                <a:gd name="T71" fmla="*/ 44 h 107"/>
                <a:gd name="T72" fmla="*/ 18 w 74"/>
                <a:gd name="T73" fmla="*/ 52 h 107"/>
                <a:gd name="T74" fmla="*/ 22 w 74"/>
                <a:gd name="T75" fmla="*/ 59 h 107"/>
                <a:gd name="T76" fmla="*/ 18 w 74"/>
                <a:gd name="T77" fmla="*/ 63 h 107"/>
                <a:gd name="T78" fmla="*/ 22 w 74"/>
                <a:gd name="T79" fmla="*/ 66 h 107"/>
                <a:gd name="T80" fmla="*/ 18 w 74"/>
                <a:gd name="T81" fmla="*/ 70 h 107"/>
                <a:gd name="T82" fmla="*/ 18 w 74"/>
                <a:gd name="T83" fmla="*/ 74 h 107"/>
                <a:gd name="T84" fmla="*/ 26 w 74"/>
                <a:gd name="T85" fmla="*/ 81 h 107"/>
                <a:gd name="T86" fmla="*/ 26 w 74"/>
                <a:gd name="T87" fmla="*/ 85 h 107"/>
                <a:gd name="T88" fmla="*/ 29 w 74"/>
                <a:gd name="T89" fmla="*/ 85 h 107"/>
                <a:gd name="T90" fmla="*/ 29 w 74"/>
                <a:gd name="T91" fmla="*/ 85 h 107"/>
                <a:gd name="T92" fmla="*/ 40 w 74"/>
                <a:gd name="T93" fmla="*/ 74 h 107"/>
                <a:gd name="T94" fmla="*/ 44 w 74"/>
                <a:gd name="T95" fmla="*/ 78 h 107"/>
                <a:gd name="T96" fmla="*/ 48 w 74"/>
                <a:gd name="T97" fmla="*/ 74 h 107"/>
                <a:gd name="T98" fmla="*/ 52 w 74"/>
                <a:gd name="T99" fmla="*/ 74 h 107"/>
                <a:gd name="T100" fmla="*/ 55 w 74"/>
                <a:gd name="T101" fmla="*/ 74 h 107"/>
                <a:gd name="T102" fmla="*/ 59 w 74"/>
                <a:gd name="T103" fmla="*/ 70 h 107"/>
                <a:gd name="T104" fmla="*/ 66 w 74"/>
                <a:gd name="T105" fmla="*/ 66 h 107"/>
                <a:gd name="T106" fmla="*/ 66 w 74"/>
                <a:gd name="T107" fmla="*/ 63 h 107"/>
                <a:gd name="T108" fmla="*/ 66 w 74"/>
                <a:gd name="T109" fmla="*/ 52 h 107"/>
                <a:gd name="T110" fmla="*/ 63 w 74"/>
                <a:gd name="T111" fmla="*/ 48 h 107"/>
                <a:gd name="T112" fmla="*/ 59 w 74"/>
                <a:gd name="T113" fmla="*/ 37 h 107"/>
                <a:gd name="T114" fmla="*/ 48 w 74"/>
                <a:gd name="T115" fmla="*/ 18 h 107"/>
                <a:gd name="T116" fmla="*/ 33 w 74"/>
                <a:gd name="T117" fmla="*/ 0 h 107"/>
                <a:gd name="T118" fmla="*/ 18 w 74"/>
                <a:gd name="T119" fmla="*/ 3 h 107"/>
                <a:gd name="T120" fmla="*/ 3 w 74"/>
                <a:gd name="T121" fmla="*/ 11 h 107"/>
                <a:gd name="T122" fmla="*/ 0 w 74"/>
                <a:gd name="T123" fmla="*/ 1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7">
                  <a:moveTo>
                    <a:pt x="44" y="78"/>
                  </a:moveTo>
                  <a:lnTo>
                    <a:pt x="48" y="78"/>
                  </a:lnTo>
                  <a:lnTo>
                    <a:pt x="4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8"/>
                  </a:lnTo>
                  <a:close/>
                  <a:moveTo>
                    <a:pt x="22" y="89"/>
                  </a:moveTo>
                  <a:lnTo>
                    <a:pt x="18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close/>
                  <a:moveTo>
                    <a:pt x="59" y="74"/>
                  </a:moveTo>
                  <a:lnTo>
                    <a:pt x="55" y="74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9" y="74"/>
                  </a:lnTo>
                  <a:close/>
                  <a:moveTo>
                    <a:pt x="70" y="92"/>
                  </a:move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close/>
                  <a:moveTo>
                    <a:pt x="74" y="85"/>
                  </a:moveTo>
                  <a:lnTo>
                    <a:pt x="70" y="89"/>
                  </a:lnTo>
                  <a:lnTo>
                    <a:pt x="70" y="85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5"/>
                  </a:lnTo>
                  <a:lnTo>
                    <a:pt x="74" y="85"/>
                  </a:lnTo>
                  <a:close/>
                  <a:moveTo>
                    <a:pt x="26" y="107"/>
                  </a:moveTo>
                  <a:lnTo>
                    <a:pt x="26" y="107"/>
                  </a:lnTo>
                  <a:lnTo>
                    <a:pt x="26" y="104"/>
                  </a:lnTo>
                  <a:lnTo>
                    <a:pt x="33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3" y="107"/>
                  </a:lnTo>
                  <a:lnTo>
                    <a:pt x="29" y="107"/>
                  </a:lnTo>
                  <a:lnTo>
                    <a:pt x="26" y="107"/>
                  </a:lnTo>
                  <a:lnTo>
                    <a:pt x="26" y="107"/>
                  </a:lnTo>
                  <a:close/>
                  <a:moveTo>
                    <a:pt x="0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2" y="37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7" y="40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22" y="81"/>
                  </a:lnTo>
                  <a:lnTo>
                    <a:pt x="26" y="81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9"/>
                  </a:lnTo>
                  <a:lnTo>
                    <a:pt x="29" y="85"/>
                  </a:lnTo>
                  <a:lnTo>
                    <a:pt x="29" y="81"/>
                  </a:lnTo>
                  <a:lnTo>
                    <a:pt x="29" y="85"/>
                  </a:lnTo>
                  <a:lnTo>
                    <a:pt x="33" y="81"/>
                  </a:lnTo>
                  <a:lnTo>
                    <a:pt x="40" y="74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74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74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9" y="70"/>
                  </a:lnTo>
                  <a:lnTo>
                    <a:pt x="63" y="70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3" y="40"/>
                  </a:lnTo>
                  <a:lnTo>
                    <a:pt x="59" y="37"/>
                  </a:lnTo>
                  <a:lnTo>
                    <a:pt x="59" y="29"/>
                  </a:lnTo>
                  <a:lnTo>
                    <a:pt x="48" y="18"/>
                  </a:lnTo>
                  <a:lnTo>
                    <a:pt x="40" y="11"/>
                  </a:lnTo>
                  <a:lnTo>
                    <a:pt x="33" y="0"/>
                  </a:lnTo>
                  <a:lnTo>
                    <a:pt x="29" y="3"/>
                  </a:lnTo>
                  <a:lnTo>
                    <a:pt x="18" y="3"/>
                  </a:lnTo>
                  <a:lnTo>
                    <a:pt x="11" y="11"/>
                  </a:lnTo>
                  <a:lnTo>
                    <a:pt x="3" y="11"/>
                  </a:lnTo>
                  <a:lnTo>
                    <a:pt x="0" y="15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6817391" y="2189123"/>
              <a:ext cx="100357" cy="156969"/>
            </a:xfrm>
            <a:custGeom>
              <a:avLst/>
              <a:gdLst>
                <a:gd name="T0" fmla="*/ 0 w 78"/>
                <a:gd name="T1" fmla="*/ 70 h 122"/>
                <a:gd name="T2" fmla="*/ 4 w 78"/>
                <a:gd name="T3" fmla="*/ 63 h 122"/>
                <a:gd name="T4" fmla="*/ 12 w 78"/>
                <a:gd name="T5" fmla="*/ 55 h 122"/>
                <a:gd name="T6" fmla="*/ 15 w 78"/>
                <a:gd name="T7" fmla="*/ 51 h 122"/>
                <a:gd name="T8" fmla="*/ 19 w 78"/>
                <a:gd name="T9" fmla="*/ 40 h 122"/>
                <a:gd name="T10" fmla="*/ 19 w 78"/>
                <a:gd name="T11" fmla="*/ 33 h 122"/>
                <a:gd name="T12" fmla="*/ 26 w 78"/>
                <a:gd name="T13" fmla="*/ 37 h 122"/>
                <a:gd name="T14" fmla="*/ 30 w 78"/>
                <a:gd name="T15" fmla="*/ 37 h 122"/>
                <a:gd name="T16" fmla="*/ 37 w 78"/>
                <a:gd name="T17" fmla="*/ 40 h 122"/>
                <a:gd name="T18" fmla="*/ 49 w 78"/>
                <a:gd name="T19" fmla="*/ 40 h 122"/>
                <a:gd name="T20" fmla="*/ 49 w 78"/>
                <a:gd name="T21" fmla="*/ 33 h 122"/>
                <a:gd name="T22" fmla="*/ 45 w 78"/>
                <a:gd name="T23" fmla="*/ 25 h 122"/>
                <a:gd name="T24" fmla="*/ 49 w 78"/>
                <a:gd name="T25" fmla="*/ 25 h 122"/>
                <a:gd name="T26" fmla="*/ 56 w 78"/>
                <a:gd name="T27" fmla="*/ 18 h 122"/>
                <a:gd name="T28" fmla="*/ 63 w 78"/>
                <a:gd name="T29" fmla="*/ 14 h 122"/>
                <a:gd name="T30" fmla="*/ 63 w 78"/>
                <a:gd name="T31" fmla="*/ 7 h 122"/>
                <a:gd name="T32" fmla="*/ 63 w 78"/>
                <a:gd name="T33" fmla="*/ 3 h 122"/>
                <a:gd name="T34" fmla="*/ 67 w 78"/>
                <a:gd name="T35" fmla="*/ 3 h 122"/>
                <a:gd name="T36" fmla="*/ 67 w 78"/>
                <a:gd name="T37" fmla="*/ 7 h 122"/>
                <a:gd name="T38" fmla="*/ 78 w 78"/>
                <a:gd name="T39" fmla="*/ 14 h 122"/>
                <a:gd name="T40" fmla="*/ 71 w 78"/>
                <a:gd name="T41" fmla="*/ 18 h 122"/>
                <a:gd name="T42" fmla="*/ 71 w 78"/>
                <a:gd name="T43" fmla="*/ 22 h 122"/>
                <a:gd name="T44" fmla="*/ 67 w 78"/>
                <a:gd name="T45" fmla="*/ 33 h 122"/>
                <a:gd name="T46" fmla="*/ 71 w 78"/>
                <a:gd name="T47" fmla="*/ 44 h 122"/>
                <a:gd name="T48" fmla="*/ 71 w 78"/>
                <a:gd name="T49" fmla="*/ 48 h 122"/>
                <a:gd name="T50" fmla="*/ 71 w 78"/>
                <a:gd name="T51" fmla="*/ 55 h 122"/>
                <a:gd name="T52" fmla="*/ 63 w 78"/>
                <a:gd name="T53" fmla="*/ 63 h 122"/>
                <a:gd name="T54" fmla="*/ 60 w 78"/>
                <a:gd name="T55" fmla="*/ 66 h 122"/>
                <a:gd name="T56" fmla="*/ 52 w 78"/>
                <a:gd name="T57" fmla="*/ 70 h 122"/>
                <a:gd name="T58" fmla="*/ 45 w 78"/>
                <a:gd name="T59" fmla="*/ 74 h 122"/>
                <a:gd name="T60" fmla="*/ 49 w 78"/>
                <a:gd name="T61" fmla="*/ 81 h 122"/>
                <a:gd name="T62" fmla="*/ 49 w 78"/>
                <a:gd name="T63" fmla="*/ 89 h 122"/>
                <a:gd name="T64" fmla="*/ 56 w 78"/>
                <a:gd name="T65" fmla="*/ 92 h 122"/>
                <a:gd name="T66" fmla="*/ 67 w 78"/>
                <a:gd name="T67" fmla="*/ 100 h 122"/>
                <a:gd name="T68" fmla="*/ 52 w 78"/>
                <a:gd name="T69" fmla="*/ 103 h 122"/>
                <a:gd name="T70" fmla="*/ 37 w 78"/>
                <a:gd name="T71" fmla="*/ 111 h 122"/>
                <a:gd name="T72" fmla="*/ 34 w 78"/>
                <a:gd name="T73" fmla="*/ 118 h 122"/>
                <a:gd name="T74" fmla="*/ 26 w 78"/>
                <a:gd name="T75" fmla="*/ 118 h 122"/>
                <a:gd name="T76" fmla="*/ 26 w 78"/>
                <a:gd name="T77" fmla="*/ 122 h 122"/>
                <a:gd name="T78" fmla="*/ 19 w 78"/>
                <a:gd name="T79" fmla="*/ 122 h 122"/>
                <a:gd name="T80" fmla="*/ 23 w 78"/>
                <a:gd name="T81" fmla="*/ 118 h 122"/>
                <a:gd name="T82" fmla="*/ 15 w 78"/>
                <a:gd name="T83" fmla="*/ 118 h 122"/>
                <a:gd name="T84" fmla="*/ 15 w 78"/>
                <a:gd name="T85" fmla="*/ 115 h 122"/>
                <a:gd name="T86" fmla="*/ 19 w 78"/>
                <a:gd name="T87" fmla="*/ 103 h 122"/>
                <a:gd name="T88" fmla="*/ 26 w 78"/>
                <a:gd name="T89" fmla="*/ 100 h 122"/>
                <a:gd name="T90" fmla="*/ 15 w 78"/>
                <a:gd name="T91" fmla="*/ 103 h 122"/>
                <a:gd name="T92" fmla="*/ 15 w 78"/>
                <a:gd name="T93" fmla="*/ 92 h 122"/>
                <a:gd name="T94" fmla="*/ 15 w 78"/>
                <a:gd name="T95" fmla="*/ 85 h 122"/>
                <a:gd name="T96" fmla="*/ 19 w 78"/>
                <a:gd name="T97" fmla="*/ 81 h 122"/>
                <a:gd name="T98" fmla="*/ 15 w 78"/>
                <a:gd name="T99" fmla="*/ 81 h 122"/>
                <a:gd name="T100" fmla="*/ 8 w 78"/>
                <a:gd name="T101" fmla="*/ 81 h 122"/>
                <a:gd name="T102" fmla="*/ 4 w 78"/>
                <a:gd name="T103" fmla="*/ 81 h 122"/>
                <a:gd name="T104" fmla="*/ 0 w 78"/>
                <a:gd name="T105" fmla="*/ 77 h 122"/>
                <a:gd name="T106" fmla="*/ 0 w 78"/>
                <a:gd name="T107" fmla="*/ 7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22">
                  <a:moveTo>
                    <a:pt x="0" y="77"/>
                  </a:moveTo>
                  <a:lnTo>
                    <a:pt x="0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12" y="55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3"/>
                  </a:lnTo>
                  <a:lnTo>
                    <a:pt x="23" y="29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45" y="37"/>
                  </a:lnTo>
                  <a:lnTo>
                    <a:pt x="49" y="40"/>
                  </a:lnTo>
                  <a:lnTo>
                    <a:pt x="52" y="33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9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1" y="22"/>
                  </a:lnTo>
                  <a:lnTo>
                    <a:pt x="67" y="29"/>
                  </a:lnTo>
                  <a:lnTo>
                    <a:pt x="67" y="33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1"/>
                  </a:lnTo>
                  <a:lnTo>
                    <a:pt x="71" y="55"/>
                  </a:lnTo>
                  <a:lnTo>
                    <a:pt x="60" y="63"/>
                  </a:lnTo>
                  <a:lnTo>
                    <a:pt x="63" y="63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52" y="74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9" y="81"/>
                  </a:lnTo>
                  <a:lnTo>
                    <a:pt x="45" y="85"/>
                  </a:lnTo>
                  <a:lnTo>
                    <a:pt x="49" y="89"/>
                  </a:lnTo>
                  <a:lnTo>
                    <a:pt x="52" y="89"/>
                  </a:lnTo>
                  <a:lnTo>
                    <a:pt x="56" y="92"/>
                  </a:lnTo>
                  <a:lnTo>
                    <a:pt x="67" y="96"/>
                  </a:lnTo>
                  <a:lnTo>
                    <a:pt x="67" y="100"/>
                  </a:lnTo>
                  <a:lnTo>
                    <a:pt x="63" y="103"/>
                  </a:lnTo>
                  <a:lnTo>
                    <a:pt x="52" y="103"/>
                  </a:lnTo>
                  <a:lnTo>
                    <a:pt x="45" y="111"/>
                  </a:lnTo>
                  <a:lnTo>
                    <a:pt x="37" y="111"/>
                  </a:lnTo>
                  <a:lnTo>
                    <a:pt x="34" y="115"/>
                  </a:lnTo>
                  <a:lnTo>
                    <a:pt x="34" y="118"/>
                  </a:lnTo>
                  <a:lnTo>
                    <a:pt x="30" y="115"/>
                  </a:lnTo>
                  <a:lnTo>
                    <a:pt x="26" y="118"/>
                  </a:lnTo>
                  <a:lnTo>
                    <a:pt x="30" y="118"/>
                  </a:lnTo>
                  <a:lnTo>
                    <a:pt x="26" y="122"/>
                  </a:lnTo>
                  <a:lnTo>
                    <a:pt x="23" y="122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23" y="118"/>
                  </a:lnTo>
                  <a:lnTo>
                    <a:pt x="19" y="115"/>
                  </a:lnTo>
                  <a:lnTo>
                    <a:pt x="15" y="118"/>
                  </a:lnTo>
                  <a:lnTo>
                    <a:pt x="15" y="118"/>
                  </a:lnTo>
                  <a:lnTo>
                    <a:pt x="15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23" y="103"/>
                  </a:lnTo>
                  <a:lnTo>
                    <a:pt x="26" y="100"/>
                  </a:lnTo>
                  <a:lnTo>
                    <a:pt x="23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5" y="92"/>
                  </a:lnTo>
                  <a:lnTo>
                    <a:pt x="19" y="89"/>
                  </a:lnTo>
                  <a:lnTo>
                    <a:pt x="15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2" y="85"/>
                  </a:lnTo>
                  <a:lnTo>
                    <a:pt x="8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6002952" y="1988409"/>
              <a:ext cx="653609" cy="276626"/>
            </a:xfrm>
            <a:custGeom>
              <a:avLst/>
              <a:gdLst>
                <a:gd name="T0" fmla="*/ 19 w 508"/>
                <a:gd name="T1" fmla="*/ 66 h 215"/>
                <a:gd name="T2" fmla="*/ 30 w 508"/>
                <a:gd name="T3" fmla="*/ 52 h 215"/>
                <a:gd name="T4" fmla="*/ 37 w 508"/>
                <a:gd name="T5" fmla="*/ 44 h 215"/>
                <a:gd name="T6" fmla="*/ 60 w 508"/>
                <a:gd name="T7" fmla="*/ 37 h 215"/>
                <a:gd name="T8" fmla="*/ 71 w 508"/>
                <a:gd name="T9" fmla="*/ 41 h 215"/>
                <a:gd name="T10" fmla="*/ 89 w 508"/>
                <a:gd name="T11" fmla="*/ 41 h 215"/>
                <a:gd name="T12" fmla="*/ 108 w 508"/>
                <a:gd name="T13" fmla="*/ 55 h 215"/>
                <a:gd name="T14" fmla="*/ 126 w 508"/>
                <a:gd name="T15" fmla="*/ 52 h 215"/>
                <a:gd name="T16" fmla="*/ 145 w 508"/>
                <a:gd name="T17" fmla="*/ 52 h 215"/>
                <a:gd name="T18" fmla="*/ 148 w 508"/>
                <a:gd name="T19" fmla="*/ 33 h 215"/>
                <a:gd name="T20" fmla="*/ 137 w 508"/>
                <a:gd name="T21" fmla="*/ 18 h 215"/>
                <a:gd name="T22" fmla="*/ 148 w 508"/>
                <a:gd name="T23" fmla="*/ 7 h 215"/>
                <a:gd name="T24" fmla="*/ 159 w 508"/>
                <a:gd name="T25" fmla="*/ 3 h 215"/>
                <a:gd name="T26" fmla="*/ 182 w 508"/>
                <a:gd name="T27" fmla="*/ 7 h 215"/>
                <a:gd name="T28" fmla="*/ 200 w 508"/>
                <a:gd name="T29" fmla="*/ 11 h 215"/>
                <a:gd name="T30" fmla="*/ 208 w 508"/>
                <a:gd name="T31" fmla="*/ 26 h 215"/>
                <a:gd name="T32" fmla="*/ 219 w 508"/>
                <a:gd name="T33" fmla="*/ 33 h 215"/>
                <a:gd name="T34" fmla="*/ 237 w 508"/>
                <a:gd name="T35" fmla="*/ 37 h 215"/>
                <a:gd name="T36" fmla="*/ 259 w 508"/>
                <a:gd name="T37" fmla="*/ 29 h 215"/>
                <a:gd name="T38" fmla="*/ 285 w 508"/>
                <a:gd name="T39" fmla="*/ 33 h 215"/>
                <a:gd name="T40" fmla="*/ 308 w 508"/>
                <a:gd name="T41" fmla="*/ 44 h 215"/>
                <a:gd name="T42" fmla="*/ 330 w 508"/>
                <a:gd name="T43" fmla="*/ 48 h 215"/>
                <a:gd name="T44" fmla="*/ 356 w 508"/>
                <a:gd name="T45" fmla="*/ 48 h 215"/>
                <a:gd name="T46" fmla="*/ 378 w 508"/>
                <a:gd name="T47" fmla="*/ 37 h 215"/>
                <a:gd name="T48" fmla="*/ 393 w 508"/>
                <a:gd name="T49" fmla="*/ 26 h 215"/>
                <a:gd name="T50" fmla="*/ 408 w 508"/>
                <a:gd name="T51" fmla="*/ 18 h 215"/>
                <a:gd name="T52" fmla="*/ 422 w 508"/>
                <a:gd name="T53" fmla="*/ 26 h 215"/>
                <a:gd name="T54" fmla="*/ 437 w 508"/>
                <a:gd name="T55" fmla="*/ 48 h 215"/>
                <a:gd name="T56" fmla="*/ 445 w 508"/>
                <a:gd name="T57" fmla="*/ 74 h 215"/>
                <a:gd name="T58" fmla="*/ 471 w 508"/>
                <a:gd name="T59" fmla="*/ 66 h 215"/>
                <a:gd name="T60" fmla="*/ 496 w 508"/>
                <a:gd name="T61" fmla="*/ 70 h 215"/>
                <a:gd name="T62" fmla="*/ 504 w 508"/>
                <a:gd name="T63" fmla="*/ 89 h 215"/>
                <a:gd name="T64" fmla="*/ 496 w 508"/>
                <a:gd name="T65" fmla="*/ 92 h 215"/>
                <a:gd name="T66" fmla="*/ 474 w 508"/>
                <a:gd name="T67" fmla="*/ 100 h 215"/>
                <a:gd name="T68" fmla="*/ 467 w 508"/>
                <a:gd name="T69" fmla="*/ 104 h 215"/>
                <a:gd name="T70" fmla="*/ 452 w 508"/>
                <a:gd name="T71" fmla="*/ 126 h 215"/>
                <a:gd name="T72" fmla="*/ 430 w 508"/>
                <a:gd name="T73" fmla="*/ 133 h 215"/>
                <a:gd name="T74" fmla="*/ 415 w 508"/>
                <a:gd name="T75" fmla="*/ 137 h 215"/>
                <a:gd name="T76" fmla="*/ 393 w 508"/>
                <a:gd name="T77" fmla="*/ 148 h 215"/>
                <a:gd name="T78" fmla="*/ 404 w 508"/>
                <a:gd name="T79" fmla="*/ 163 h 215"/>
                <a:gd name="T80" fmla="*/ 382 w 508"/>
                <a:gd name="T81" fmla="*/ 189 h 215"/>
                <a:gd name="T82" fmla="*/ 352 w 508"/>
                <a:gd name="T83" fmla="*/ 196 h 215"/>
                <a:gd name="T84" fmla="*/ 311 w 508"/>
                <a:gd name="T85" fmla="*/ 215 h 215"/>
                <a:gd name="T86" fmla="*/ 289 w 508"/>
                <a:gd name="T87" fmla="*/ 215 h 215"/>
                <a:gd name="T88" fmla="*/ 248 w 508"/>
                <a:gd name="T89" fmla="*/ 196 h 215"/>
                <a:gd name="T90" fmla="*/ 215 w 508"/>
                <a:gd name="T91" fmla="*/ 200 h 215"/>
                <a:gd name="T92" fmla="*/ 167 w 508"/>
                <a:gd name="T93" fmla="*/ 200 h 215"/>
                <a:gd name="T94" fmla="*/ 152 w 508"/>
                <a:gd name="T95" fmla="*/ 178 h 215"/>
                <a:gd name="T96" fmla="*/ 145 w 508"/>
                <a:gd name="T97" fmla="*/ 170 h 215"/>
                <a:gd name="T98" fmla="*/ 122 w 508"/>
                <a:gd name="T99" fmla="*/ 163 h 215"/>
                <a:gd name="T100" fmla="*/ 100 w 508"/>
                <a:gd name="T101" fmla="*/ 156 h 215"/>
                <a:gd name="T102" fmla="*/ 63 w 508"/>
                <a:gd name="T103" fmla="*/ 148 h 215"/>
                <a:gd name="T104" fmla="*/ 67 w 508"/>
                <a:gd name="T105" fmla="*/ 133 h 215"/>
                <a:gd name="T106" fmla="*/ 60 w 508"/>
                <a:gd name="T107" fmla="*/ 118 h 215"/>
                <a:gd name="T108" fmla="*/ 52 w 508"/>
                <a:gd name="T109" fmla="*/ 107 h 215"/>
                <a:gd name="T110" fmla="*/ 37 w 508"/>
                <a:gd name="T111" fmla="*/ 104 h 215"/>
                <a:gd name="T112" fmla="*/ 26 w 508"/>
                <a:gd name="T113" fmla="*/ 100 h 215"/>
                <a:gd name="T114" fmla="*/ 19 w 508"/>
                <a:gd name="T115" fmla="*/ 96 h 215"/>
                <a:gd name="T116" fmla="*/ 4 w 508"/>
                <a:gd name="T117" fmla="*/ 85 h 215"/>
                <a:gd name="T118" fmla="*/ 0 w 508"/>
                <a:gd name="T119" fmla="*/ 8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15">
                  <a:moveTo>
                    <a:pt x="0" y="78"/>
                  </a:moveTo>
                  <a:lnTo>
                    <a:pt x="4" y="70"/>
                  </a:lnTo>
                  <a:lnTo>
                    <a:pt x="8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6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5" y="41"/>
                  </a:lnTo>
                  <a:lnTo>
                    <a:pt x="48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3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71" y="37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97" y="52"/>
                  </a:lnTo>
                  <a:lnTo>
                    <a:pt x="100" y="52"/>
                  </a:lnTo>
                  <a:lnTo>
                    <a:pt x="108" y="55"/>
                  </a:lnTo>
                  <a:lnTo>
                    <a:pt x="108" y="55"/>
                  </a:lnTo>
                  <a:lnTo>
                    <a:pt x="111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2" y="52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45" y="52"/>
                  </a:lnTo>
                  <a:lnTo>
                    <a:pt x="148" y="52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48" y="44"/>
                  </a:lnTo>
                  <a:lnTo>
                    <a:pt x="148" y="41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37" y="29"/>
                  </a:lnTo>
                  <a:lnTo>
                    <a:pt x="137" y="26"/>
                  </a:lnTo>
                  <a:lnTo>
                    <a:pt x="137" y="18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8" y="7"/>
                  </a:lnTo>
                  <a:lnTo>
                    <a:pt x="182" y="7"/>
                  </a:lnTo>
                  <a:lnTo>
                    <a:pt x="182" y="11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11"/>
                  </a:lnTo>
                  <a:lnTo>
                    <a:pt x="197" y="11"/>
                  </a:lnTo>
                  <a:lnTo>
                    <a:pt x="200" y="11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4" y="18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29"/>
                  </a:lnTo>
                  <a:lnTo>
                    <a:pt x="211" y="29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9" y="33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30" y="37"/>
                  </a:lnTo>
                  <a:lnTo>
                    <a:pt x="234" y="37"/>
                  </a:lnTo>
                  <a:lnTo>
                    <a:pt x="234" y="37"/>
                  </a:lnTo>
                  <a:lnTo>
                    <a:pt x="237" y="37"/>
                  </a:lnTo>
                  <a:lnTo>
                    <a:pt x="241" y="37"/>
                  </a:lnTo>
                  <a:lnTo>
                    <a:pt x="241" y="37"/>
                  </a:lnTo>
                  <a:lnTo>
                    <a:pt x="245" y="33"/>
                  </a:lnTo>
                  <a:lnTo>
                    <a:pt x="248" y="29"/>
                  </a:lnTo>
                  <a:lnTo>
                    <a:pt x="256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7" y="29"/>
                  </a:lnTo>
                  <a:lnTo>
                    <a:pt x="271" y="29"/>
                  </a:lnTo>
                  <a:lnTo>
                    <a:pt x="278" y="29"/>
                  </a:lnTo>
                  <a:lnTo>
                    <a:pt x="282" y="29"/>
                  </a:lnTo>
                  <a:lnTo>
                    <a:pt x="285" y="33"/>
                  </a:lnTo>
                  <a:lnTo>
                    <a:pt x="293" y="37"/>
                  </a:lnTo>
                  <a:lnTo>
                    <a:pt x="296" y="37"/>
                  </a:lnTo>
                  <a:lnTo>
                    <a:pt x="300" y="37"/>
                  </a:lnTo>
                  <a:lnTo>
                    <a:pt x="300" y="37"/>
                  </a:lnTo>
                  <a:lnTo>
                    <a:pt x="304" y="41"/>
                  </a:lnTo>
                  <a:lnTo>
                    <a:pt x="308" y="44"/>
                  </a:lnTo>
                  <a:lnTo>
                    <a:pt x="308" y="44"/>
                  </a:lnTo>
                  <a:lnTo>
                    <a:pt x="311" y="44"/>
                  </a:lnTo>
                  <a:lnTo>
                    <a:pt x="315" y="48"/>
                  </a:lnTo>
                  <a:lnTo>
                    <a:pt x="315" y="48"/>
                  </a:lnTo>
                  <a:lnTo>
                    <a:pt x="322" y="48"/>
                  </a:lnTo>
                  <a:lnTo>
                    <a:pt x="330" y="48"/>
                  </a:lnTo>
                  <a:lnTo>
                    <a:pt x="341" y="48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8" y="48"/>
                  </a:lnTo>
                  <a:lnTo>
                    <a:pt x="352" y="48"/>
                  </a:lnTo>
                  <a:lnTo>
                    <a:pt x="356" y="48"/>
                  </a:lnTo>
                  <a:lnTo>
                    <a:pt x="356" y="44"/>
                  </a:lnTo>
                  <a:lnTo>
                    <a:pt x="363" y="41"/>
                  </a:lnTo>
                  <a:lnTo>
                    <a:pt x="367" y="41"/>
                  </a:lnTo>
                  <a:lnTo>
                    <a:pt x="371" y="41"/>
                  </a:lnTo>
                  <a:lnTo>
                    <a:pt x="371" y="37"/>
                  </a:lnTo>
                  <a:lnTo>
                    <a:pt x="378" y="37"/>
                  </a:lnTo>
                  <a:lnTo>
                    <a:pt x="382" y="37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5" y="29"/>
                  </a:lnTo>
                  <a:lnTo>
                    <a:pt x="389" y="26"/>
                  </a:lnTo>
                  <a:lnTo>
                    <a:pt x="393" y="26"/>
                  </a:lnTo>
                  <a:lnTo>
                    <a:pt x="393" y="22"/>
                  </a:lnTo>
                  <a:lnTo>
                    <a:pt x="396" y="18"/>
                  </a:lnTo>
                  <a:lnTo>
                    <a:pt x="400" y="18"/>
                  </a:lnTo>
                  <a:lnTo>
                    <a:pt x="400" y="22"/>
                  </a:lnTo>
                  <a:lnTo>
                    <a:pt x="404" y="18"/>
                  </a:lnTo>
                  <a:lnTo>
                    <a:pt x="408" y="18"/>
                  </a:lnTo>
                  <a:lnTo>
                    <a:pt x="411" y="22"/>
                  </a:lnTo>
                  <a:lnTo>
                    <a:pt x="415" y="26"/>
                  </a:lnTo>
                  <a:lnTo>
                    <a:pt x="415" y="26"/>
                  </a:lnTo>
                  <a:lnTo>
                    <a:pt x="419" y="26"/>
                  </a:lnTo>
                  <a:lnTo>
                    <a:pt x="419" y="26"/>
                  </a:lnTo>
                  <a:lnTo>
                    <a:pt x="422" y="26"/>
                  </a:lnTo>
                  <a:lnTo>
                    <a:pt x="426" y="22"/>
                  </a:lnTo>
                  <a:lnTo>
                    <a:pt x="426" y="22"/>
                  </a:lnTo>
                  <a:lnTo>
                    <a:pt x="433" y="22"/>
                  </a:lnTo>
                  <a:lnTo>
                    <a:pt x="437" y="22"/>
                  </a:lnTo>
                  <a:lnTo>
                    <a:pt x="441" y="26"/>
                  </a:lnTo>
                  <a:lnTo>
                    <a:pt x="437" y="48"/>
                  </a:lnTo>
                  <a:lnTo>
                    <a:pt x="437" y="52"/>
                  </a:lnTo>
                  <a:lnTo>
                    <a:pt x="437" y="55"/>
                  </a:lnTo>
                  <a:lnTo>
                    <a:pt x="437" y="59"/>
                  </a:lnTo>
                  <a:lnTo>
                    <a:pt x="433" y="66"/>
                  </a:lnTo>
                  <a:lnTo>
                    <a:pt x="437" y="70"/>
                  </a:lnTo>
                  <a:lnTo>
                    <a:pt x="445" y="74"/>
                  </a:lnTo>
                  <a:lnTo>
                    <a:pt x="452" y="70"/>
                  </a:lnTo>
                  <a:lnTo>
                    <a:pt x="456" y="70"/>
                  </a:lnTo>
                  <a:lnTo>
                    <a:pt x="463" y="70"/>
                  </a:lnTo>
                  <a:lnTo>
                    <a:pt x="467" y="74"/>
                  </a:lnTo>
                  <a:lnTo>
                    <a:pt x="471" y="70"/>
                  </a:lnTo>
                  <a:lnTo>
                    <a:pt x="471" y="66"/>
                  </a:lnTo>
                  <a:lnTo>
                    <a:pt x="471" y="63"/>
                  </a:lnTo>
                  <a:lnTo>
                    <a:pt x="474" y="63"/>
                  </a:lnTo>
                  <a:lnTo>
                    <a:pt x="478" y="59"/>
                  </a:lnTo>
                  <a:lnTo>
                    <a:pt x="485" y="63"/>
                  </a:lnTo>
                  <a:lnTo>
                    <a:pt x="489" y="66"/>
                  </a:lnTo>
                  <a:lnTo>
                    <a:pt x="496" y="70"/>
                  </a:lnTo>
                  <a:lnTo>
                    <a:pt x="500" y="78"/>
                  </a:lnTo>
                  <a:lnTo>
                    <a:pt x="504" y="81"/>
                  </a:lnTo>
                  <a:lnTo>
                    <a:pt x="508" y="85"/>
                  </a:lnTo>
                  <a:lnTo>
                    <a:pt x="508" y="85"/>
                  </a:lnTo>
                  <a:lnTo>
                    <a:pt x="508" y="89"/>
                  </a:lnTo>
                  <a:lnTo>
                    <a:pt x="504" y="89"/>
                  </a:lnTo>
                  <a:lnTo>
                    <a:pt x="504" y="92"/>
                  </a:lnTo>
                  <a:lnTo>
                    <a:pt x="504" y="9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496" y="92"/>
                  </a:lnTo>
                  <a:lnTo>
                    <a:pt x="496" y="92"/>
                  </a:lnTo>
                  <a:lnTo>
                    <a:pt x="489" y="92"/>
                  </a:lnTo>
                  <a:lnTo>
                    <a:pt x="489" y="92"/>
                  </a:lnTo>
                  <a:lnTo>
                    <a:pt x="485" y="96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100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7" y="104"/>
                  </a:lnTo>
                  <a:lnTo>
                    <a:pt x="467" y="104"/>
                  </a:lnTo>
                  <a:lnTo>
                    <a:pt x="463" y="111"/>
                  </a:lnTo>
                  <a:lnTo>
                    <a:pt x="463" y="115"/>
                  </a:lnTo>
                  <a:lnTo>
                    <a:pt x="463" y="118"/>
                  </a:lnTo>
                  <a:lnTo>
                    <a:pt x="463" y="118"/>
                  </a:lnTo>
                  <a:lnTo>
                    <a:pt x="459" y="118"/>
                  </a:lnTo>
                  <a:lnTo>
                    <a:pt x="452" y="126"/>
                  </a:lnTo>
                  <a:lnTo>
                    <a:pt x="448" y="126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37" y="130"/>
                  </a:lnTo>
                  <a:lnTo>
                    <a:pt x="433" y="133"/>
                  </a:lnTo>
                  <a:lnTo>
                    <a:pt x="430" y="133"/>
                  </a:lnTo>
                  <a:lnTo>
                    <a:pt x="430" y="137"/>
                  </a:lnTo>
                  <a:lnTo>
                    <a:pt x="426" y="141"/>
                  </a:lnTo>
                  <a:lnTo>
                    <a:pt x="426" y="141"/>
                  </a:lnTo>
                  <a:lnTo>
                    <a:pt x="422" y="137"/>
                  </a:lnTo>
                  <a:lnTo>
                    <a:pt x="419" y="137"/>
                  </a:lnTo>
                  <a:lnTo>
                    <a:pt x="415" y="137"/>
                  </a:lnTo>
                  <a:lnTo>
                    <a:pt x="411" y="133"/>
                  </a:lnTo>
                  <a:lnTo>
                    <a:pt x="404" y="133"/>
                  </a:lnTo>
                  <a:lnTo>
                    <a:pt x="400" y="133"/>
                  </a:lnTo>
                  <a:lnTo>
                    <a:pt x="396" y="137"/>
                  </a:lnTo>
                  <a:lnTo>
                    <a:pt x="393" y="141"/>
                  </a:lnTo>
                  <a:lnTo>
                    <a:pt x="393" y="148"/>
                  </a:lnTo>
                  <a:lnTo>
                    <a:pt x="393" y="152"/>
                  </a:lnTo>
                  <a:lnTo>
                    <a:pt x="393" y="152"/>
                  </a:lnTo>
                  <a:lnTo>
                    <a:pt x="400" y="156"/>
                  </a:lnTo>
                  <a:lnTo>
                    <a:pt x="408" y="159"/>
                  </a:lnTo>
                  <a:lnTo>
                    <a:pt x="408" y="163"/>
                  </a:lnTo>
                  <a:lnTo>
                    <a:pt x="404" y="163"/>
                  </a:lnTo>
                  <a:lnTo>
                    <a:pt x="404" y="167"/>
                  </a:lnTo>
                  <a:lnTo>
                    <a:pt x="396" y="174"/>
                  </a:lnTo>
                  <a:lnTo>
                    <a:pt x="393" y="181"/>
                  </a:lnTo>
                  <a:lnTo>
                    <a:pt x="389" y="185"/>
                  </a:lnTo>
                  <a:lnTo>
                    <a:pt x="385" y="185"/>
                  </a:lnTo>
                  <a:lnTo>
                    <a:pt x="382" y="189"/>
                  </a:lnTo>
                  <a:lnTo>
                    <a:pt x="378" y="189"/>
                  </a:lnTo>
                  <a:lnTo>
                    <a:pt x="374" y="189"/>
                  </a:lnTo>
                  <a:lnTo>
                    <a:pt x="371" y="193"/>
                  </a:lnTo>
                  <a:lnTo>
                    <a:pt x="363" y="193"/>
                  </a:lnTo>
                  <a:lnTo>
                    <a:pt x="356" y="193"/>
                  </a:lnTo>
                  <a:lnTo>
                    <a:pt x="352" y="196"/>
                  </a:lnTo>
                  <a:lnTo>
                    <a:pt x="348" y="196"/>
                  </a:lnTo>
                  <a:lnTo>
                    <a:pt x="337" y="200"/>
                  </a:lnTo>
                  <a:lnTo>
                    <a:pt x="326" y="204"/>
                  </a:lnTo>
                  <a:lnTo>
                    <a:pt x="322" y="207"/>
                  </a:lnTo>
                  <a:lnTo>
                    <a:pt x="315" y="215"/>
                  </a:lnTo>
                  <a:lnTo>
                    <a:pt x="311" y="215"/>
                  </a:lnTo>
                  <a:lnTo>
                    <a:pt x="308" y="215"/>
                  </a:lnTo>
                  <a:lnTo>
                    <a:pt x="304" y="215"/>
                  </a:lnTo>
                  <a:lnTo>
                    <a:pt x="304" y="215"/>
                  </a:lnTo>
                  <a:lnTo>
                    <a:pt x="304" y="211"/>
                  </a:lnTo>
                  <a:lnTo>
                    <a:pt x="296" y="211"/>
                  </a:lnTo>
                  <a:lnTo>
                    <a:pt x="289" y="215"/>
                  </a:lnTo>
                  <a:lnTo>
                    <a:pt x="285" y="211"/>
                  </a:lnTo>
                  <a:lnTo>
                    <a:pt x="278" y="211"/>
                  </a:lnTo>
                  <a:lnTo>
                    <a:pt x="271" y="207"/>
                  </a:lnTo>
                  <a:lnTo>
                    <a:pt x="259" y="204"/>
                  </a:lnTo>
                  <a:lnTo>
                    <a:pt x="252" y="196"/>
                  </a:lnTo>
                  <a:lnTo>
                    <a:pt x="248" y="196"/>
                  </a:lnTo>
                  <a:lnTo>
                    <a:pt x="237" y="196"/>
                  </a:lnTo>
                  <a:lnTo>
                    <a:pt x="226" y="196"/>
                  </a:lnTo>
                  <a:lnTo>
                    <a:pt x="226" y="196"/>
                  </a:lnTo>
                  <a:lnTo>
                    <a:pt x="222" y="196"/>
                  </a:lnTo>
                  <a:lnTo>
                    <a:pt x="222" y="200"/>
                  </a:lnTo>
                  <a:lnTo>
                    <a:pt x="215" y="200"/>
                  </a:lnTo>
                  <a:lnTo>
                    <a:pt x="208" y="200"/>
                  </a:lnTo>
                  <a:lnTo>
                    <a:pt x="197" y="200"/>
                  </a:lnTo>
                  <a:lnTo>
                    <a:pt x="185" y="200"/>
                  </a:lnTo>
                  <a:lnTo>
                    <a:pt x="178" y="200"/>
                  </a:lnTo>
                  <a:lnTo>
                    <a:pt x="171" y="200"/>
                  </a:lnTo>
                  <a:lnTo>
                    <a:pt x="167" y="200"/>
                  </a:lnTo>
                  <a:lnTo>
                    <a:pt x="163" y="200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6" y="185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48" y="174"/>
                  </a:lnTo>
                  <a:lnTo>
                    <a:pt x="145" y="174"/>
                  </a:lnTo>
                  <a:lnTo>
                    <a:pt x="145" y="174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1" y="170"/>
                  </a:lnTo>
                  <a:lnTo>
                    <a:pt x="141" y="170"/>
                  </a:lnTo>
                  <a:lnTo>
                    <a:pt x="137" y="170"/>
                  </a:lnTo>
                  <a:lnTo>
                    <a:pt x="134" y="167"/>
                  </a:lnTo>
                  <a:lnTo>
                    <a:pt x="126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9" y="159"/>
                  </a:lnTo>
                  <a:lnTo>
                    <a:pt x="115" y="159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97" y="156"/>
                  </a:lnTo>
                  <a:lnTo>
                    <a:pt x="89" y="156"/>
                  </a:lnTo>
                  <a:lnTo>
                    <a:pt x="71" y="156"/>
                  </a:lnTo>
                  <a:lnTo>
                    <a:pt x="67" y="152"/>
                  </a:lnTo>
                  <a:lnTo>
                    <a:pt x="63" y="148"/>
                  </a:lnTo>
                  <a:lnTo>
                    <a:pt x="63" y="144"/>
                  </a:lnTo>
                  <a:lnTo>
                    <a:pt x="63" y="141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37"/>
                  </a:lnTo>
                  <a:lnTo>
                    <a:pt x="67" y="133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3" y="122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56" y="111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0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9" y="96"/>
                  </a:lnTo>
                  <a:lnTo>
                    <a:pt x="15" y="96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5193663" y="1935656"/>
              <a:ext cx="800284" cy="382130"/>
            </a:xfrm>
            <a:custGeom>
              <a:avLst/>
              <a:gdLst>
                <a:gd name="T0" fmla="*/ 15 w 622"/>
                <a:gd name="T1" fmla="*/ 174 h 297"/>
                <a:gd name="T2" fmla="*/ 0 w 622"/>
                <a:gd name="T3" fmla="*/ 141 h 297"/>
                <a:gd name="T4" fmla="*/ 29 w 622"/>
                <a:gd name="T5" fmla="*/ 133 h 297"/>
                <a:gd name="T6" fmla="*/ 44 w 622"/>
                <a:gd name="T7" fmla="*/ 107 h 297"/>
                <a:gd name="T8" fmla="*/ 59 w 622"/>
                <a:gd name="T9" fmla="*/ 100 h 297"/>
                <a:gd name="T10" fmla="*/ 70 w 622"/>
                <a:gd name="T11" fmla="*/ 100 h 297"/>
                <a:gd name="T12" fmla="*/ 100 w 622"/>
                <a:gd name="T13" fmla="*/ 107 h 297"/>
                <a:gd name="T14" fmla="*/ 118 w 622"/>
                <a:gd name="T15" fmla="*/ 115 h 297"/>
                <a:gd name="T16" fmla="*/ 141 w 622"/>
                <a:gd name="T17" fmla="*/ 107 h 297"/>
                <a:gd name="T18" fmla="*/ 163 w 622"/>
                <a:gd name="T19" fmla="*/ 107 h 297"/>
                <a:gd name="T20" fmla="*/ 178 w 622"/>
                <a:gd name="T21" fmla="*/ 115 h 297"/>
                <a:gd name="T22" fmla="*/ 207 w 622"/>
                <a:gd name="T23" fmla="*/ 115 h 297"/>
                <a:gd name="T24" fmla="*/ 200 w 622"/>
                <a:gd name="T25" fmla="*/ 89 h 297"/>
                <a:gd name="T26" fmla="*/ 196 w 622"/>
                <a:gd name="T27" fmla="*/ 74 h 297"/>
                <a:gd name="T28" fmla="*/ 211 w 622"/>
                <a:gd name="T29" fmla="*/ 56 h 297"/>
                <a:gd name="T30" fmla="*/ 200 w 622"/>
                <a:gd name="T31" fmla="*/ 52 h 297"/>
                <a:gd name="T32" fmla="*/ 207 w 622"/>
                <a:gd name="T33" fmla="*/ 44 h 297"/>
                <a:gd name="T34" fmla="*/ 229 w 622"/>
                <a:gd name="T35" fmla="*/ 37 h 297"/>
                <a:gd name="T36" fmla="*/ 255 w 622"/>
                <a:gd name="T37" fmla="*/ 30 h 297"/>
                <a:gd name="T38" fmla="*/ 274 w 622"/>
                <a:gd name="T39" fmla="*/ 22 h 297"/>
                <a:gd name="T40" fmla="*/ 300 w 622"/>
                <a:gd name="T41" fmla="*/ 11 h 297"/>
                <a:gd name="T42" fmla="*/ 322 w 622"/>
                <a:gd name="T43" fmla="*/ 4 h 297"/>
                <a:gd name="T44" fmla="*/ 344 w 622"/>
                <a:gd name="T45" fmla="*/ 15 h 297"/>
                <a:gd name="T46" fmla="*/ 352 w 622"/>
                <a:gd name="T47" fmla="*/ 26 h 297"/>
                <a:gd name="T48" fmla="*/ 366 w 622"/>
                <a:gd name="T49" fmla="*/ 26 h 297"/>
                <a:gd name="T50" fmla="*/ 381 w 622"/>
                <a:gd name="T51" fmla="*/ 30 h 297"/>
                <a:gd name="T52" fmla="*/ 392 w 622"/>
                <a:gd name="T53" fmla="*/ 37 h 297"/>
                <a:gd name="T54" fmla="*/ 415 w 622"/>
                <a:gd name="T55" fmla="*/ 26 h 297"/>
                <a:gd name="T56" fmla="*/ 433 w 622"/>
                <a:gd name="T57" fmla="*/ 22 h 297"/>
                <a:gd name="T58" fmla="*/ 507 w 622"/>
                <a:gd name="T59" fmla="*/ 82 h 297"/>
                <a:gd name="T60" fmla="*/ 529 w 622"/>
                <a:gd name="T61" fmla="*/ 89 h 297"/>
                <a:gd name="T62" fmla="*/ 552 w 622"/>
                <a:gd name="T63" fmla="*/ 85 h 297"/>
                <a:gd name="T64" fmla="*/ 581 w 622"/>
                <a:gd name="T65" fmla="*/ 100 h 297"/>
                <a:gd name="T66" fmla="*/ 589 w 622"/>
                <a:gd name="T67" fmla="*/ 111 h 297"/>
                <a:gd name="T68" fmla="*/ 611 w 622"/>
                <a:gd name="T69" fmla="*/ 111 h 297"/>
                <a:gd name="T70" fmla="*/ 614 w 622"/>
                <a:gd name="T71" fmla="*/ 130 h 297"/>
                <a:gd name="T72" fmla="*/ 607 w 622"/>
                <a:gd name="T73" fmla="*/ 163 h 297"/>
                <a:gd name="T74" fmla="*/ 574 w 622"/>
                <a:gd name="T75" fmla="*/ 163 h 297"/>
                <a:gd name="T76" fmla="*/ 566 w 622"/>
                <a:gd name="T77" fmla="*/ 197 h 297"/>
                <a:gd name="T78" fmla="*/ 552 w 622"/>
                <a:gd name="T79" fmla="*/ 204 h 297"/>
                <a:gd name="T80" fmla="*/ 537 w 622"/>
                <a:gd name="T81" fmla="*/ 215 h 297"/>
                <a:gd name="T82" fmla="*/ 548 w 622"/>
                <a:gd name="T83" fmla="*/ 237 h 297"/>
                <a:gd name="T84" fmla="*/ 548 w 622"/>
                <a:gd name="T85" fmla="*/ 260 h 297"/>
                <a:gd name="T86" fmla="*/ 489 w 622"/>
                <a:gd name="T87" fmla="*/ 252 h 297"/>
                <a:gd name="T88" fmla="*/ 448 w 622"/>
                <a:gd name="T89" fmla="*/ 252 h 297"/>
                <a:gd name="T90" fmla="*/ 415 w 622"/>
                <a:gd name="T91" fmla="*/ 263 h 297"/>
                <a:gd name="T92" fmla="*/ 392 w 622"/>
                <a:gd name="T93" fmla="*/ 274 h 297"/>
                <a:gd name="T94" fmla="*/ 352 w 622"/>
                <a:gd name="T95" fmla="*/ 293 h 297"/>
                <a:gd name="T96" fmla="*/ 278 w 622"/>
                <a:gd name="T97" fmla="*/ 245 h 297"/>
                <a:gd name="T98" fmla="*/ 152 w 622"/>
                <a:gd name="T99" fmla="*/ 286 h 297"/>
                <a:gd name="T100" fmla="*/ 115 w 622"/>
                <a:gd name="T101" fmla="*/ 274 h 297"/>
                <a:gd name="T102" fmla="*/ 96 w 622"/>
                <a:gd name="T103" fmla="*/ 267 h 297"/>
                <a:gd name="T104" fmla="*/ 81 w 622"/>
                <a:gd name="T105" fmla="*/ 252 h 297"/>
                <a:gd name="T106" fmla="*/ 70 w 622"/>
                <a:gd name="T107" fmla="*/ 237 h 297"/>
                <a:gd name="T108" fmla="*/ 89 w 622"/>
                <a:gd name="T109" fmla="*/ 237 h 297"/>
                <a:gd name="T110" fmla="*/ 81 w 622"/>
                <a:gd name="T111" fmla="*/ 226 h 297"/>
                <a:gd name="T112" fmla="*/ 103 w 622"/>
                <a:gd name="T113" fmla="*/ 222 h 297"/>
                <a:gd name="T114" fmla="*/ 107 w 622"/>
                <a:gd name="T115" fmla="*/ 211 h 297"/>
                <a:gd name="T116" fmla="*/ 107 w 622"/>
                <a:gd name="T117" fmla="*/ 197 h 297"/>
                <a:gd name="T118" fmla="*/ 92 w 622"/>
                <a:gd name="T119" fmla="*/ 193 h 297"/>
                <a:gd name="T120" fmla="*/ 81 w 622"/>
                <a:gd name="T121" fmla="*/ 189 h 297"/>
                <a:gd name="T122" fmla="*/ 66 w 622"/>
                <a:gd name="T123" fmla="*/ 193 h 297"/>
                <a:gd name="T124" fmla="*/ 52 w 622"/>
                <a:gd name="T125" fmla="*/ 20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297">
                  <a:moveTo>
                    <a:pt x="48" y="200"/>
                  </a:moveTo>
                  <a:lnTo>
                    <a:pt x="44" y="197"/>
                  </a:lnTo>
                  <a:lnTo>
                    <a:pt x="37" y="200"/>
                  </a:lnTo>
                  <a:lnTo>
                    <a:pt x="33" y="197"/>
                  </a:lnTo>
                  <a:lnTo>
                    <a:pt x="33" y="193"/>
                  </a:lnTo>
                  <a:lnTo>
                    <a:pt x="41" y="193"/>
                  </a:lnTo>
                  <a:lnTo>
                    <a:pt x="33" y="182"/>
                  </a:lnTo>
                  <a:lnTo>
                    <a:pt x="26" y="178"/>
                  </a:lnTo>
                  <a:lnTo>
                    <a:pt x="15" y="174"/>
                  </a:lnTo>
                  <a:lnTo>
                    <a:pt x="15" y="17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67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4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4" y="137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11" y="126"/>
                  </a:lnTo>
                  <a:lnTo>
                    <a:pt x="18" y="133"/>
                  </a:lnTo>
                  <a:lnTo>
                    <a:pt x="18" y="137"/>
                  </a:lnTo>
                  <a:lnTo>
                    <a:pt x="26" y="141"/>
                  </a:lnTo>
                  <a:lnTo>
                    <a:pt x="29" y="137"/>
                  </a:lnTo>
                  <a:lnTo>
                    <a:pt x="29" y="133"/>
                  </a:lnTo>
                  <a:lnTo>
                    <a:pt x="29" y="133"/>
                  </a:lnTo>
                  <a:lnTo>
                    <a:pt x="26" y="122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8" y="104"/>
                  </a:lnTo>
                  <a:lnTo>
                    <a:pt x="52" y="104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5" y="100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7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78" y="100"/>
                  </a:lnTo>
                  <a:lnTo>
                    <a:pt x="81" y="104"/>
                  </a:lnTo>
                  <a:lnTo>
                    <a:pt x="89" y="100"/>
                  </a:lnTo>
                  <a:lnTo>
                    <a:pt x="92" y="100"/>
                  </a:lnTo>
                  <a:lnTo>
                    <a:pt x="92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3" y="107"/>
                  </a:lnTo>
                  <a:lnTo>
                    <a:pt x="103" y="111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15" y="115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18" y="115"/>
                  </a:lnTo>
                  <a:lnTo>
                    <a:pt x="122" y="111"/>
                  </a:lnTo>
                  <a:lnTo>
                    <a:pt x="122" y="115"/>
                  </a:lnTo>
                  <a:lnTo>
                    <a:pt x="129" y="115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7" y="111"/>
                  </a:lnTo>
                  <a:lnTo>
                    <a:pt x="141" y="111"/>
                  </a:lnTo>
                  <a:lnTo>
                    <a:pt x="141" y="107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8" y="107"/>
                  </a:lnTo>
                  <a:lnTo>
                    <a:pt x="152" y="107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63" y="111"/>
                  </a:lnTo>
                  <a:lnTo>
                    <a:pt x="159" y="107"/>
                  </a:lnTo>
                  <a:lnTo>
                    <a:pt x="163" y="107"/>
                  </a:lnTo>
                  <a:lnTo>
                    <a:pt x="166" y="107"/>
                  </a:lnTo>
                  <a:lnTo>
                    <a:pt x="170" y="104"/>
                  </a:lnTo>
                  <a:lnTo>
                    <a:pt x="174" y="107"/>
                  </a:lnTo>
                  <a:lnTo>
                    <a:pt x="174" y="107"/>
                  </a:lnTo>
                  <a:lnTo>
                    <a:pt x="174" y="111"/>
                  </a:lnTo>
                  <a:lnTo>
                    <a:pt x="170" y="111"/>
                  </a:lnTo>
                  <a:lnTo>
                    <a:pt x="174" y="115"/>
                  </a:lnTo>
                  <a:lnTo>
                    <a:pt x="178" y="115"/>
                  </a:lnTo>
                  <a:lnTo>
                    <a:pt x="178" y="115"/>
                  </a:lnTo>
                  <a:lnTo>
                    <a:pt x="181" y="115"/>
                  </a:lnTo>
                  <a:lnTo>
                    <a:pt x="185" y="115"/>
                  </a:lnTo>
                  <a:lnTo>
                    <a:pt x="192" y="119"/>
                  </a:lnTo>
                  <a:lnTo>
                    <a:pt x="196" y="119"/>
                  </a:lnTo>
                  <a:lnTo>
                    <a:pt x="196" y="115"/>
                  </a:lnTo>
                  <a:lnTo>
                    <a:pt x="196" y="111"/>
                  </a:lnTo>
                  <a:lnTo>
                    <a:pt x="200" y="111"/>
                  </a:lnTo>
                  <a:lnTo>
                    <a:pt x="203" y="115"/>
                  </a:lnTo>
                  <a:lnTo>
                    <a:pt x="207" y="115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5" y="96"/>
                  </a:lnTo>
                  <a:lnTo>
                    <a:pt x="215" y="96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3" y="93"/>
                  </a:lnTo>
                  <a:lnTo>
                    <a:pt x="200" y="93"/>
                  </a:lnTo>
                  <a:lnTo>
                    <a:pt x="200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2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0" y="82"/>
                  </a:lnTo>
                  <a:lnTo>
                    <a:pt x="200" y="78"/>
                  </a:lnTo>
                  <a:lnTo>
                    <a:pt x="200" y="74"/>
                  </a:lnTo>
                  <a:lnTo>
                    <a:pt x="196" y="74"/>
                  </a:lnTo>
                  <a:lnTo>
                    <a:pt x="196" y="70"/>
                  </a:lnTo>
                  <a:lnTo>
                    <a:pt x="200" y="67"/>
                  </a:lnTo>
                  <a:lnTo>
                    <a:pt x="203" y="63"/>
                  </a:lnTo>
                  <a:lnTo>
                    <a:pt x="211" y="63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59"/>
                  </a:lnTo>
                  <a:lnTo>
                    <a:pt x="215" y="59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7" y="59"/>
                  </a:lnTo>
                  <a:lnTo>
                    <a:pt x="203" y="56"/>
                  </a:lnTo>
                  <a:lnTo>
                    <a:pt x="200" y="56"/>
                  </a:lnTo>
                  <a:lnTo>
                    <a:pt x="196" y="56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3" y="52"/>
                  </a:lnTo>
                  <a:lnTo>
                    <a:pt x="200" y="52"/>
                  </a:lnTo>
                  <a:lnTo>
                    <a:pt x="196" y="52"/>
                  </a:lnTo>
                  <a:lnTo>
                    <a:pt x="196" y="48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200" y="44"/>
                  </a:lnTo>
                  <a:lnTo>
                    <a:pt x="200" y="41"/>
                  </a:lnTo>
                  <a:lnTo>
                    <a:pt x="203" y="41"/>
                  </a:lnTo>
                  <a:lnTo>
                    <a:pt x="203" y="44"/>
                  </a:lnTo>
                  <a:lnTo>
                    <a:pt x="207" y="44"/>
                  </a:lnTo>
                  <a:lnTo>
                    <a:pt x="211" y="44"/>
                  </a:lnTo>
                  <a:lnTo>
                    <a:pt x="215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8" y="41"/>
                  </a:lnTo>
                  <a:lnTo>
                    <a:pt x="222" y="44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9" y="37"/>
                  </a:lnTo>
                  <a:lnTo>
                    <a:pt x="233" y="37"/>
                  </a:lnTo>
                  <a:lnTo>
                    <a:pt x="237" y="37"/>
                  </a:lnTo>
                  <a:lnTo>
                    <a:pt x="240" y="37"/>
                  </a:lnTo>
                  <a:lnTo>
                    <a:pt x="240" y="33"/>
                  </a:lnTo>
                  <a:lnTo>
                    <a:pt x="244" y="33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5" y="30"/>
                  </a:lnTo>
                  <a:lnTo>
                    <a:pt x="255" y="30"/>
                  </a:lnTo>
                  <a:lnTo>
                    <a:pt x="259" y="30"/>
                  </a:lnTo>
                  <a:lnTo>
                    <a:pt x="259" y="26"/>
                  </a:lnTo>
                  <a:lnTo>
                    <a:pt x="259" y="26"/>
                  </a:lnTo>
                  <a:lnTo>
                    <a:pt x="263" y="26"/>
                  </a:lnTo>
                  <a:lnTo>
                    <a:pt x="263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70" y="22"/>
                  </a:lnTo>
                  <a:lnTo>
                    <a:pt x="274" y="22"/>
                  </a:lnTo>
                  <a:lnTo>
                    <a:pt x="278" y="22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289" y="15"/>
                  </a:lnTo>
                  <a:lnTo>
                    <a:pt x="292" y="15"/>
                  </a:lnTo>
                  <a:lnTo>
                    <a:pt x="292" y="11"/>
                  </a:lnTo>
                  <a:lnTo>
                    <a:pt x="296" y="11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0" y="7"/>
                  </a:lnTo>
                  <a:lnTo>
                    <a:pt x="300" y="7"/>
                  </a:lnTo>
                  <a:lnTo>
                    <a:pt x="303" y="7"/>
                  </a:lnTo>
                  <a:lnTo>
                    <a:pt x="303" y="4"/>
                  </a:lnTo>
                  <a:lnTo>
                    <a:pt x="307" y="0"/>
                  </a:lnTo>
                  <a:lnTo>
                    <a:pt x="311" y="4"/>
                  </a:lnTo>
                  <a:lnTo>
                    <a:pt x="311" y="0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6" y="4"/>
                  </a:lnTo>
                  <a:lnTo>
                    <a:pt x="329" y="4"/>
                  </a:lnTo>
                  <a:lnTo>
                    <a:pt x="333" y="4"/>
                  </a:lnTo>
                  <a:lnTo>
                    <a:pt x="337" y="4"/>
                  </a:lnTo>
                  <a:lnTo>
                    <a:pt x="337" y="7"/>
                  </a:lnTo>
                  <a:lnTo>
                    <a:pt x="337" y="7"/>
                  </a:lnTo>
                  <a:lnTo>
                    <a:pt x="340" y="11"/>
                  </a:lnTo>
                  <a:lnTo>
                    <a:pt x="340" y="15"/>
                  </a:lnTo>
                  <a:lnTo>
                    <a:pt x="344" y="15"/>
                  </a:lnTo>
                  <a:lnTo>
                    <a:pt x="344" y="15"/>
                  </a:lnTo>
                  <a:lnTo>
                    <a:pt x="344" y="18"/>
                  </a:lnTo>
                  <a:lnTo>
                    <a:pt x="344" y="22"/>
                  </a:lnTo>
                  <a:lnTo>
                    <a:pt x="344" y="22"/>
                  </a:lnTo>
                  <a:lnTo>
                    <a:pt x="340" y="22"/>
                  </a:lnTo>
                  <a:lnTo>
                    <a:pt x="344" y="26"/>
                  </a:lnTo>
                  <a:lnTo>
                    <a:pt x="344" y="26"/>
                  </a:lnTo>
                  <a:lnTo>
                    <a:pt x="348" y="26"/>
                  </a:lnTo>
                  <a:lnTo>
                    <a:pt x="352" y="26"/>
                  </a:lnTo>
                  <a:lnTo>
                    <a:pt x="352" y="26"/>
                  </a:lnTo>
                  <a:lnTo>
                    <a:pt x="355" y="26"/>
                  </a:lnTo>
                  <a:lnTo>
                    <a:pt x="355" y="22"/>
                  </a:lnTo>
                  <a:lnTo>
                    <a:pt x="355" y="26"/>
                  </a:lnTo>
                  <a:lnTo>
                    <a:pt x="359" y="26"/>
                  </a:lnTo>
                  <a:lnTo>
                    <a:pt x="359" y="26"/>
                  </a:lnTo>
                  <a:lnTo>
                    <a:pt x="359" y="22"/>
                  </a:lnTo>
                  <a:lnTo>
                    <a:pt x="359" y="22"/>
                  </a:lnTo>
                  <a:lnTo>
                    <a:pt x="366" y="26"/>
                  </a:lnTo>
                  <a:lnTo>
                    <a:pt x="366" y="30"/>
                  </a:lnTo>
                  <a:lnTo>
                    <a:pt x="366" y="33"/>
                  </a:lnTo>
                  <a:lnTo>
                    <a:pt x="370" y="33"/>
                  </a:lnTo>
                  <a:lnTo>
                    <a:pt x="370" y="30"/>
                  </a:lnTo>
                  <a:lnTo>
                    <a:pt x="370" y="30"/>
                  </a:lnTo>
                  <a:lnTo>
                    <a:pt x="370" y="26"/>
                  </a:lnTo>
                  <a:lnTo>
                    <a:pt x="374" y="26"/>
                  </a:lnTo>
                  <a:lnTo>
                    <a:pt x="377" y="30"/>
                  </a:lnTo>
                  <a:lnTo>
                    <a:pt x="381" y="30"/>
                  </a:lnTo>
                  <a:lnTo>
                    <a:pt x="385" y="30"/>
                  </a:lnTo>
                  <a:lnTo>
                    <a:pt x="385" y="30"/>
                  </a:lnTo>
                  <a:lnTo>
                    <a:pt x="385" y="33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5" y="41"/>
                  </a:lnTo>
                  <a:lnTo>
                    <a:pt x="385" y="41"/>
                  </a:lnTo>
                  <a:lnTo>
                    <a:pt x="389" y="37"/>
                  </a:lnTo>
                  <a:lnTo>
                    <a:pt x="392" y="37"/>
                  </a:lnTo>
                  <a:lnTo>
                    <a:pt x="400" y="37"/>
                  </a:lnTo>
                  <a:lnTo>
                    <a:pt x="400" y="41"/>
                  </a:lnTo>
                  <a:lnTo>
                    <a:pt x="403" y="37"/>
                  </a:lnTo>
                  <a:lnTo>
                    <a:pt x="400" y="33"/>
                  </a:lnTo>
                  <a:lnTo>
                    <a:pt x="403" y="33"/>
                  </a:lnTo>
                  <a:lnTo>
                    <a:pt x="411" y="33"/>
                  </a:lnTo>
                  <a:lnTo>
                    <a:pt x="411" y="30"/>
                  </a:lnTo>
                  <a:lnTo>
                    <a:pt x="415" y="30"/>
                  </a:lnTo>
                  <a:lnTo>
                    <a:pt x="415" y="26"/>
                  </a:lnTo>
                  <a:lnTo>
                    <a:pt x="418" y="26"/>
                  </a:lnTo>
                  <a:lnTo>
                    <a:pt x="422" y="22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29" y="18"/>
                  </a:lnTo>
                  <a:lnTo>
                    <a:pt x="433" y="15"/>
                  </a:lnTo>
                  <a:lnTo>
                    <a:pt x="433" y="18"/>
                  </a:lnTo>
                  <a:lnTo>
                    <a:pt x="433" y="18"/>
                  </a:lnTo>
                  <a:lnTo>
                    <a:pt x="433" y="22"/>
                  </a:lnTo>
                  <a:lnTo>
                    <a:pt x="429" y="22"/>
                  </a:lnTo>
                  <a:lnTo>
                    <a:pt x="429" y="26"/>
                  </a:lnTo>
                  <a:lnTo>
                    <a:pt x="459" y="44"/>
                  </a:lnTo>
                  <a:lnTo>
                    <a:pt x="500" y="89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07" y="85"/>
                  </a:lnTo>
                  <a:lnTo>
                    <a:pt x="507" y="85"/>
                  </a:lnTo>
                  <a:lnTo>
                    <a:pt x="507" y="82"/>
                  </a:lnTo>
                  <a:lnTo>
                    <a:pt x="511" y="82"/>
                  </a:lnTo>
                  <a:lnTo>
                    <a:pt x="514" y="85"/>
                  </a:lnTo>
                  <a:lnTo>
                    <a:pt x="514" y="85"/>
                  </a:lnTo>
                  <a:lnTo>
                    <a:pt x="514" y="89"/>
                  </a:lnTo>
                  <a:lnTo>
                    <a:pt x="518" y="89"/>
                  </a:lnTo>
                  <a:lnTo>
                    <a:pt x="522" y="93"/>
                  </a:lnTo>
                  <a:lnTo>
                    <a:pt x="522" y="93"/>
                  </a:lnTo>
                  <a:lnTo>
                    <a:pt x="526" y="89"/>
                  </a:lnTo>
                  <a:lnTo>
                    <a:pt x="529" y="89"/>
                  </a:lnTo>
                  <a:lnTo>
                    <a:pt x="533" y="93"/>
                  </a:lnTo>
                  <a:lnTo>
                    <a:pt x="537" y="89"/>
                  </a:lnTo>
                  <a:lnTo>
                    <a:pt x="537" y="89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0" y="85"/>
                  </a:lnTo>
                  <a:lnTo>
                    <a:pt x="540" y="85"/>
                  </a:lnTo>
                  <a:lnTo>
                    <a:pt x="548" y="85"/>
                  </a:lnTo>
                  <a:lnTo>
                    <a:pt x="552" y="85"/>
                  </a:lnTo>
                  <a:lnTo>
                    <a:pt x="559" y="85"/>
                  </a:lnTo>
                  <a:lnTo>
                    <a:pt x="563" y="89"/>
                  </a:lnTo>
                  <a:lnTo>
                    <a:pt x="566" y="93"/>
                  </a:lnTo>
                  <a:lnTo>
                    <a:pt x="566" y="96"/>
                  </a:lnTo>
                  <a:lnTo>
                    <a:pt x="570" y="96"/>
                  </a:lnTo>
                  <a:lnTo>
                    <a:pt x="574" y="96"/>
                  </a:lnTo>
                  <a:lnTo>
                    <a:pt x="577" y="100"/>
                  </a:lnTo>
                  <a:lnTo>
                    <a:pt x="577" y="100"/>
                  </a:lnTo>
                  <a:lnTo>
                    <a:pt x="581" y="100"/>
                  </a:lnTo>
                  <a:lnTo>
                    <a:pt x="581" y="104"/>
                  </a:lnTo>
                  <a:lnTo>
                    <a:pt x="581" y="104"/>
                  </a:lnTo>
                  <a:lnTo>
                    <a:pt x="581" y="107"/>
                  </a:lnTo>
                  <a:lnTo>
                    <a:pt x="581" y="107"/>
                  </a:lnTo>
                  <a:lnTo>
                    <a:pt x="581" y="111"/>
                  </a:lnTo>
                  <a:lnTo>
                    <a:pt x="581" y="111"/>
                  </a:lnTo>
                  <a:lnTo>
                    <a:pt x="585" y="111"/>
                  </a:lnTo>
                  <a:lnTo>
                    <a:pt x="589" y="111"/>
                  </a:lnTo>
                  <a:lnTo>
                    <a:pt x="589" y="111"/>
                  </a:lnTo>
                  <a:lnTo>
                    <a:pt x="592" y="111"/>
                  </a:lnTo>
                  <a:lnTo>
                    <a:pt x="592" y="111"/>
                  </a:lnTo>
                  <a:lnTo>
                    <a:pt x="600" y="107"/>
                  </a:lnTo>
                  <a:lnTo>
                    <a:pt x="603" y="107"/>
                  </a:lnTo>
                  <a:lnTo>
                    <a:pt x="607" y="107"/>
                  </a:lnTo>
                  <a:lnTo>
                    <a:pt x="611" y="104"/>
                  </a:lnTo>
                  <a:lnTo>
                    <a:pt x="611" y="104"/>
                  </a:lnTo>
                  <a:lnTo>
                    <a:pt x="611" y="107"/>
                  </a:lnTo>
                  <a:lnTo>
                    <a:pt x="611" y="111"/>
                  </a:lnTo>
                  <a:lnTo>
                    <a:pt x="614" y="111"/>
                  </a:lnTo>
                  <a:lnTo>
                    <a:pt x="618" y="115"/>
                  </a:lnTo>
                  <a:lnTo>
                    <a:pt x="622" y="115"/>
                  </a:lnTo>
                  <a:lnTo>
                    <a:pt x="622" y="119"/>
                  </a:lnTo>
                  <a:lnTo>
                    <a:pt x="622" y="119"/>
                  </a:lnTo>
                  <a:lnTo>
                    <a:pt x="618" y="122"/>
                  </a:lnTo>
                  <a:lnTo>
                    <a:pt x="614" y="126"/>
                  </a:lnTo>
                  <a:lnTo>
                    <a:pt x="614" y="130"/>
                  </a:lnTo>
                  <a:lnTo>
                    <a:pt x="614" y="130"/>
                  </a:lnTo>
                  <a:lnTo>
                    <a:pt x="611" y="133"/>
                  </a:lnTo>
                  <a:lnTo>
                    <a:pt x="607" y="133"/>
                  </a:lnTo>
                  <a:lnTo>
                    <a:pt x="603" y="137"/>
                  </a:lnTo>
                  <a:lnTo>
                    <a:pt x="603" y="141"/>
                  </a:lnTo>
                  <a:lnTo>
                    <a:pt x="603" y="145"/>
                  </a:lnTo>
                  <a:lnTo>
                    <a:pt x="607" y="152"/>
                  </a:lnTo>
                  <a:lnTo>
                    <a:pt x="611" y="156"/>
                  </a:lnTo>
                  <a:lnTo>
                    <a:pt x="611" y="159"/>
                  </a:lnTo>
                  <a:lnTo>
                    <a:pt x="607" y="163"/>
                  </a:lnTo>
                  <a:lnTo>
                    <a:pt x="603" y="163"/>
                  </a:lnTo>
                  <a:lnTo>
                    <a:pt x="600" y="167"/>
                  </a:lnTo>
                  <a:lnTo>
                    <a:pt x="596" y="167"/>
                  </a:lnTo>
                  <a:lnTo>
                    <a:pt x="596" y="167"/>
                  </a:lnTo>
                  <a:lnTo>
                    <a:pt x="596" y="163"/>
                  </a:lnTo>
                  <a:lnTo>
                    <a:pt x="592" y="163"/>
                  </a:lnTo>
                  <a:lnTo>
                    <a:pt x="585" y="167"/>
                  </a:lnTo>
                  <a:lnTo>
                    <a:pt x="581" y="167"/>
                  </a:lnTo>
                  <a:lnTo>
                    <a:pt x="574" y="163"/>
                  </a:lnTo>
                  <a:lnTo>
                    <a:pt x="570" y="163"/>
                  </a:lnTo>
                  <a:lnTo>
                    <a:pt x="570" y="163"/>
                  </a:lnTo>
                  <a:lnTo>
                    <a:pt x="566" y="171"/>
                  </a:lnTo>
                  <a:lnTo>
                    <a:pt x="566" y="174"/>
                  </a:lnTo>
                  <a:lnTo>
                    <a:pt x="566" y="178"/>
                  </a:lnTo>
                  <a:lnTo>
                    <a:pt x="563" y="185"/>
                  </a:lnTo>
                  <a:lnTo>
                    <a:pt x="563" y="193"/>
                  </a:lnTo>
                  <a:lnTo>
                    <a:pt x="563" y="197"/>
                  </a:lnTo>
                  <a:lnTo>
                    <a:pt x="566" y="197"/>
                  </a:lnTo>
                  <a:lnTo>
                    <a:pt x="570" y="197"/>
                  </a:lnTo>
                  <a:lnTo>
                    <a:pt x="566" y="200"/>
                  </a:lnTo>
                  <a:lnTo>
                    <a:pt x="566" y="204"/>
                  </a:lnTo>
                  <a:lnTo>
                    <a:pt x="566" y="204"/>
                  </a:lnTo>
                  <a:lnTo>
                    <a:pt x="563" y="204"/>
                  </a:lnTo>
                  <a:lnTo>
                    <a:pt x="559" y="204"/>
                  </a:lnTo>
                  <a:lnTo>
                    <a:pt x="559" y="204"/>
                  </a:lnTo>
                  <a:lnTo>
                    <a:pt x="555" y="204"/>
                  </a:lnTo>
                  <a:lnTo>
                    <a:pt x="552" y="204"/>
                  </a:lnTo>
                  <a:lnTo>
                    <a:pt x="544" y="208"/>
                  </a:lnTo>
                  <a:lnTo>
                    <a:pt x="540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3" y="208"/>
                  </a:lnTo>
                  <a:lnTo>
                    <a:pt x="529" y="211"/>
                  </a:lnTo>
                  <a:lnTo>
                    <a:pt x="529" y="211"/>
                  </a:lnTo>
                  <a:lnTo>
                    <a:pt x="533" y="215"/>
                  </a:lnTo>
                  <a:lnTo>
                    <a:pt x="537" y="215"/>
                  </a:lnTo>
                  <a:lnTo>
                    <a:pt x="540" y="215"/>
                  </a:lnTo>
                  <a:lnTo>
                    <a:pt x="540" y="215"/>
                  </a:lnTo>
                  <a:lnTo>
                    <a:pt x="540" y="219"/>
                  </a:lnTo>
                  <a:lnTo>
                    <a:pt x="540" y="222"/>
                  </a:lnTo>
                  <a:lnTo>
                    <a:pt x="540" y="226"/>
                  </a:lnTo>
                  <a:lnTo>
                    <a:pt x="544" y="226"/>
                  </a:lnTo>
                  <a:lnTo>
                    <a:pt x="544" y="230"/>
                  </a:lnTo>
                  <a:lnTo>
                    <a:pt x="548" y="234"/>
                  </a:lnTo>
                  <a:lnTo>
                    <a:pt x="548" y="237"/>
                  </a:lnTo>
                  <a:lnTo>
                    <a:pt x="552" y="237"/>
                  </a:lnTo>
                  <a:lnTo>
                    <a:pt x="552" y="245"/>
                  </a:lnTo>
                  <a:lnTo>
                    <a:pt x="548" y="248"/>
                  </a:lnTo>
                  <a:lnTo>
                    <a:pt x="548" y="248"/>
                  </a:lnTo>
                  <a:lnTo>
                    <a:pt x="552" y="252"/>
                  </a:lnTo>
                  <a:lnTo>
                    <a:pt x="548" y="252"/>
                  </a:lnTo>
                  <a:lnTo>
                    <a:pt x="548" y="256"/>
                  </a:lnTo>
                  <a:lnTo>
                    <a:pt x="548" y="256"/>
                  </a:lnTo>
                  <a:lnTo>
                    <a:pt x="548" y="260"/>
                  </a:lnTo>
                  <a:lnTo>
                    <a:pt x="544" y="263"/>
                  </a:lnTo>
                  <a:lnTo>
                    <a:pt x="537" y="260"/>
                  </a:lnTo>
                  <a:lnTo>
                    <a:pt x="529" y="252"/>
                  </a:lnTo>
                  <a:lnTo>
                    <a:pt x="526" y="252"/>
                  </a:lnTo>
                  <a:lnTo>
                    <a:pt x="518" y="252"/>
                  </a:lnTo>
                  <a:lnTo>
                    <a:pt x="511" y="252"/>
                  </a:lnTo>
                  <a:lnTo>
                    <a:pt x="503" y="252"/>
                  </a:lnTo>
                  <a:lnTo>
                    <a:pt x="496" y="252"/>
                  </a:lnTo>
                  <a:lnTo>
                    <a:pt x="489" y="252"/>
                  </a:lnTo>
                  <a:lnTo>
                    <a:pt x="485" y="252"/>
                  </a:lnTo>
                  <a:lnTo>
                    <a:pt x="481" y="252"/>
                  </a:lnTo>
                  <a:lnTo>
                    <a:pt x="477" y="252"/>
                  </a:lnTo>
                  <a:lnTo>
                    <a:pt x="474" y="256"/>
                  </a:lnTo>
                  <a:lnTo>
                    <a:pt x="466" y="252"/>
                  </a:lnTo>
                  <a:lnTo>
                    <a:pt x="459" y="252"/>
                  </a:lnTo>
                  <a:lnTo>
                    <a:pt x="455" y="252"/>
                  </a:lnTo>
                  <a:lnTo>
                    <a:pt x="452" y="252"/>
                  </a:lnTo>
                  <a:lnTo>
                    <a:pt x="448" y="252"/>
                  </a:lnTo>
                  <a:lnTo>
                    <a:pt x="444" y="252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0" y="256"/>
                  </a:lnTo>
                  <a:lnTo>
                    <a:pt x="440" y="260"/>
                  </a:lnTo>
                  <a:lnTo>
                    <a:pt x="440" y="263"/>
                  </a:lnTo>
                  <a:lnTo>
                    <a:pt x="437" y="263"/>
                  </a:lnTo>
                  <a:lnTo>
                    <a:pt x="426" y="263"/>
                  </a:lnTo>
                  <a:lnTo>
                    <a:pt x="415" y="263"/>
                  </a:lnTo>
                  <a:lnTo>
                    <a:pt x="411" y="260"/>
                  </a:lnTo>
                  <a:lnTo>
                    <a:pt x="403" y="260"/>
                  </a:lnTo>
                  <a:lnTo>
                    <a:pt x="403" y="263"/>
                  </a:lnTo>
                  <a:lnTo>
                    <a:pt x="403" y="263"/>
                  </a:lnTo>
                  <a:lnTo>
                    <a:pt x="400" y="267"/>
                  </a:lnTo>
                  <a:lnTo>
                    <a:pt x="400" y="267"/>
                  </a:lnTo>
                  <a:lnTo>
                    <a:pt x="396" y="267"/>
                  </a:lnTo>
                  <a:lnTo>
                    <a:pt x="396" y="271"/>
                  </a:lnTo>
                  <a:lnTo>
                    <a:pt x="392" y="274"/>
                  </a:lnTo>
                  <a:lnTo>
                    <a:pt x="385" y="278"/>
                  </a:lnTo>
                  <a:lnTo>
                    <a:pt x="381" y="286"/>
                  </a:lnTo>
                  <a:lnTo>
                    <a:pt x="381" y="286"/>
                  </a:lnTo>
                  <a:lnTo>
                    <a:pt x="377" y="293"/>
                  </a:lnTo>
                  <a:lnTo>
                    <a:pt x="370" y="297"/>
                  </a:lnTo>
                  <a:lnTo>
                    <a:pt x="370" y="297"/>
                  </a:lnTo>
                  <a:lnTo>
                    <a:pt x="363" y="293"/>
                  </a:lnTo>
                  <a:lnTo>
                    <a:pt x="355" y="293"/>
                  </a:lnTo>
                  <a:lnTo>
                    <a:pt x="352" y="293"/>
                  </a:lnTo>
                  <a:lnTo>
                    <a:pt x="344" y="297"/>
                  </a:lnTo>
                  <a:lnTo>
                    <a:pt x="340" y="297"/>
                  </a:lnTo>
                  <a:lnTo>
                    <a:pt x="333" y="278"/>
                  </a:lnTo>
                  <a:lnTo>
                    <a:pt x="322" y="278"/>
                  </a:lnTo>
                  <a:lnTo>
                    <a:pt x="322" y="256"/>
                  </a:lnTo>
                  <a:lnTo>
                    <a:pt x="315" y="260"/>
                  </a:lnTo>
                  <a:lnTo>
                    <a:pt x="311" y="248"/>
                  </a:lnTo>
                  <a:lnTo>
                    <a:pt x="303" y="245"/>
                  </a:lnTo>
                  <a:lnTo>
                    <a:pt x="278" y="245"/>
                  </a:lnTo>
                  <a:lnTo>
                    <a:pt x="252" y="245"/>
                  </a:lnTo>
                  <a:lnTo>
                    <a:pt x="237" y="237"/>
                  </a:lnTo>
                  <a:lnTo>
                    <a:pt x="229" y="234"/>
                  </a:lnTo>
                  <a:lnTo>
                    <a:pt x="203" y="219"/>
                  </a:lnTo>
                  <a:lnTo>
                    <a:pt x="159" y="226"/>
                  </a:lnTo>
                  <a:lnTo>
                    <a:pt x="174" y="297"/>
                  </a:lnTo>
                  <a:lnTo>
                    <a:pt x="170" y="297"/>
                  </a:lnTo>
                  <a:lnTo>
                    <a:pt x="163" y="297"/>
                  </a:lnTo>
                  <a:lnTo>
                    <a:pt x="152" y="286"/>
                  </a:lnTo>
                  <a:lnTo>
                    <a:pt x="141" y="282"/>
                  </a:lnTo>
                  <a:lnTo>
                    <a:pt x="129" y="278"/>
                  </a:lnTo>
                  <a:lnTo>
                    <a:pt x="122" y="282"/>
                  </a:lnTo>
                  <a:lnTo>
                    <a:pt x="111" y="289"/>
                  </a:lnTo>
                  <a:lnTo>
                    <a:pt x="111" y="286"/>
                  </a:lnTo>
                  <a:lnTo>
                    <a:pt x="111" y="282"/>
                  </a:lnTo>
                  <a:lnTo>
                    <a:pt x="111" y="278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15" y="271"/>
                  </a:lnTo>
                  <a:lnTo>
                    <a:pt x="111" y="271"/>
                  </a:lnTo>
                  <a:lnTo>
                    <a:pt x="107" y="271"/>
                  </a:lnTo>
                  <a:lnTo>
                    <a:pt x="107" y="271"/>
                  </a:lnTo>
                  <a:lnTo>
                    <a:pt x="103" y="271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6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0"/>
                  </a:lnTo>
                  <a:lnTo>
                    <a:pt x="89" y="260"/>
                  </a:lnTo>
                  <a:lnTo>
                    <a:pt x="85" y="252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1" y="248"/>
                  </a:lnTo>
                  <a:lnTo>
                    <a:pt x="78" y="248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1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4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81" y="237"/>
                  </a:lnTo>
                  <a:lnTo>
                    <a:pt x="81" y="241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5" y="222"/>
                  </a:lnTo>
                  <a:lnTo>
                    <a:pt x="89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6" y="222"/>
                  </a:lnTo>
                  <a:lnTo>
                    <a:pt x="100" y="219"/>
                  </a:lnTo>
                  <a:lnTo>
                    <a:pt x="100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107" y="222"/>
                  </a:lnTo>
                  <a:lnTo>
                    <a:pt x="111" y="222"/>
                  </a:lnTo>
                  <a:lnTo>
                    <a:pt x="115" y="222"/>
                  </a:lnTo>
                  <a:lnTo>
                    <a:pt x="115" y="222"/>
                  </a:lnTo>
                  <a:lnTo>
                    <a:pt x="111" y="219"/>
                  </a:lnTo>
                  <a:lnTo>
                    <a:pt x="107" y="219"/>
                  </a:lnTo>
                  <a:lnTo>
                    <a:pt x="107" y="215"/>
                  </a:lnTo>
                  <a:lnTo>
                    <a:pt x="107" y="211"/>
                  </a:lnTo>
                  <a:lnTo>
                    <a:pt x="107" y="211"/>
                  </a:lnTo>
                  <a:lnTo>
                    <a:pt x="111" y="211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4"/>
                  </a:lnTo>
                  <a:lnTo>
                    <a:pt x="111" y="200"/>
                  </a:lnTo>
                  <a:lnTo>
                    <a:pt x="107" y="200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7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89"/>
                  </a:lnTo>
                  <a:lnTo>
                    <a:pt x="96" y="189"/>
                  </a:lnTo>
                  <a:lnTo>
                    <a:pt x="96" y="189"/>
                  </a:lnTo>
                  <a:lnTo>
                    <a:pt x="92" y="189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8" y="189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9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2" y="200"/>
                  </a:lnTo>
                  <a:lnTo>
                    <a:pt x="52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398237" y="2217429"/>
              <a:ext cx="338384" cy="190421"/>
            </a:xfrm>
            <a:custGeom>
              <a:avLst/>
              <a:gdLst>
                <a:gd name="T0" fmla="*/ 211 w 263"/>
                <a:gd name="T1" fmla="*/ 137 h 148"/>
                <a:gd name="T2" fmla="*/ 215 w 263"/>
                <a:gd name="T3" fmla="*/ 130 h 148"/>
                <a:gd name="T4" fmla="*/ 211 w 263"/>
                <a:gd name="T5" fmla="*/ 126 h 148"/>
                <a:gd name="T6" fmla="*/ 211 w 263"/>
                <a:gd name="T7" fmla="*/ 118 h 148"/>
                <a:gd name="T8" fmla="*/ 207 w 263"/>
                <a:gd name="T9" fmla="*/ 115 h 148"/>
                <a:gd name="T10" fmla="*/ 200 w 263"/>
                <a:gd name="T11" fmla="*/ 111 h 148"/>
                <a:gd name="T12" fmla="*/ 204 w 263"/>
                <a:gd name="T13" fmla="*/ 104 h 148"/>
                <a:gd name="T14" fmla="*/ 211 w 263"/>
                <a:gd name="T15" fmla="*/ 104 h 148"/>
                <a:gd name="T16" fmla="*/ 218 w 263"/>
                <a:gd name="T17" fmla="*/ 96 h 148"/>
                <a:gd name="T18" fmla="*/ 215 w 263"/>
                <a:gd name="T19" fmla="*/ 93 h 148"/>
                <a:gd name="T20" fmla="*/ 230 w 263"/>
                <a:gd name="T21" fmla="*/ 89 h 148"/>
                <a:gd name="T22" fmla="*/ 226 w 263"/>
                <a:gd name="T23" fmla="*/ 85 h 148"/>
                <a:gd name="T24" fmla="*/ 230 w 263"/>
                <a:gd name="T25" fmla="*/ 81 h 148"/>
                <a:gd name="T26" fmla="*/ 237 w 263"/>
                <a:gd name="T27" fmla="*/ 78 h 148"/>
                <a:gd name="T28" fmla="*/ 244 w 263"/>
                <a:gd name="T29" fmla="*/ 78 h 148"/>
                <a:gd name="T30" fmla="*/ 256 w 263"/>
                <a:gd name="T31" fmla="*/ 78 h 148"/>
                <a:gd name="T32" fmla="*/ 263 w 263"/>
                <a:gd name="T33" fmla="*/ 74 h 148"/>
                <a:gd name="T34" fmla="*/ 256 w 263"/>
                <a:gd name="T35" fmla="*/ 63 h 148"/>
                <a:gd name="T36" fmla="*/ 252 w 263"/>
                <a:gd name="T37" fmla="*/ 67 h 148"/>
                <a:gd name="T38" fmla="*/ 248 w 263"/>
                <a:gd name="T39" fmla="*/ 70 h 148"/>
                <a:gd name="T40" fmla="*/ 237 w 263"/>
                <a:gd name="T41" fmla="*/ 67 h 148"/>
                <a:gd name="T42" fmla="*/ 237 w 263"/>
                <a:gd name="T43" fmla="*/ 59 h 148"/>
                <a:gd name="T44" fmla="*/ 241 w 263"/>
                <a:gd name="T45" fmla="*/ 48 h 148"/>
                <a:gd name="T46" fmla="*/ 237 w 263"/>
                <a:gd name="T47" fmla="*/ 52 h 148"/>
                <a:gd name="T48" fmla="*/ 226 w 263"/>
                <a:gd name="T49" fmla="*/ 59 h 148"/>
                <a:gd name="T50" fmla="*/ 222 w 263"/>
                <a:gd name="T51" fmla="*/ 67 h 148"/>
                <a:gd name="T52" fmla="*/ 211 w 263"/>
                <a:gd name="T53" fmla="*/ 78 h 148"/>
                <a:gd name="T54" fmla="*/ 204 w 263"/>
                <a:gd name="T55" fmla="*/ 74 h 148"/>
                <a:gd name="T56" fmla="*/ 193 w 263"/>
                <a:gd name="T57" fmla="*/ 74 h 148"/>
                <a:gd name="T58" fmla="*/ 181 w 263"/>
                <a:gd name="T59" fmla="*/ 78 h 148"/>
                <a:gd name="T60" fmla="*/ 163 w 263"/>
                <a:gd name="T61" fmla="*/ 59 h 148"/>
                <a:gd name="T62" fmla="*/ 156 w 263"/>
                <a:gd name="T63" fmla="*/ 41 h 148"/>
                <a:gd name="T64" fmla="*/ 144 w 263"/>
                <a:gd name="T65" fmla="*/ 26 h 148"/>
                <a:gd name="T66" fmla="*/ 93 w 263"/>
                <a:gd name="T67" fmla="*/ 26 h 148"/>
                <a:gd name="T68" fmla="*/ 70 w 263"/>
                <a:gd name="T69" fmla="*/ 15 h 148"/>
                <a:gd name="T70" fmla="*/ 0 w 263"/>
                <a:gd name="T71" fmla="*/ 7 h 148"/>
                <a:gd name="T72" fmla="*/ 22 w 263"/>
                <a:gd name="T73" fmla="*/ 78 h 148"/>
                <a:gd name="T74" fmla="*/ 30 w 263"/>
                <a:gd name="T75" fmla="*/ 74 h 148"/>
                <a:gd name="T76" fmla="*/ 26 w 263"/>
                <a:gd name="T77" fmla="*/ 67 h 148"/>
                <a:gd name="T78" fmla="*/ 33 w 263"/>
                <a:gd name="T79" fmla="*/ 59 h 148"/>
                <a:gd name="T80" fmla="*/ 41 w 263"/>
                <a:gd name="T81" fmla="*/ 55 h 148"/>
                <a:gd name="T82" fmla="*/ 44 w 263"/>
                <a:gd name="T83" fmla="*/ 55 h 148"/>
                <a:gd name="T84" fmla="*/ 52 w 263"/>
                <a:gd name="T85" fmla="*/ 52 h 148"/>
                <a:gd name="T86" fmla="*/ 70 w 263"/>
                <a:gd name="T87" fmla="*/ 63 h 148"/>
                <a:gd name="T88" fmla="*/ 85 w 263"/>
                <a:gd name="T89" fmla="*/ 70 h 148"/>
                <a:gd name="T90" fmla="*/ 96 w 263"/>
                <a:gd name="T91" fmla="*/ 74 h 148"/>
                <a:gd name="T92" fmla="*/ 107 w 263"/>
                <a:gd name="T93" fmla="*/ 78 h 148"/>
                <a:gd name="T94" fmla="*/ 115 w 263"/>
                <a:gd name="T95" fmla="*/ 89 h 148"/>
                <a:gd name="T96" fmla="*/ 119 w 263"/>
                <a:gd name="T97" fmla="*/ 100 h 148"/>
                <a:gd name="T98" fmla="*/ 133 w 263"/>
                <a:gd name="T99" fmla="*/ 107 h 148"/>
                <a:gd name="T100" fmla="*/ 159 w 263"/>
                <a:gd name="T101" fmla="*/ 122 h 148"/>
                <a:gd name="T102" fmla="*/ 178 w 263"/>
                <a:gd name="T103" fmla="*/ 130 h 148"/>
                <a:gd name="T104" fmla="*/ 181 w 263"/>
                <a:gd name="T105" fmla="*/ 130 h 148"/>
                <a:gd name="T106" fmla="*/ 189 w 263"/>
                <a:gd name="T107" fmla="*/ 137 h 148"/>
                <a:gd name="T108" fmla="*/ 193 w 263"/>
                <a:gd name="T109" fmla="*/ 144 h 148"/>
                <a:gd name="T110" fmla="*/ 200 w 263"/>
                <a:gd name="T111" fmla="*/ 148 h 148"/>
                <a:gd name="T112" fmla="*/ 204 w 263"/>
                <a:gd name="T113" fmla="*/ 144 h 148"/>
                <a:gd name="T114" fmla="*/ 207 w 263"/>
                <a:gd name="T1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148">
                  <a:moveTo>
                    <a:pt x="207" y="148"/>
                  </a:moveTo>
                  <a:lnTo>
                    <a:pt x="211" y="137"/>
                  </a:lnTo>
                  <a:lnTo>
                    <a:pt x="215" y="133"/>
                  </a:lnTo>
                  <a:lnTo>
                    <a:pt x="215" y="130"/>
                  </a:lnTo>
                  <a:lnTo>
                    <a:pt x="215" y="126"/>
                  </a:lnTo>
                  <a:lnTo>
                    <a:pt x="211" y="126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07" y="115"/>
                  </a:lnTo>
                  <a:lnTo>
                    <a:pt x="204" y="115"/>
                  </a:lnTo>
                  <a:lnTo>
                    <a:pt x="200" y="111"/>
                  </a:lnTo>
                  <a:lnTo>
                    <a:pt x="200" y="104"/>
                  </a:lnTo>
                  <a:lnTo>
                    <a:pt x="204" y="104"/>
                  </a:lnTo>
                  <a:lnTo>
                    <a:pt x="207" y="104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5" y="93"/>
                  </a:lnTo>
                  <a:lnTo>
                    <a:pt x="222" y="93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26" y="85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8"/>
                  </a:lnTo>
                  <a:lnTo>
                    <a:pt x="237" y="78"/>
                  </a:lnTo>
                  <a:lnTo>
                    <a:pt x="241" y="74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6" y="78"/>
                  </a:lnTo>
                  <a:lnTo>
                    <a:pt x="259" y="78"/>
                  </a:lnTo>
                  <a:lnTo>
                    <a:pt x="263" y="74"/>
                  </a:lnTo>
                  <a:lnTo>
                    <a:pt x="263" y="70"/>
                  </a:lnTo>
                  <a:lnTo>
                    <a:pt x="256" y="63"/>
                  </a:lnTo>
                  <a:lnTo>
                    <a:pt x="252" y="63"/>
                  </a:lnTo>
                  <a:lnTo>
                    <a:pt x="252" y="67"/>
                  </a:lnTo>
                  <a:lnTo>
                    <a:pt x="252" y="70"/>
                  </a:lnTo>
                  <a:lnTo>
                    <a:pt x="248" y="70"/>
                  </a:lnTo>
                  <a:lnTo>
                    <a:pt x="244" y="67"/>
                  </a:lnTo>
                  <a:lnTo>
                    <a:pt x="237" y="67"/>
                  </a:lnTo>
                  <a:lnTo>
                    <a:pt x="233" y="63"/>
                  </a:lnTo>
                  <a:lnTo>
                    <a:pt x="237" y="59"/>
                  </a:lnTo>
                  <a:lnTo>
                    <a:pt x="241" y="52"/>
                  </a:lnTo>
                  <a:lnTo>
                    <a:pt x="241" y="48"/>
                  </a:lnTo>
                  <a:lnTo>
                    <a:pt x="237" y="48"/>
                  </a:lnTo>
                  <a:lnTo>
                    <a:pt x="237" y="52"/>
                  </a:lnTo>
                  <a:lnTo>
                    <a:pt x="233" y="55"/>
                  </a:lnTo>
                  <a:lnTo>
                    <a:pt x="226" y="59"/>
                  </a:lnTo>
                  <a:lnTo>
                    <a:pt x="222" y="67"/>
                  </a:lnTo>
                  <a:lnTo>
                    <a:pt x="222" y="67"/>
                  </a:lnTo>
                  <a:lnTo>
                    <a:pt x="218" y="74"/>
                  </a:lnTo>
                  <a:lnTo>
                    <a:pt x="211" y="78"/>
                  </a:lnTo>
                  <a:lnTo>
                    <a:pt x="211" y="78"/>
                  </a:lnTo>
                  <a:lnTo>
                    <a:pt x="204" y="74"/>
                  </a:lnTo>
                  <a:lnTo>
                    <a:pt x="196" y="74"/>
                  </a:lnTo>
                  <a:lnTo>
                    <a:pt x="193" y="74"/>
                  </a:lnTo>
                  <a:lnTo>
                    <a:pt x="185" y="78"/>
                  </a:lnTo>
                  <a:lnTo>
                    <a:pt x="181" y="78"/>
                  </a:lnTo>
                  <a:lnTo>
                    <a:pt x="174" y="59"/>
                  </a:lnTo>
                  <a:lnTo>
                    <a:pt x="163" y="59"/>
                  </a:lnTo>
                  <a:lnTo>
                    <a:pt x="163" y="37"/>
                  </a:lnTo>
                  <a:lnTo>
                    <a:pt x="156" y="41"/>
                  </a:lnTo>
                  <a:lnTo>
                    <a:pt x="152" y="29"/>
                  </a:lnTo>
                  <a:lnTo>
                    <a:pt x="144" y="26"/>
                  </a:lnTo>
                  <a:lnTo>
                    <a:pt x="119" y="26"/>
                  </a:lnTo>
                  <a:lnTo>
                    <a:pt x="93" y="26"/>
                  </a:lnTo>
                  <a:lnTo>
                    <a:pt x="78" y="18"/>
                  </a:lnTo>
                  <a:lnTo>
                    <a:pt x="70" y="15"/>
                  </a:lnTo>
                  <a:lnTo>
                    <a:pt x="44" y="0"/>
                  </a:lnTo>
                  <a:lnTo>
                    <a:pt x="0" y="7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6" y="78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67"/>
                  </a:lnTo>
                  <a:lnTo>
                    <a:pt x="30" y="59"/>
                  </a:lnTo>
                  <a:lnTo>
                    <a:pt x="33" y="59"/>
                  </a:lnTo>
                  <a:lnTo>
                    <a:pt x="37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2"/>
                  </a:lnTo>
                  <a:lnTo>
                    <a:pt x="52" y="52"/>
                  </a:lnTo>
                  <a:lnTo>
                    <a:pt x="63" y="55"/>
                  </a:lnTo>
                  <a:lnTo>
                    <a:pt x="70" y="63"/>
                  </a:lnTo>
                  <a:lnTo>
                    <a:pt x="74" y="67"/>
                  </a:lnTo>
                  <a:lnTo>
                    <a:pt x="85" y="70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100" y="74"/>
                  </a:lnTo>
                  <a:lnTo>
                    <a:pt x="107" y="78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9" y="100"/>
                  </a:lnTo>
                  <a:lnTo>
                    <a:pt x="126" y="104"/>
                  </a:lnTo>
                  <a:lnTo>
                    <a:pt x="133" y="107"/>
                  </a:lnTo>
                  <a:lnTo>
                    <a:pt x="144" y="115"/>
                  </a:lnTo>
                  <a:lnTo>
                    <a:pt x="159" y="122"/>
                  </a:lnTo>
                  <a:lnTo>
                    <a:pt x="170" y="130"/>
                  </a:lnTo>
                  <a:lnTo>
                    <a:pt x="178" y="130"/>
                  </a:lnTo>
                  <a:lnTo>
                    <a:pt x="181" y="130"/>
                  </a:lnTo>
                  <a:lnTo>
                    <a:pt x="181" y="130"/>
                  </a:lnTo>
                  <a:lnTo>
                    <a:pt x="189" y="133"/>
                  </a:lnTo>
                  <a:lnTo>
                    <a:pt x="189" y="137"/>
                  </a:lnTo>
                  <a:lnTo>
                    <a:pt x="189" y="144"/>
                  </a:lnTo>
                  <a:lnTo>
                    <a:pt x="193" y="144"/>
                  </a:lnTo>
                  <a:lnTo>
                    <a:pt x="196" y="144"/>
                  </a:lnTo>
                  <a:lnTo>
                    <a:pt x="200" y="148"/>
                  </a:lnTo>
                  <a:lnTo>
                    <a:pt x="204" y="148"/>
                  </a:lnTo>
                  <a:lnTo>
                    <a:pt x="204" y="144"/>
                  </a:lnTo>
                  <a:lnTo>
                    <a:pt x="207" y="148"/>
                  </a:lnTo>
                  <a:lnTo>
                    <a:pt x="207" y="1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5336477" y="2284334"/>
              <a:ext cx="304932" cy="171122"/>
            </a:xfrm>
            <a:custGeom>
              <a:avLst/>
              <a:gdLst>
                <a:gd name="T0" fmla="*/ 237 w 237"/>
                <a:gd name="T1" fmla="*/ 81 h 133"/>
                <a:gd name="T2" fmla="*/ 226 w 237"/>
                <a:gd name="T3" fmla="*/ 78 h 133"/>
                <a:gd name="T4" fmla="*/ 192 w 237"/>
                <a:gd name="T5" fmla="*/ 63 h 133"/>
                <a:gd name="T6" fmla="*/ 167 w 237"/>
                <a:gd name="T7" fmla="*/ 48 h 133"/>
                <a:gd name="T8" fmla="*/ 159 w 237"/>
                <a:gd name="T9" fmla="*/ 37 h 133"/>
                <a:gd name="T10" fmla="*/ 144 w 237"/>
                <a:gd name="T11" fmla="*/ 22 h 133"/>
                <a:gd name="T12" fmla="*/ 122 w 237"/>
                <a:gd name="T13" fmla="*/ 15 h 133"/>
                <a:gd name="T14" fmla="*/ 100 w 237"/>
                <a:gd name="T15" fmla="*/ 0 h 133"/>
                <a:gd name="T16" fmla="*/ 92 w 237"/>
                <a:gd name="T17" fmla="*/ 3 h 133"/>
                <a:gd name="T18" fmla="*/ 81 w 237"/>
                <a:gd name="T19" fmla="*/ 7 h 133"/>
                <a:gd name="T20" fmla="*/ 74 w 237"/>
                <a:gd name="T21" fmla="*/ 18 h 133"/>
                <a:gd name="T22" fmla="*/ 70 w 237"/>
                <a:gd name="T23" fmla="*/ 26 h 133"/>
                <a:gd name="T24" fmla="*/ 41 w 237"/>
                <a:gd name="T25" fmla="*/ 15 h 133"/>
                <a:gd name="T26" fmla="*/ 11 w 237"/>
                <a:gd name="T27" fmla="*/ 11 h 133"/>
                <a:gd name="T28" fmla="*/ 4 w 237"/>
                <a:gd name="T29" fmla="*/ 22 h 133"/>
                <a:gd name="T30" fmla="*/ 7 w 237"/>
                <a:gd name="T31" fmla="*/ 29 h 133"/>
                <a:gd name="T32" fmla="*/ 11 w 237"/>
                <a:gd name="T33" fmla="*/ 41 h 133"/>
                <a:gd name="T34" fmla="*/ 11 w 237"/>
                <a:gd name="T35" fmla="*/ 55 h 133"/>
                <a:gd name="T36" fmla="*/ 15 w 237"/>
                <a:gd name="T37" fmla="*/ 55 h 133"/>
                <a:gd name="T38" fmla="*/ 26 w 237"/>
                <a:gd name="T39" fmla="*/ 52 h 133"/>
                <a:gd name="T40" fmla="*/ 26 w 237"/>
                <a:gd name="T41" fmla="*/ 59 h 133"/>
                <a:gd name="T42" fmla="*/ 30 w 237"/>
                <a:gd name="T43" fmla="*/ 63 h 133"/>
                <a:gd name="T44" fmla="*/ 22 w 237"/>
                <a:gd name="T45" fmla="*/ 63 h 133"/>
                <a:gd name="T46" fmla="*/ 22 w 237"/>
                <a:gd name="T47" fmla="*/ 70 h 133"/>
                <a:gd name="T48" fmla="*/ 26 w 237"/>
                <a:gd name="T49" fmla="*/ 66 h 133"/>
                <a:gd name="T50" fmla="*/ 33 w 237"/>
                <a:gd name="T51" fmla="*/ 70 h 133"/>
                <a:gd name="T52" fmla="*/ 33 w 237"/>
                <a:gd name="T53" fmla="*/ 81 h 133"/>
                <a:gd name="T54" fmla="*/ 41 w 237"/>
                <a:gd name="T55" fmla="*/ 100 h 133"/>
                <a:gd name="T56" fmla="*/ 52 w 237"/>
                <a:gd name="T57" fmla="*/ 96 h 133"/>
                <a:gd name="T58" fmla="*/ 63 w 237"/>
                <a:gd name="T59" fmla="*/ 89 h 133"/>
                <a:gd name="T60" fmla="*/ 78 w 237"/>
                <a:gd name="T61" fmla="*/ 85 h 133"/>
                <a:gd name="T62" fmla="*/ 89 w 237"/>
                <a:gd name="T63" fmla="*/ 85 h 133"/>
                <a:gd name="T64" fmla="*/ 107 w 237"/>
                <a:gd name="T65" fmla="*/ 96 h 133"/>
                <a:gd name="T66" fmla="*/ 122 w 237"/>
                <a:gd name="T67" fmla="*/ 96 h 133"/>
                <a:gd name="T68" fmla="*/ 126 w 237"/>
                <a:gd name="T69" fmla="*/ 104 h 133"/>
                <a:gd name="T70" fmla="*/ 144 w 237"/>
                <a:gd name="T71" fmla="*/ 111 h 133"/>
                <a:gd name="T72" fmla="*/ 155 w 237"/>
                <a:gd name="T73" fmla="*/ 118 h 133"/>
                <a:gd name="T74" fmla="*/ 155 w 237"/>
                <a:gd name="T75" fmla="*/ 126 h 133"/>
                <a:gd name="T76" fmla="*/ 163 w 237"/>
                <a:gd name="T77" fmla="*/ 130 h 133"/>
                <a:gd name="T78" fmla="*/ 170 w 237"/>
                <a:gd name="T79" fmla="*/ 130 h 133"/>
                <a:gd name="T80" fmla="*/ 178 w 237"/>
                <a:gd name="T81" fmla="*/ 133 h 133"/>
                <a:gd name="T82" fmla="*/ 185 w 237"/>
                <a:gd name="T83" fmla="*/ 133 h 133"/>
                <a:gd name="T84" fmla="*/ 192 w 237"/>
                <a:gd name="T85" fmla="*/ 126 h 133"/>
                <a:gd name="T86" fmla="*/ 204 w 237"/>
                <a:gd name="T87" fmla="*/ 118 h 133"/>
                <a:gd name="T88" fmla="*/ 207 w 237"/>
                <a:gd name="T89" fmla="*/ 115 h 133"/>
                <a:gd name="T90" fmla="*/ 211 w 237"/>
                <a:gd name="T91" fmla="*/ 104 h 133"/>
                <a:gd name="T92" fmla="*/ 211 w 237"/>
                <a:gd name="T93" fmla="*/ 100 h 133"/>
                <a:gd name="T94" fmla="*/ 218 w 237"/>
                <a:gd name="T95" fmla="*/ 96 h 133"/>
                <a:gd name="T96" fmla="*/ 229 w 237"/>
                <a:gd name="T97" fmla="*/ 92 h 133"/>
                <a:gd name="T98" fmla="*/ 237 w 237"/>
                <a:gd name="T99" fmla="*/ 9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7" h="133">
                  <a:moveTo>
                    <a:pt x="237" y="92"/>
                  </a:moveTo>
                  <a:lnTo>
                    <a:pt x="237" y="85"/>
                  </a:lnTo>
                  <a:lnTo>
                    <a:pt x="237" y="81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26" y="78"/>
                  </a:lnTo>
                  <a:lnTo>
                    <a:pt x="218" y="78"/>
                  </a:lnTo>
                  <a:lnTo>
                    <a:pt x="207" y="70"/>
                  </a:lnTo>
                  <a:lnTo>
                    <a:pt x="192" y="63"/>
                  </a:lnTo>
                  <a:lnTo>
                    <a:pt x="181" y="55"/>
                  </a:lnTo>
                  <a:lnTo>
                    <a:pt x="174" y="52"/>
                  </a:lnTo>
                  <a:lnTo>
                    <a:pt x="167" y="48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59" y="37"/>
                  </a:lnTo>
                  <a:lnTo>
                    <a:pt x="155" y="26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22" y="15"/>
                  </a:lnTo>
                  <a:lnTo>
                    <a:pt x="118" y="11"/>
                  </a:lnTo>
                  <a:lnTo>
                    <a:pt x="111" y="3"/>
                  </a:lnTo>
                  <a:lnTo>
                    <a:pt x="100" y="0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4" y="15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4" y="26"/>
                  </a:lnTo>
                  <a:lnTo>
                    <a:pt x="70" y="26"/>
                  </a:lnTo>
                  <a:lnTo>
                    <a:pt x="59" y="26"/>
                  </a:lnTo>
                  <a:lnTo>
                    <a:pt x="52" y="26"/>
                  </a:lnTo>
                  <a:lnTo>
                    <a:pt x="41" y="15"/>
                  </a:lnTo>
                  <a:lnTo>
                    <a:pt x="30" y="11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11" y="3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1" y="55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5" y="55"/>
                  </a:lnTo>
                  <a:lnTo>
                    <a:pt x="18" y="55"/>
                  </a:lnTo>
                  <a:lnTo>
                    <a:pt x="22" y="55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63"/>
                  </a:lnTo>
                  <a:lnTo>
                    <a:pt x="18" y="63"/>
                  </a:lnTo>
                  <a:lnTo>
                    <a:pt x="18" y="66"/>
                  </a:lnTo>
                  <a:lnTo>
                    <a:pt x="22" y="70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0" y="70"/>
                  </a:lnTo>
                  <a:lnTo>
                    <a:pt x="33" y="70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9"/>
                  </a:lnTo>
                  <a:lnTo>
                    <a:pt x="37" y="92"/>
                  </a:lnTo>
                  <a:lnTo>
                    <a:pt x="41" y="100"/>
                  </a:lnTo>
                  <a:lnTo>
                    <a:pt x="44" y="100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63" y="89"/>
                  </a:lnTo>
                  <a:lnTo>
                    <a:pt x="70" y="85"/>
                  </a:lnTo>
                  <a:lnTo>
                    <a:pt x="78" y="89"/>
                  </a:lnTo>
                  <a:lnTo>
                    <a:pt x="78" y="85"/>
                  </a:lnTo>
                  <a:lnTo>
                    <a:pt x="81" y="81"/>
                  </a:lnTo>
                  <a:lnTo>
                    <a:pt x="85" y="85"/>
                  </a:lnTo>
                  <a:lnTo>
                    <a:pt x="89" y="85"/>
                  </a:lnTo>
                  <a:lnTo>
                    <a:pt x="92" y="89"/>
                  </a:lnTo>
                  <a:lnTo>
                    <a:pt x="100" y="89"/>
                  </a:lnTo>
                  <a:lnTo>
                    <a:pt x="107" y="96"/>
                  </a:lnTo>
                  <a:lnTo>
                    <a:pt x="111" y="96"/>
                  </a:lnTo>
                  <a:lnTo>
                    <a:pt x="115" y="92"/>
                  </a:lnTo>
                  <a:lnTo>
                    <a:pt x="122" y="96"/>
                  </a:lnTo>
                  <a:lnTo>
                    <a:pt x="126" y="96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0"/>
                  </a:lnTo>
                  <a:lnTo>
                    <a:pt x="137" y="104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5" y="115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22"/>
                  </a:lnTo>
                  <a:lnTo>
                    <a:pt x="155" y="126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3" y="130"/>
                  </a:lnTo>
                  <a:lnTo>
                    <a:pt x="167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8" y="130"/>
                  </a:lnTo>
                  <a:lnTo>
                    <a:pt x="178" y="133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2" y="126"/>
                  </a:lnTo>
                  <a:lnTo>
                    <a:pt x="189" y="122"/>
                  </a:lnTo>
                  <a:lnTo>
                    <a:pt x="196" y="122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7" y="115"/>
                  </a:lnTo>
                  <a:lnTo>
                    <a:pt x="207" y="111"/>
                  </a:lnTo>
                  <a:lnTo>
                    <a:pt x="207" y="107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96"/>
                  </a:lnTo>
                  <a:lnTo>
                    <a:pt x="215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26" y="92"/>
                  </a:lnTo>
                  <a:lnTo>
                    <a:pt x="229" y="92"/>
                  </a:lnTo>
                  <a:lnTo>
                    <a:pt x="233" y="92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7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769785" y="2784834"/>
              <a:ext cx="209721" cy="286919"/>
            </a:xfrm>
            <a:custGeom>
              <a:avLst/>
              <a:gdLst>
                <a:gd name="T0" fmla="*/ 17 w 44"/>
                <a:gd name="T1" fmla="*/ 0 h 60"/>
                <a:gd name="T2" fmla="*/ 23 w 44"/>
                <a:gd name="T3" fmla="*/ 23 h 60"/>
                <a:gd name="T4" fmla="*/ 28 w 44"/>
                <a:gd name="T5" fmla="*/ 24 h 60"/>
                <a:gd name="T6" fmla="*/ 31 w 44"/>
                <a:gd name="T7" fmla="*/ 28 h 60"/>
                <a:gd name="T8" fmla="*/ 30 w 44"/>
                <a:gd name="T9" fmla="*/ 29 h 60"/>
                <a:gd name="T10" fmla="*/ 24 w 44"/>
                <a:gd name="T11" fmla="*/ 24 h 60"/>
                <a:gd name="T12" fmla="*/ 19 w 44"/>
                <a:gd name="T13" fmla="*/ 26 h 60"/>
                <a:gd name="T14" fmla="*/ 16 w 44"/>
                <a:gd name="T15" fmla="*/ 22 h 60"/>
                <a:gd name="T16" fmla="*/ 13 w 44"/>
                <a:gd name="T17" fmla="*/ 20 h 60"/>
                <a:gd name="T18" fmla="*/ 12 w 44"/>
                <a:gd name="T19" fmla="*/ 14 h 60"/>
                <a:gd name="T20" fmla="*/ 17 w 44"/>
                <a:gd name="T21" fmla="*/ 4 h 60"/>
                <a:gd name="T22" fmla="*/ 20 w 44"/>
                <a:gd name="T23" fmla="*/ 7 h 60"/>
                <a:gd name="T24" fmla="*/ 21 w 44"/>
                <a:gd name="T25" fmla="*/ 14 h 60"/>
                <a:gd name="T26" fmla="*/ 21 w 44"/>
                <a:gd name="T27" fmla="*/ 22 h 60"/>
                <a:gd name="T28" fmla="*/ 22 w 44"/>
                <a:gd name="T29" fmla="*/ 19 h 60"/>
                <a:gd name="T30" fmla="*/ 15 w 44"/>
                <a:gd name="T31" fmla="*/ 26 h 60"/>
                <a:gd name="T32" fmla="*/ 20 w 44"/>
                <a:gd name="T33" fmla="*/ 30 h 60"/>
                <a:gd name="T34" fmla="*/ 31 w 44"/>
                <a:gd name="T35" fmla="*/ 24 h 60"/>
                <a:gd name="T36" fmla="*/ 22 w 44"/>
                <a:gd name="T37" fmla="*/ 27 h 60"/>
                <a:gd name="T38" fmla="*/ 23 w 44"/>
                <a:gd name="T39" fmla="*/ 31 h 60"/>
                <a:gd name="T40" fmla="*/ 27 w 44"/>
                <a:gd name="T41" fmla="*/ 27 h 60"/>
                <a:gd name="T42" fmla="*/ 29 w 44"/>
                <a:gd name="T43" fmla="*/ 30 h 60"/>
                <a:gd name="T44" fmla="*/ 29 w 44"/>
                <a:gd name="T45" fmla="*/ 30 h 60"/>
                <a:gd name="T46" fmla="*/ 23 w 44"/>
                <a:gd name="T47" fmla="*/ 39 h 60"/>
                <a:gd name="T48" fmla="*/ 24 w 44"/>
                <a:gd name="T49" fmla="*/ 34 h 60"/>
                <a:gd name="T50" fmla="*/ 27 w 44"/>
                <a:gd name="T51" fmla="*/ 36 h 60"/>
                <a:gd name="T52" fmla="*/ 26 w 44"/>
                <a:gd name="T53" fmla="*/ 39 h 60"/>
                <a:gd name="T54" fmla="*/ 32 w 44"/>
                <a:gd name="T55" fmla="*/ 39 h 60"/>
                <a:gd name="T56" fmla="*/ 29 w 44"/>
                <a:gd name="T57" fmla="*/ 43 h 60"/>
                <a:gd name="T58" fmla="*/ 27 w 44"/>
                <a:gd name="T59" fmla="*/ 39 h 60"/>
                <a:gd name="T60" fmla="*/ 29 w 44"/>
                <a:gd name="T61" fmla="*/ 44 h 60"/>
                <a:gd name="T62" fmla="*/ 34 w 44"/>
                <a:gd name="T63" fmla="*/ 40 h 60"/>
                <a:gd name="T64" fmla="*/ 38 w 44"/>
                <a:gd name="T65" fmla="*/ 41 h 60"/>
                <a:gd name="T66" fmla="*/ 34 w 44"/>
                <a:gd name="T67" fmla="*/ 35 h 60"/>
                <a:gd name="T68" fmla="*/ 39 w 44"/>
                <a:gd name="T69" fmla="*/ 36 h 60"/>
                <a:gd name="T70" fmla="*/ 36 w 44"/>
                <a:gd name="T71" fmla="*/ 30 h 60"/>
                <a:gd name="T72" fmla="*/ 36 w 44"/>
                <a:gd name="T73" fmla="*/ 34 h 60"/>
                <a:gd name="T74" fmla="*/ 33 w 44"/>
                <a:gd name="T75" fmla="*/ 36 h 60"/>
                <a:gd name="T76" fmla="*/ 38 w 44"/>
                <a:gd name="T77" fmla="*/ 40 h 60"/>
                <a:gd name="T78" fmla="*/ 40 w 44"/>
                <a:gd name="T79" fmla="*/ 37 h 60"/>
                <a:gd name="T80" fmla="*/ 39 w 44"/>
                <a:gd name="T81" fmla="*/ 39 h 60"/>
                <a:gd name="T82" fmla="*/ 41 w 44"/>
                <a:gd name="T83" fmla="*/ 42 h 60"/>
                <a:gd name="T84" fmla="*/ 24 w 44"/>
                <a:gd name="T85" fmla="*/ 51 h 60"/>
                <a:gd name="T86" fmla="*/ 30 w 44"/>
                <a:gd name="T87" fmla="*/ 46 h 60"/>
                <a:gd name="T88" fmla="*/ 36 w 44"/>
                <a:gd name="T89" fmla="*/ 47 h 60"/>
                <a:gd name="T90" fmla="*/ 38 w 44"/>
                <a:gd name="T91" fmla="*/ 42 h 60"/>
                <a:gd name="T92" fmla="*/ 42 w 44"/>
                <a:gd name="T93" fmla="*/ 47 h 60"/>
                <a:gd name="T94" fmla="*/ 44 w 44"/>
                <a:gd name="T95" fmla="*/ 54 h 60"/>
                <a:gd name="T96" fmla="*/ 42 w 44"/>
                <a:gd name="T97" fmla="*/ 55 h 60"/>
                <a:gd name="T98" fmla="*/ 39 w 44"/>
                <a:gd name="T99" fmla="*/ 59 h 60"/>
                <a:gd name="T100" fmla="*/ 34 w 44"/>
                <a:gd name="T101" fmla="*/ 58 h 60"/>
                <a:gd name="T102" fmla="*/ 33 w 44"/>
                <a:gd name="T103" fmla="*/ 53 h 60"/>
                <a:gd name="T104" fmla="*/ 29 w 44"/>
                <a:gd name="T105" fmla="*/ 52 h 60"/>
                <a:gd name="T106" fmla="*/ 26 w 44"/>
                <a:gd name="T107" fmla="*/ 51 h 60"/>
                <a:gd name="T108" fmla="*/ 24 w 44"/>
                <a:gd name="T109" fmla="*/ 55 h 60"/>
                <a:gd name="T110" fmla="*/ 14 w 44"/>
                <a:gd name="T111" fmla="*/ 32 h 60"/>
                <a:gd name="T112" fmla="*/ 12 w 44"/>
                <a:gd name="T113" fmla="*/ 33 h 60"/>
                <a:gd name="T114" fmla="*/ 3 w 44"/>
                <a:gd name="T115" fmla="*/ 47 h 60"/>
                <a:gd name="T116" fmla="*/ 10 w 44"/>
                <a:gd name="T117" fmla="*/ 41 h 60"/>
                <a:gd name="T118" fmla="*/ 10 w 44"/>
                <a:gd name="T119" fmla="*/ 38 h 60"/>
                <a:gd name="T120" fmla="*/ 4 w 44"/>
                <a:gd name="T121" fmla="*/ 44 h 60"/>
                <a:gd name="T122" fmla="*/ 2 w 44"/>
                <a:gd name="T1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60">
                  <a:moveTo>
                    <a:pt x="16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lose/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lose/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32" y="23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21" y="26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3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lose/>
                  <a:moveTo>
                    <a:pt x="25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28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9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28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4" y="38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6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9" y="43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8" y="43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4"/>
                    <a:pt x="31" y="44"/>
                    <a:pt x="31" y="44"/>
                  </a:cubicBezTo>
                  <a:close/>
                  <a:moveTo>
                    <a:pt x="33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5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4" y="34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lose/>
                  <a:moveTo>
                    <a:pt x="36" y="35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0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lose/>
                  <a:moveTo>
                    <a:pt x="40" y="42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lose/>
                  <a:moveTo>
                    <a:pt x="41" y="42"/>
                  </a:move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lose/>
                  <a:moveTo>
                    <a:pt x="41" y="40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  <a:moveTo>
                    <a:pt x="24" y="5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lose/>
                  <a:moveTo>
                    <a:pt x="23" y="55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13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13" y="39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lose/>
                  <a:moveTo>
                    <a:pt x="2" y="48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1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6318178" y="3052453"/>
              <a:ext cx="971407" cy="348677"/>
            </a:xfrm>
            <a:custGeom>
              <a:avLst/>
              <a:gdLst>
                <a:gd name="T0" fmla="*/ 194 w 204"/>
                <a:gd name="T1" fmla="*/ 57 h 73"/>
                <a:gd name="T2" fmla="*/ 184 w 204"/>
                <a:gd name="T3" fmla="*/ 47 h 73"/>
                <a:gd name="T4" fmla="*/ 169 w 204"/>
                <a:gd name="T5" fmla="*/ 44 h 73"/>
                <a:gd name="T6" fmla="*/ 168 w 204"/>
                <a:gd name="T7" fmla="*/ 37 h 73"/>
                <a:gd name="T8" fmla="*/ 174 w 204"/>
                <a:gd name="T9" fmla="*/ 33 h 73"/>
                <a:gd name="T10" fmla="*/ 187 w 204"/>
                <a:gd name="T11" fmla="*/ 36 h 73"/>
                <a:gd name="T12" fmla="*/ 158 w 204"/>
                <a:gd name="T13" fmla="*/ 28 h 73"/>
                <a:gd name="T14" fmla="*/ 134 w 204"/>
                <a:gd name="T15" fmla="*/ 13 h 73"/>
                <a:gd name="T16" fmla="*/ 146 w 204"/>
                <a:gd name="T17" fmla="*/ 30 h 73"/>
                <a:gd name="T18" fmla="*/ 149 w 204"/>
                <a:gd name="T19" fmla="*/ 21 h 73"/>
                <a:gd name="T20" fmla="*/ 144 w 204"/>
                <a:gd name="T21" fmla="*/ 31 h 73"/>
                <a:gd name="T22" fmla="*/ 148 w 204"/>
                <a:gd name="T23" fmla="*/ 42 h 73"/>
                <a:gd name="T24" fmla="*/ 156 w 204"/>
                <a:gd name="T25" fmla="*/ 42 h 73"/>
                <a:gd name="T26" fmla="*/ 137 w 204"/>
                <a:gd name="T27" fmla="*/ 43 h 73"/>
                <a:gd name="T28" fmla="*/ 135 w 204"/>
                <a:gd name="T29" fmla="*/ 36 h 73"/>
                <a:gd name="T30" fmla="*/ 123 w 204"/>
                <a:gd name="T31" fmla="*/ 49 h 73"/>
                <a:gd name="T32" fmla="*/ 123 w 204"/>
                <a:gd name="T33" fmla="*/ 36 h 73"/>
                <a:gd name="T34" fmla="*/ 118 w 204"/>
                <a:gd name="T35" fmla="*/ 30 h 73"/>
                <a:gd name="T36" fmla="*/ 130 w 204"/>
                <a:gd name="T37" fmla="*/ 22 h 73"/>
                <a:gd name="T38" fmla="*/ 109 w 204"/>
                <a:gd name="T39" fmla="*/ 31 h 73"/>
                <a:gd name="T40" fmla="*/ 108 w 204"/>
                <a:gd name="T41" fmla="*/ 51 h 73"/>
                <a:gd name="T42" fmla="*/ 116 w 204"/>
                <a:gd name="T43" fmla="*/ 45 h 73"/>
                <a:gd name="T44" fmla="*/ 120 w 204"/>
                <a:gd name="T45" fmla="*/ 41 h 73"/>
                <a:gd name="T46" fmla="*/ 120 w 204"/>
                <a:gd name="T47" fmla="*/ 31 h 73"/>
                <a:gd name="T48" fmla="*/ 107 w 204"/>
                <a:gd name="T49" fmla="*/ 7 h 73"/>
                <a:gd name="T50" fmla="*/ 93 w 204"/>
                <a:gd name="T51" fmla="*/ 43 h 73"/>
                <a:gd name="T52" fmla="*/ 64 w 204"/>
                <a:gd name="T53" fmla="*/ 33 h 73"/>
                <a:gd name="T54" fmla="*/ 91 w 204"/>
                <a:gd name="T55" fmla="*/ 10 h 73"/>
                <a:gd name="T56" fmla="*/ 103 w 204"/>
                <a:gd name="T57" fmla="*/ 22 h 73"/>
                <a:gd name="T58" fmla="*/ 93 w 204"/>
                <a:gd name="T59" fmla="*/ 36 h 73"/>
                <a:gd name="T60" fmla="*/ 82 w 204"/>
                <a:gd name="T61" fmla="*/ 42 h 73"/>
                <a:gd name="T62" fmla="*/ 67 w 204"/>
                <a:gd name="T63" fmla="*/ 39 h 73"/>
                <a:gd name="T64" fmla="*/ 176 w 204"/>
                <a:gd name="T65" fmla="*/ 31 h 73"/>
                <a:gd name="T66" fmla="*/ 181 w 204"/>
                <a:gd name="T67" fmla="*/ 30 h 73"/>
                <a:gd name="T68" fmla="*/ 174 w 204"/>
                <a:gd name="T69" fmla="*/ 55 h 73"/>
                <a:gd name="T70" fmla="*/ 173 w 204"/>
                <a:gd name="T71" fmla="*/ 51 h 73"/>
                <a:gd name="T72" fmla="*/ 158 w 204"/>
                <a:gd name="T73" fmla="*/ 58 h 73"/>
                <a:gd name="T74" fmla="*/ 155 w 204"/>
                <a:gd name="T75" fmla="*/ 53 h 73"/>
                <a:gd name="T76" fmla="*/ 142 w 204"/>
                <a:gd name="T77" fmla="*/ 59 h 73"/>
                <a:gd name="T78" fmla="*/ 129 w 204"/>
                <a:gd name="T79" fmla="*/ 66 h 73"/>
                <a:gd name="T80" fmla="*/ 117 w 204"/>
                <a:gd name="T81" fmla="*/ 71 h 73"/>
                <a:gd name="T82" fmla="*/ 89 w 204"/>
                <a:gd name="T83" fmla="*/ 56 h 73"/>
                <a:gd name="T84" fmla="*/ 131 w 204"/>
                <a:gd name="T85" fmla="*/ 61 h 73"/>
                <a:gd name="T86" fmla="*/ 108 w 204"/>
                <a:gd name="T87" fmla="*/ 63 h 73"/>
                <a:gd name="T88" fmla="*/ 111 w 204"/>
                <a:gd name="T89" fmla="*/ 64 h 73"/>
                <a:gd name="T90" fmla="*/ 104 w 204"/>
                <a:gd name="T91" fmla="*/ 64 h 73"/>
                <a:gd name="T92" fmla="*/ 93 w 204"/>
                <a:gd name="T93" fmla="*/ 64 h 73"/>
                <a:gd name="T94" fmla="*/ 193 w 204"/>
                <a:gd name="T95" fmla="*/ 61 h 73"/>
                <a:gd name="T96" fmla="*/ 81 w 204"/>
                <a:gd name="T97" fmla="*/ 56 h 73"/>
                <a:gd name="T98" fmla="*/ 68 w 204"/>
                <a:gd name="T99" fmla="*/ 56 h 73"/>
                <a:gd name="T100" fmla="*/ 81 w 204"/>
                <a:gd name="T101" fmla="*/ 63 h 73"/>
                <a:gd name="T102" fmla="*/ 49 w 204"/>
                <a:gd name="T103" fmla="*/ 57 h 73"/>
                <a:gd name="T104" fmla="*/ 47 w 204"/>
                <a:gd name="T105" fmla="*/ 14 h 73"/>
                <a:gd name="T106" fmla="*/ 56 w 204"/>
                <a:gd name="T107" fmla="*/ 41 h 73"/>
                <a:gd name="T108" fmla="*/ 48 w 204"/>
                <a:gd name="T109" fmla="*/ 35 h 73"/>
                <a:gd name="T110" fmla="*/ 31 w 204"/>
                <a:gd name="T111" fmla="*/ 21 h 73"/>
                <a:gd name="T112" fmla="*/ 15 w 204"/>
                <a:gd name="T113" fmla="*/ 32 h 73"/>
                <a:gd name="T114" fmla="*/ 8 w 204"/>
                <a:gd name="T115" fmla="*/ 22 h 73"/>
                <a:gd name="T116" fmla="*/ 16 w 204"/>
                <a:gd name="T117" fmla="*/ 20 h 73"/>
                <a:gd name="T118" fmla="*/ 42 w 204"/>
                <a:gd name="T119" fmla="*/ 52 h 73"/>
                <a:gd name="T120" fmla="*/ 42 w 204"/>
                <a:gd name="T121" fmla="*/ 35 h 73"/>
                <a:gd name="T122" fmla="*/ 29 w 204"/>
                <a:gd name="T123" fmla="*/ 21 h 73"/>
                <a:gd name="T124" fmla="*/ 4 w 204"/>
                <a:gd name="T12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73">
                  <a:moveTo>
                    <a:pt x="204" y="38"/>
                  </a:moveTo>
                  <a:cubicBezTo>
                    <a:pt x="203" y="53"/>
                    <a:pt x="203" y="53"/>
                    <a:pt x="203" y="53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3"/>
                    <a:pt x="191" y="53"/>
                    <a:pt x="191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9" y="37"/>
                    <a:pt x="199" y="37"/>
                    <a:pt x="199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1" y="37"/>
                    <a:pt x="201" y="37"/>
                    <a:pt x="201" y="37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lose/>
                  <a:moveTo>
                    <a:pt x="151" y="27"/>
                  </a:move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7"/>
                    <a:pt x="151" y="27"/>
                    <a:pt x="151" y="27"/>
                  </a:cubicBezTo>
                  <a:close/>
                  <a:moveTo>
                    <a:pt x="160" y="29"/>
                  </a:moveTo>
                  <a:cubicBezTo>
                    <a:pt x="161" y="29"/>
                    <a:pt x="161" y="29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9"/>
                    <a:pt x="160" y="29"/>
                    <a:pt x="160" y="29"/>
                  </a:cubicBezTo>
                  <a:close/>
                  <a:moveTo>
                    <a:pt x="159" y="31"/>
                  </a:moveTo>
                  <a:cubicBezTo>
                    <a:pt x="158" y="31"/>
                    <a:pt x="158" y="31"/>
                    <a:pt x="158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34" y="12"/>
                  </a:move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4" y="12"/>
                    <a:pt x="134" y="12"/>
                  </a:cubicBezTo>
                  <a:close/>
                  <a:moveTo>
                    <a:pt x="140" y="9"/>
                  </a:moveTo>
                  <a:cubicBezTo>
                    <a:pt x="140" y="10"/>
                    <a:pt x="140" y="10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9"/>
                    <a:pt x="140" y="9"/>
                    <a:pt x="140" y="9"/>
                  </a:cubicBezTo>
                  <a:close/>
                  <a:moveTo>
                    <a:pt x="140" y="11"/>
                  </a:move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47" y="18"/>
                  </a:moveTo>
                  <a:cubicBezTo>
                    <a:pt x="147" y="19"/>
                    <a:pt x="147" y="19"/>
                    <a:pt x="147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lose/>
                  <a:moveTo>
                    <a:pt x="146" y="29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8" y="21"/>
                    <a:pt x="148" y="21"/>
                    <a:pt x="14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6" y="29"/>
                    <a:pt x="146" y="29"/>
                    <a:pt x="146" y="29"/>
                  </a:cubicBezTo>
                  <a:close/>
                  <a:moveTo>
                    <a:pt x="142" y="31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2" y="31"/>
                    <a:pt x="142" y="31"/>
                  </a:cubicBezTo>
                  <a:close/>
                  <a:moveTo>
                    <a:pt x="142" y="29"/>
                  </a:moveTo>
                  <a:cubicBezTo>
                    <a:pt x="142" y="29"/>
                    <a:pt x="142" y="29"/>
                    <a:pt x="142" y="29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42" y="29"/>
                    <a:pt x="142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3" y="30"/>
                    <a:pt x="143" y="30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3" y="29"/>
                    <a:pt x="143" y="29"/>
                    <a:pt x="143" y="29"/>
                  </a:cubicBezTo>
                  <a:close/>
                  <a:moveTo>
                    <a:pt x="143" y="34"/>
                  </a:moveTo>
                  <a:cubicBezTo>
                    <a:pt x="144" y="33"/>
                    <a:pt x="144" y="33"/>
                    <a:pt x="144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5"/>
                    <a:pt x="143" y="35"/>
                    <a:pt x="143" y="35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6" y="34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6"/>
                    <a:pt x="155" y="36"/>
                    <a:pt x="155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6" y="34"/>
                    <a:pt x="156" y="34"/>
                  </a:cubicBezTo>
                  <a:close/>
                  <a:moveTo>
                    <a:pt x="148" y="42"/>
                  </a:moveTo>
                  <a:cubicBezTo>
                    <a:pt x="149" y="42"/>
                    <a:pt x="149" y="42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2"/>
                    <a:pt x="148" y="42"/>
                    <a:pt x="148" y="42"/>
                  </a:cubicBezTo>
                  <a:close/>
                  <a:moveTo>
                    <a:pt x="147" y="42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47" y="42"/>
                    <a:pt x="147" y="42"/>
                    <a:pt x="147" y="42"/>
                  </a:cubicBezTo>
                  <a:close/>
                  <a:moveTo>
                    <a:pt x="145" y="43"/>
                  </a:moveTo>
                  <a:cubicBezTo>
                    <a:pt x="146" y="42"/>
                    <a:pt x="146" y="42"/>
                    <a:pt x="146" y="42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5" y="43"/>
                    <a:pt x="145" y="43"/>
                    <a:pt x="145" y="43"/>
                  </a:cubicBezTo>
                  <a:close/>
                  <a:moveTo>
                    <a:pt x="145" y="40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0"/>
                    <a:pt x="145" y="40"/>
                    <a:pt x="145" y="40"/>
                  </a:cubicBezTo>
                  <a:close/>
                  <a:moveTo>
                    <a:pt x="146" y="39"/>
                  </a:move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39"/>
                    <a:pt x="146" y="39"/>
                    <a:pt x="146" y="39"/>
                  </a:cubicBezTo>
                  <a:close/>
                  <a:moveTo>
                    <a:pt x="146" y="42"/>
                  </a:move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2"/>
                    <a:pt x="156" y="42"/>
                    <a:pt x="156" y="4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6" y="42"/>
                    <a:pt x="146" y="42"/>
                    <a:pt x="146" y="42"/>
                  </a:cubicBezTo>
                  <a:close/>
                  <a:moveTo>
                    <a:pt x="137" y="40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0"/>
                    <a:pt x="137" y="40"/>
                    <a:pt x="137" y="40"/>
                  </a:cubicBezTo>
                  <a:close/>
                  <a:moveTo>
                    <a:pt x="113" y="57"/>
                  </a:move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3" y="57"/>
                    <a:pt x="113" y="57"/>
                    <a:pt x="113" y="57"/>
                  </a:cubicBezTo>
                  <a:close/>
                  <a:moveTo>
                    <a:pt x="112" y="51"/>
                  </a:move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51"/>
                    <a:pt x="112" y="51"/>
                    <a:pt x="112" y="51"/>
                  </a:cubicBezTo>
                  <a:close/>
                  <a:moveTo>
                    <a:pt x="136" y="36"/>
                  </a:moveTo>
                  <a:cubicBezTo>
                    <a:pt x="136" y="37"/>
                    <a:pt x="136" y="37"/>
                    <a:pt x="136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lose/>
                  <a:moveTo>
                    <a:pt x="134" y="35"/>
                  </a:moveTo>
                  <a:cubicBezTo>
                    <a:pt x="134" y="35"/>
                    <a:pt x="134" y="35"/>
                    <a:pt x="134" y="35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lose/>
                  <a:moveTo>
                    <a:pt x="129" y="35"/>
                  </a:move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29" y="35"/>
                    <a:pt x="129" y="35"/>
                    <a:pt x="129" y="35"/>
                  </a:cubicBezTo>
                  <a:close/>
                  <a:moveTo>
                    <a:pt x="122" y="50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50"/>
                    <a:pt x="122" y="50"/>
                  </a:cubicBezTo>
                  <a:close/>
                  <a:moveTo>
                    <a:pt x="120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9"/>
                    <a:pt x="120" y="49"/>
                    <a:pt x="120" y="49"/>
                  </a:cubicBezTo>
                  <a:close/>
                  <a:moveTo>
                    <a:pt x="118" y="48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lose/>
                  <a:moveTo>
                    <a:pt x="124" y="35"/>
                  </a:moveTo>
                  <a:cubicBezTo>
                    <a:pt x="123" y="36"/>
                    <a:pt x="123" y="36"/>
                    <a:pt x="123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5"/>
                    <a:pt x="124" y="35"/>
                  </a:cubicBezTo>
                  <a:close/>
                  <a:moveTo>
                    <a:pt x="125" y="35"/>
                  </a:move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lose/>
                  <a:moveTo>
                    <a:pt x="126" y="34"/>
                  </a:move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4"/>
                    <a:pt x="126" y="34"/>
                    <a:pt x="126" y="34"/>
                  </a:cubicBezTo>
                  <a:close/>
                  <a:moveTo>
                    <a:pt x="123" y="33"/>
                  </a:move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3"/>
                    <a:pt x="123" y="33"/>
                    <a:pt x="123" y="33"/>
                  </a:cubicBezTo>
                  <a:close/>
                  <a:moveTo>
                    <a:pt x="118" y="29"/>
                  </a:move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8" y="29"/>
                    <a:pt x="118" y="29"/>
                  </a:cubicBezTo>
                  <a:close/>
                  <a:moveTo>
                    <a:pt x="117" y="29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7" y="29"/>
                    <a:pt x="117" y="29"/>
                    <a:pt x="117" y="29"/>
                  </a:cubicBezTo>
                  <a:close/>
                  <a:moveTo>
                    <a:pt x="112" y="26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lose/>
                  <a:moveTo>
                    <a:pt x="113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14" y="3"/>
                  </a:move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07" y="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lose/>
                  <a:moveTo>
                    <a:pt x="108" y="6"/>
                  </a:move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99" y="10"/>
                  </a:moveTo>
                  <a:cubicBezTo>
                    <a:pt x="100" y="11"/>
                    <a:pt x="100" y="11"/>
                    <a:pt x="100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99" y="10"/>
                  </a:moveTo>
                  <a:cubicBezTo>
                    <a:pt x="99" y="10"/>
                    <a:pt x="99" y="10"/>
                    <a:pt x="99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100" y="12"/>
                  </a:move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lose/>
                  <a:moveTo>
                    <a:pt x="99" y="13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3"/>
                    <a:pt x="99" y="13"/>
                    <a:pt x="99" y="13"/>
                  </a:cubicBezTo>
                  <a:close/>
                  <a:moveTo>
                    <a:pt x="93" y="42"/>
                  </a:moveTo>
                  <a:cubicBezTo>
                    <a:pt x="94" y="42"/>
                    <a:pt x="94" y="42"/>
                    <a:pt x="94" y="42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93" y="42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62" y="29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63" y="31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4" y="32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62" y="23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2" y="23"/>
                    <a:pt x="62" y="23"/>
                  </a:cubicBezTo>
                  <a:close/>
                  <a:moveTo>
                    <a:pt x="176" y="31"/>
                  </a:move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1"/>
                    <a:pt x="176" y="31"/>
                    <a:pt x="176" y="31"/>
                  </a:cubicBezTo>
                  <a:close/>
                  <a:moveTo>
                    <a:pt x="178" y="34"/>
                  </a:moveTo>
                  <a:cubicBezTo>
                    <a:pt x="177" y="34"/>
                    <a:pt x="177" y="34"/>
                    <a:pt x="17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lose/>
                  <a:moveTo>
                    <a:pt x="179" y="34"/>
                  </a:moveTo>
                  <a:cubicBezTo>
                    <a:pt x="179" y="34"/>
                    <a:pt x="179" y="34"/>
                    <a:pt x="179" y="34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79" y="34"/>
                    <a:pt x="179" y="34"/>
                    <a:pt x="179" y="34"/>
                  </a:cubicBezTo>
                  <a:close/>
                  <a:moveTo>
                    <a:pt x="179" y="30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1" y="31"/>
                    <a:pt x="181" y="31"/>
                    <a:pt x="181" y="31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2" y="31"/>
                    <a:pt x="182" y="31"/>
                    <a:pt x="182" y="31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79" y="30"/>
                    <a:pt x="179" y="30"/>
                    <a:pt x="179" y="30"/>
                  </a:cubicBezTo>
                  <a:close/>
                  <a:moveTo>
                    <a:pt x="166" y="50"/>
                  </a:moveTo>
                  <a:cubicBezTo>
                    <a:pt x="166" y="51"/>
                    <a:pt x="166" y="51"/>
                    <a:pt x="166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lose/>
                  <a:moveTo>
                    <a:pt x="168" y="49"/>
                  </a:moveTo>
                  <a:cubicBezTo>
                    <a:pt x="168" y="50"/>
                    <a:pt x="168" y="50"/>
                    <a:pt x="168" y="50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49"/>
                    <a:pt x="168" y="49"/>
                    <a:pt x="168" y="49"/>
                  </a:cubicBezTo>
                  <a:close/>
                  <a:moveTo>
                    <a:pt x="175" y="55"/>
                  </a:move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5"/>
                    <a:pt x="175" y="55"/>
                    <a:pt x="175" y="55"/>
                  </a:cubicBezTo>
                  <a:close/>
                  <a:moveTo>
                    <a:pt x="173" y="53"/>
                  </a:move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4"/>
                    <a:pt x="174" y="54"/>
                    <a:pt x="174" y="54"/>
                  </a:cubicBezTo>
                  <a:close/>
                  <a:moveTo>
                    <a:pt x="173" y="52"/>
                  </a:moveTo>
                  <a:cubicBezTo>
                    <a:pt x="173" y="52"/>
                    <a:pt x="173" y="52"/>
                    <a:pt x="173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lose/>
                  <a:moveTo>
                    <a:pt x="175" y="52"/>
                  </a:moveTo>
                  <a:cubicBezTo>
                    <a:pt x="174" y="52"/>
                    <a:pt x="174" y="52"/>
                    <a:pt x="174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lose/>
                  <a:moveTo>
                    <a:pt x="173" y="51"/>
                  </a:move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lose/>
                  <a:moveTo>
                    <a:pt x="175" y="50"/>
                  </a:move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lose/>
                  <a:moveTo>
                    <a:pt x="174" y="50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4" y="50"/>
                    <a:pt x="174" y="50"/>
                    <a:pt x="174" y="50"/>
                  </a:cubicBezTo>
                  <a:close/>
                  <a:moveTo>
                    <a:pt x="163" y="56"/>
                  </a:move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lose/>
                  <a:moveTo>
                    <a:pt x="162" y="57"/>
                  </a:moveTo>
                  <a:cubicBezTo>
                    <a:pt x="163" y="57"/>
                    <a:pt x="163" y="57"/>
                    <a:pt x="163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2" y="57"/>
                    <a:pt x="162" y="57"/>
                    <a:pt x="162" y="57"/>
                  </a:cubicBezTo>
                  <a:close/>
                  <a:moveTo>
                    <a:pt x="158" y="58"/>
                  </a:move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8"/>
                    <a:pt x="158" y="58"/>
                  </a:cubicBezTo>
                  <a:close/>
                  <a:moveTo>
                    <a:pt x="159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1"/>
                    <a:pt x="159" y="61"/>
                  </a:cubicBez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1" y="58"/>
                  </a:move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8"/>
                    <a:pt x="161" y="58"/>
                    <a:pt x="161" y="58"/>
                  </a:cubicBezTo>
                  <a:close/>
                  <a:moveTo>
                    <a:pt x="154" y="54"/>
                  </a:moveTo>
                  <a:cubicBezTo>
                    <a:pt x="155" y="53"/>
                    <a:pt x="155" y="53"/>
                    <a:pt x="155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4" y="54"/>
                    <a:pt x="154" y="54"/>
                    <a:pt x="154" y="54"/>
                  </a:cubicBezTo>
                  <a:close/>
                  <a:moveTo>
                    <a:pt x="152" y="55"/>
                  </a:move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lose/>
                  <a:moveTo>
                    <a:pt x="154" y="61"/>
                  </a:moveTo>
                  <a:cubicBezTo>
                    <a:pt x="153" y="61"/>
                    <a:pt x="153" y="61"/>
                    <a:pt x="153" y="61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lose/>
                  <a:moveTo>
                    <a:pt x="152" y="60"/>
                  </a:moveTo>
                  <a:cubicBezTo>
                    <a:pt x="153" y="59"/>
                    <a:pt x="153" y="59"/>
                    <a:pt x="153" y="5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8" y="62"/>
                  </a:move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8" y="62"/>
                    <a:pt x="148" y="62"/>
                    <a:pt x="148" y="62"/>
                  </a:cubicBezTo>
                  <a:close/>
                  <a:moveTo>
                    <a:pt x="142" y="59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9"/>
                    <a:pt x="142" y="59"/>
                    <a:pt x="142" y="59"/>
                  </a:cubicBezTo>
                  <a:close/>
                  <a:moveTo>
                    <a:pt x="144" y="61"/>
                  </a:moveTo>
                  <a:cubicBezTo>
                    <a:pt x="145" y="61"/>
                    <a:pt x="145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1"/>
                    <a:pt x="144" y="61"/>
                    <a:pt x="144" y="61"/>
                  </a:cubicBezTo>
                  <a:close/>
                  <a:moveTo>
                    <a:pt x="143" y="62"/>
                  </a:moveTo>
                  <a:cubicBezTo>
                    <a:pt x="143" y="61"/>
                    <a:pt x="143" y="61"/>
                    <a:pt x="143" y="61"/>
                  </a:cubicBezTo>
                  <a:cubicBezTo>
                    <a:pt x="143" y="62"/>
                    <a:pt x="143" y="62"/>
                    <a:pt x="143" y="62"/>
                  </a:cubicBezTo>
                  <a:cubicBezTo>
                    <a:pt x="143" y="62"/>
                    <a:pt x="143" y="62"/>
                    <a:pt x="143" y="62"/>
                  </a:cubicBezTo>
                  <a:close/>
                  <a:moveTo>
                    <a:pt x="141" y="61"/>
                  </a:moveTo>
                  <a:cubicBezTo>
                    <a:pt x="141" y="61"/>
                    <a:pt x="141" y="61"/>
                    <a:pt x="141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lose/>
                  <a:moveTo>
                    <a:pt x="124" y="70"/>
                  </a:move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4" y="70"/>
                    <a:pt x="124" y="70"/>
                    <a:pt x="124" y="70"/>
                  </a:cubicBezTo>
                  <a:close/>
                  <a:moveTo>
                    <a:pt x="123" y="71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23" y="71"/>
                  </a:move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17" y="71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7" y="71"/>
                    <a:pt x="117" y="71"/>
                    <a:pt x="117" y="71"/>
                  </a:cubicBezTo>
                  <a:close/>
                  <a:moveTo>
                    <a:pt x="104" y="67"/>
                  </a:moveTo>
                  <a:cubicBezTo>
                    <a:pt x="106" y="66"/>
                    <a:pt x="106" y="66"/>
                    <a:pt x="106" y="66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67"/>
                    <a:pt x="104" y="67"/>
                    <a:pt x="104" y="67"/>
                  </a:cubicBezTo>
                  <a:close/>
                  <a:moveTo>
                    <a:pt x="90" y="57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7"/>
                    <a:pt x="90" y="57"/>
                    <a:pt x="90" y="57"/>
                  </a:cubicBezTo>
                  <a:close/>
                  <a:moveTo>
                    <a:pt x="88" y="56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lose/>
                  <a:moveTo>
                    <a:pt x="135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60"/>
                    <a:pt x="135" y="60"/>
                    <a:pt x="135" y="60"/>
                  </a:cubicBezTo>
                  <a:close/>
                  <a:moveTo>
                    <a:pt x="134" y="61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lose/>
                  <a:moveTo>
                    <a:pt x="130" y="61"/>
                  </a:move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1"/>
                    <a:pt x="130" y="61"/>
                    <a:pt x="130" y="61"/>
                  </a:cubicBezTo>
                  <a:close/>
                  <a:moveTo>
                    <a:pt x="127" y="63"/>
                  </a:moveTo>
                  <a:cubicBezTo>
                    <a:pt x="127" y="63"/>
                    <a:pt x="127" y="63"/>
                    <a:pt x="127" y="63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3"/>
                    <a:pt x="127" y="63"/>
                    <a:pt x="127" y="63"/>
                  </a:cubicBezTo>
                  <a:close/>
                  <a:moveTo>
                    <a:pt x="124" y="63"/>
                  </a:move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lose/>
                  <a:moveTo>
                    <a:pt x="123" y="63"/>
                  </a:moveTo>
                  <a:cubicBezTo>
                    <a:pt x="122" y="63"/>
                    <a:pt x="122" y="63"/>
                    <a:pt x="122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3"/>
                    <a:pt x="123" y="63"/>
                    <a:pt x="123" y="63"/>
                  </a:cubicBezTo>
                  <a:close/>
                  <a:moveTo>
                    <a:pt x="124" y="62"/>
                  </a:move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lose/>
                  <a:moveTo>
                    <a:pt x="108" y="63"/>
                  </a:moveTo>
                  <a:cubicBezTo>
                    <a:pt x="108" y="63"/>
                    <a:pt x="108" y="63"/>
                    <a:pt x="108" y="63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lose/>
                  <a:moveTo>
                    <a:pt x="107" y="63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107" y="63"/>
                  </a:move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4" y="63"/>
                  </a:move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lose/>
                  <a:moveTo>
                    <a:pt x="92" y="62"/>
                  </a:move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2" y="62"/>
                    <a:pt x="92" y="62"/>
                    <a:pt x="92" y="62"/>
                  </a:cubicBezTo>
                  <a:close/>
                  <a:moveTo>
                    <a:pt x="89" y="64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lose/>
                  <a:moveTo>
                    <a:pt x="85" y="61"/>
                  </a:move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lose/>
                  <a:moveTo>
                    <a:pt x="192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62"/>
                    <a:pt x="192" y="62"/>
                    <a:pt x="192" y="62"/>
                  </a:cubicBezTo>
                  <a:close/>
                  <a:moveTo>
                    <a:pt x="188" y="62"/>
                  </a:moveTo>
                  <a:cubicBezTo>
                    <a:pt x="188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8" y="62"/>
                    <a:pt x="188" y="62"/>
                    <a:pt x="188" y="62"/>
                  </a:cubicBezTo>
                  <a:close/>
                  <a:moveTo>
                    <a:pt x="78" y="56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lose/>
                  <a:moveTo>
                    <a:pt x="44" y="55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5" y="55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49" y="15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49" y="13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49" y="14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4"/>
                    <a:pt x="49" y="14"/>
                  </a:cubicBez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39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1" y="22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61" y="34"/>
                  </a:moveTo>
                  <a:cubicBezTo>
                    <a:pt x="61" y="35"/>
                    <a:pt x="61" y="35"/>
                    <a:pt x="61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lose/>
                  <a:moveTo>
                    <a:pt x="55" y="38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2" y="28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3" y="23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28" y="19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1" y="49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lose/>
                  <a:moveTo>
                    <a:pt x="23" y="39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1" y="38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5" y="32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4" y="29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15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8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6922893" y="3353524"/>
              <a:ext cx="66905" cy="18013"/>
            </a:xfrm>
            <a:custGeom>
              <a:avLst/>
              <a:gdLst>
                <a:gd name="T0" fmla="*/ 0 w 52"/>
                <a:gd name="T1" fmla="*/ 11 h 14"/>
                <a:gd name="T2" fmla="*/ 4 w 52"/>
                <a:gd name="T3" fmla="*/ 14 h 14"/>
                <a:gd name="T4" fmla="*/ 4 w 52"/>
                <a:gd name="T5" fmla="*/ 11 h 14"/>
                <a:gd name="T6" fmla="*/ 7 w 52"/>
                <a:gd name="T7" fmla="*/ 11 h 14"/>
                <a:gd name="T8" fmla="*/ 7 w 52"/>
                <a:gd name="T9" fmla="*/ 7 h 14"/>
                <a:gd name="T10" fmla="*/ 7 w 52"/>
                <a:gd name="T11" fmla="*/ 7 h 14"/>
                <a:gd name="T12" fmla="*/ 4 w 52"/>
                <a:gd name="T13" fmla="*/ 11 h 14"/>
                <a:gd name="T14" fmla="*/ 0 w 52"/>
                <a:gd name="T15" fmla="*/ 11 h 14"/>
                <a:gd name="T16" fmla="*/ 0 w 52"/>
                <a:gd name="T17" fmla="*/ 11 h 14"/>
                <a:gd name="T18" fmla="*/ 11 w 52"/>
                <a:gd name="T19" fmla="*/ 7 h 14"/>
                <a:gd name="T20" fmla="*/ 15 w 52"/>
                <a:gd name="T21" fmla="*/ 11 h 14"/>
                <a:gd name="T22" fmla="*/ 18 w 52"/>
                <a:gd name="T23" fmla="*/ 14 h 14"/>
                <a:gd name="T24" fmla="*/ 22 w 52"/>
                <a:gd name="T25" fmla="*/ 14 h 14"/>
                <a:gd name="T26" fmla="*/ 22 w 52"/>
                <a:gd name="T27" fmla="*/ 11 h 14"/>
                <a:gd name="T28" fmla="*/ 26 w 52"/>
                <a:gd name="T29" fmla="*/ 11 h 14"/>
                <a:gd name="T30" fmla="*/ 30 w 52"/>
                <a:gd name="T31" fmla="*/ 11 h 14"/>
                <a:gd name="T32" fmla="*/ 37 w 52"/>
                <a:gd name="T33" fmla="*/ 11 h 14"/>
                <a:gd name="T34" fmla="*/ 41 w 52"/>
                <a:gd name="T35" fmla="*/ 7 h 14"/>
                <a:gd name="T36" fmla="*/ 44 w 52"/>
                <a:gd name="T37" fmla="*/ 7 h 14"/>
                <a:gd name="T38" fmla="*/ 48 w 52"/>
                <a:gd name="T39" fmla="*/ 3 h 14"/>
                <a:gd name="T40" fmla="*/ 48 w 52"/>
                <a:gd name="T41" fmla="*/ 3 h 14"/>
                <a:gd name="T42" fmla="*/ 52 w 52"/>
                <a:gd name="T43" fmla="*/ 0 h 14"/>
                <a:gd name="T44" fmla="*/ 52 w 52"/>
                <a:gd name="T45" fmla="*/ 0 h 14"/>
                <a:gd name="T46" fmla="*/ 52 w 52"/>
                <a:gd name="T47" fmla="*/ 0 h 14"/>
                <a:gd name="T48" fmla="*/ 44 w 52"/>
                <a:gd name="T49" fmla="*/ 0 h 14"/>
                <a:gd name="T50" fmla="*/ 41 w 52"/>
                <a:gd name="T51" fmla="*/ 0 h 14"/>
                <a:gd name="T52" fmla="*/ 37 w 52"/>
                <a:gd name="T53" fmla="*/ 0 h 14"/>
                <a:gd name="T54" fmla="*/ 33 w 52"/>
                <a:gd name="T55" fmla="*/ 0 h 14"/>
                <a:gd name="T56" fmla="*/ 30 w 52"/>
                <a:gd name="T57" fmla="*/ 0 h 14"/>
                <a:gd name="T58" fmla="*/ 22 w 52"/>
                <a:gd name="T59" fmla="*/ 0 h 14"/>
                <a:gd name="T60" fmla="*/ 18 w 52"/>
                <a:gd name="T61" fmla="*/ 3 h 14"/>
                <a:gd name="T62" fmla="*/ 11 w 52"/>
                <a:gd name="T6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14">
                  <a:moveTo>
                    <a:pt x="0" y="11"/>
                  </a:moveTo>
                  <a:lnTo>
                    <a:pt x="4" y="14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1" y="7"/>
                  </a:moveTo>
                  <a:lnTo>
                    <a:pt x="15" y="11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30" y="11"/>
                  </a:lnTo>
                  <a:lnTo>
                    <a:pt x="37" y="11"/>
                  </a:lnTo>
                  <a:lnTo>
                    <a:pt x="41" y="7"/>
                  </a:lnTo>
                  <a:lnTo>
                    <a:pt x="44" y="7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417249" y="3033153"/>
              <a:ext cx="405289" cy="133810"/>
            </a:xfrm>
            <a:custGeom>
              <a:avLst/>
              <a:gdLst>
                <a:gd name="T0" fmla="*/ 193 w 315"/>
                <a:gd name="T1" fmla="*/ 74 h 104"/>
                <a:gd name="T2" fmla="*/ 4 w 315"/>
                <a:gd name="T3" fmla="*/ 33 h 104"/>
                <a:gd name="T4" fmla="*/ 0 w 315"/>
                <a:gd name="T5" fmla="*/ 30 h 104"/>
                <a:gd name="T6" fmla="*/ 174 w 315"/>
                <a:gd name="T7" fmla="*/ 100 h 104"/>
                <a:gd name="T8" fmla="*/ 186 w 315"/>
                <a:gd name="T9" fmla="*/ 100 h 104"/>
                <a:gd name="T10" fmla="*/ 219 w 315"/>
                <a:gd name="T11" fmla="*/ 93 h 104"/>
                <a:gd name="T12" fmla="*/ 241 w 315"/>
                <a:gd name="T13" fmla="*/ 93 h 104"/>
                <a:gd name="T14" fmla="*/ 260 w 315"/>
                <a:gd name="T15" fmla="*/ 56 h 104"/>
                <a:gd name="T16" fmla="*/ 267 w 315"/>
                <a:gd name="T17" fmla="*/ 48 h 104"/>
                <a:gd name="T18" fmla="*/ 289 w 315"/>
                <a:gd name="T19" fmla="*/ 48 h 104"/>
                <a:gd name="T20" fmla="*/ 304 w 315"/>
                <a:gd name="T21" fmla="*/ 48 h 104"/>
                <a:gd name="T22" fmla="*/ 308 w 315"/>
                <a:gd name="T23" fmla="*/ 41 h 104"/>
                <a:gd name="T24" fmla="*/ 311 w 315"/>
                <a:gd name="T25" fmla="*/ 33 h 104"/>
                <a:gd name="T26" fmla="*/ 297 w 315"/>
                <a:gd name="T27" fmla="*/ 30 h 104"/>
                <a:gd name="T28" fmla="*/ 293 w 315"/>
                <a:gd name="T29" fmla="*/ 26 h 104"/>
                <a:gd name="T30" fmla="*/ 293 w 315"/>
                <a:gd name="T31" fmla="*/ 19 h 104"/>
                <a:gd name="T32" fmla="*/ 282 w 315"/>
                <a:gd name="T33" fmla="*/ 8 h 104"/>
                <a:gd name="T34" fmla="*/ 274 w 315"/>
                <a:gd name="T35" fmla="*/ 11 h 104"/>
                <a:gd name="T36" fmla="*/ 263 w 315"/>
                <a:gd name="T37" fmla="*/ 22 h 104"/>
                <a:gd name="T38" fmla="*/ 248 w 315"/>
                <a:gd name="T39" fmla="*/ 37 h 104"/>
                <a:gd name="T40" fmla="*/ 252 w 315"/>
                <a:gd name="T41" fmla="*/ 37 h 104"/>
                <a:gd name="T42" fmla="*/ 252 w 315"/>
                <a:gd name="T43" fmla="*/ 48 h 104"/>
                <a:gd name="T44" fmla="*/ 248 w 315"/>
                <a:gd name="T45" fmla="*/ 41 h 104"/>
                <a:gd name="T46" fmla="*/ 241 w 315"/>
                <a:gd name="T47" fmla="*/ 48 h 104"/>
                <a:gd name="T48" fmla="*/ 230 w 315"/>
                <a:gd name="T49" fmla="*/ 48 h 104"/>
                <a:gd name="T50" fmla="*/ 215 w 315"/>
                <a:gd name="T51" fmla="*/ 67 h 104"/>
                <a:gd name="T52" fmla="*/ 200 w 315"/>
                <a:gd name="T53" fmla="*/ 78 h 104"/>
                <a:gd name="T54" fmla="*/ 189 w 315"/>
                <a:gd name="T55" fmla="*/ 85 h 104"/>
                <a:gd name="T56" fmla="*/ 171 w 315"/>
                <a:gd name="T57" fmla="*/ 93 h 104"/>
                <a:gd name="T58" fmla="*/ 160 w 315"/>
                <a:gd name="T59" fmla="*/ 85 h 104"/>
                <a:gd name="T60" fmla="*/ 278 w 315"/>
                <a:gd name="T61" fmla="*/ 0 h 104"/>
                <a:gd name="T62" fmla="*/ 286 w 315"/>
                <a:gd name="T63" fmla="*/ 4 h 104"/>
                <a:gd name="T64" fmla="*/ 189 w 315"/>
                <a:gd name="T65" fmla="*/ 82 h 104"/>
                <a:gd name="T66" fmla="*/ 193 w 315"/>
                <a:gd name="T67" fmla="*/ 78 h 104"/>
                <a:gd name="T68" fmla="*/ 197 w 315"/>
                <a:gd name="T69" fmla="*/ 74 h 104"/>
                <a:gd name="T70" fmla="*/ 193 w 315"/>
                <a:gd name="T71" fmla="*/ 74 h 104"/>
                <a:gd name="T72" fmla="*/ 4 w 315"/>
                <a:gd name="T73" fmla="*/ 11 h 104"/>
                <a:gd name="T74" fmla="*/ 15 w 315"/>
                <a:gd name="T75" fmla="*/ 15 h 104"/>
                <a:gd name="T76" fmla="*/ 23 w 315"/>
                <a:gd name="T77" fmla="*/ 26 h 104"/>
                <a:gd name="T78" fmla="*/ 34 w 315"/>
                <a:gd name="T79" fmla="*/ 22 h 104"/>
                <a:gd name="T80" fmla="*/ 37 w 315"/>
                <a:gd name="T81" fmla="*/ 19 h 104"/>
                <a:gd name="T82" fmla="*/ 56 w 315"/>
                <a:gd name="T83" fmla="*/ 48 h 104"/>
                <a:gd name="T84" fmla="*/ 56 w 315"/>
                <a:gd name="T85" fmla="*/ 67 h 104"/>
                <a:gd name="T86" fmla="*/ 67 w 315"/>
                <a:gd name="T87" fmla="*/ 78 h 104"/>
                <a:gd name="T88" fmla="*/ 71 w 315"/>
                <a:gd name="T89" fmla="*/ 85 h 104"/>
                <a:gd name="T90" fmla="*/ 71 w 315"/>
                <a:gd name="T91" fmla="*/ 93 h 104"/>
                <a:gd name="T92" fmla="*/ 71 w 315"/>
                <a:gd name="T93" fmla="*/ 93 h 104"/>
                <a:gd name="T94" fmla="*/ 60 w 315"/>
                <a:gd name="T95" fmla="*/ 93 h 104"/>
                <a:gd name="T96" fmla="*/ 45 w 315"/>
                <a:gd name="T97" fmla="*/ 85 h 104"/>
                <a:gd name="T98" fmla="*/ 30 w 315"/>
                <a:gd name="T99" fmla="*/ 74 h 104"/>
                <a:gd name="T100" fmla="*/ 23 w 315"/>
                <a:gd name="T101" fmla="*/ 63 h 104"/>
                <a:gd name="T102" fmla="*/ 12 w 315"/>
                <a:gd name="T103" fmla="*/ 52 h 104"/>
                <a:gd name="T104" fmla="*/ 8 w 315"/>
                <a:gd name="T105" fmla="*/ 3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5" h="104">
                  <a:moveTo>
                    <a:pt x="193" y="74"/>
                  </a:moveTo>
                  <a:lnTo>
                    <a:pt x="193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close/>
                  <a:moveTo>
                    <a:pt x="0" y="30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160" y="85"/>
                  </a:moveTo>
                  <a:lnTo>
                    <a:pt x="163" y="93"/>
                  </a:lnTo>
                  <a:lnTo>
                    <a:pt x="171" y="97"/>
                  </a:lnTo>
                  <a:lnTo>
                    <a:pt x="171" y="97"/>
                  </a:lnTo>
                  <a:lnTo>
                    <a:pt x="174" y="100"/>
                  </a:lnTo>
                  <a:lnTo>
                    <a:pt x="174" y="104"/>
                  </a:lnTo>
                  <a:lnTo>
                    <a:pt x="178" y="104"/>
                  </a:lnTo>
                  <a:lnTo>
                    <a:pt x="182" y="100"/>
                  </a:lnTo>
                  <a:lnTo>
                    <a:pt x="182" y="100"/>
                  </a:lnTo>
                  <a:lnTo>
                    <a:pt x="186" y="100"/>
                  </a:lnTo>
                  <a:lnTo>
                    <a:pt x="189" y="100"/>
                  </a:lnTo>
                  <a:lnTo>
                    <a:pt x="200" y="100"/>
                  </a:lnTo>
                  <a:lnTo>
                    <a:pt x="208" y="97"/>
                  </a:lnTo>
                  <a:lnTo>
                    <a:pt x="211" y="93"/>
                  </a:lnTo>
                  <a:lnTo>
                    <a:pt x="219" y="93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6" y="97"/>
                  </a:lnTo>
                  <a:lnTo>
                    <a:pt x="234" y="93"/>
                  </a:lnTo>
                  <a:lnTo>
                    <a:pt x="241" y="93"/>
                  </a:lnTo>
                  <a:lnTo>
                    <a:pt x="241" y="89"/>
                  </a:lnTo>
                  <a:lnTo>
                    <a:pt x="248" y="82"/>
                  </a:lnTo>
                  <a:lnTo>
                    <a:pt x="252" y="74"/>
                  </a:lnTo>
                  <a:lnTo>
                    <a:pt x="256" y="71"/>
                  </a:lnTo>
                  <a:lnTo>
                    <a:pt x="260" y="56"/>
                  </a:lnTo>
                  <a:lnTo>
                    <a:pt x="260" y="56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3" y="48"/>
                  </a:lnTo>
                  <a:lnTo>
                    <a:pt x="267" y="48"/>
                  </a:lnTo>
                  <a:lnTo>
                    <a:pt x="271" y="48"/>
                  </a:lnTo>
                  <a:lnTo>
                    <a:pt x="278" y="48"/>
                  </a:lnTo>
                  <a:lnTo>
                    <a:pt x="282" y="48"/>
                  </a:lnTo>
                  <a:lnTo>
                    <a:pt x="286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93" y="52"/>
                  </a:lnTo>
                  <a:lnTo>
                    <a:pt x="297" y="52"/>
                  </a:lnTo>
                  <a:lnTo>
                    <a:pt x="300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0" y="45"/>
                  </a:lnTo>
                  <a:lnTo>
                    <a:pt x="300" y="41"/>
                  </a:lnTo>
                  <a:lnTo>
                    <a:pt x="300" y="37"/>
                  </a:lnTo>
                  <a:lnTo>
                    <a:pt x="308" y="41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1" y="33"/>
                  </a:lnTo>
                  <a:lnTo>
                    <a:pt x="308" y="30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7" y="26"/>
                  </a:lnTo>
                  <a:lnTo>
                    <a:pt x="297" y="30"/>
                  </a:lnTo>
                  <a:lnTo>
                    <a:pt x="293" y="30"/>
                  </a:lnTo>
                  <a:lnTo>
                    <a:pt x="297" y="26"/>
                  </a:lnTo>
                  <a:lnTo>
                    <a:pt x="297" y="22"/>
                  </a:lnTo>
                  <a:lnTo>
                    <a:pt x="293" y="22"/>
                  </a:lnTo>
                  <a:lnTo>
                    <a:pt x="293" y="26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9" y="19"/>
                  </a:lnTo>
                  <a:lnTo>
                    <a:pt x="293" y="19"/>
                  </a:lnTo>
                  <a:lnTo>
                    <a:pt x="293" y="19"/>
                  </a:lnTo>
                  <a:lnTo>
                    <a:pt x="289" y="15"/>
                  </a:lnTo>
                  <a:lnTo>
                    <a:pt x="286" y="15"/>
                  </a:lnTo>
                  <a:lnTo>
                    <a:pt x="282" y="15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8" y="11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1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71" y="15"/>
                  </a:lnTo>
                  <a:lnTo>
                    <a:pt x="267" y="15"/>
                  </a:lnTo>
                  <a:lnTo>
                    <a:pt x="263" y="22"/>
                  </a:lnTo>
                  <a:lnTo>
                    <a:pt x="263" y="26"/>
                  </a:lnTo>
                  <a:lnTo>
                    <a:pt x="260" y="33"/>
                  </a:lnTo>
                  <a:lnTo>
                    <a:pt x="256" y="33"/>
                  </a:lnTo>
                  <a:lnTo>
                    <a:pt x="252" y="33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56" y="37"/>
                  </a:lnTo>
                  <a:lnTo>
                    <a:pt x="252" y="37"/>
                  </a:lnTo>
                  <a:lnTo>
                    <a:pt x="252" y="41"/>
                  </a:lnTo>
                  <a:lnTo>
                    <a:pt x="248" y="41"/>
                  </a:lnTo>
                  <a:lnTo>
                    <a:pt x="252" y="41"/>
                  </a:lnTo>
                  <a:lnTo>
                    <a:pt x="252" y="48"/>
                  </a:lnTo>
                  <a:lnTo>
                    <a:pt x="252" y="48"/>
                  </a:lnTo>
                  <a:lnTo>
                    <a:pt x="248" y="48"/>
                  </a:lnTo>
                  <a:lnTo>
                    <a:pt x="248" y="45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41"/>
                  </a:lnTo>
                  <a:lnTo>
                    <a:pt x="245" y="45"/>
                  </a:lnTo>
                  <a:lnTo>
                    <a:pt x="245" y="52"/>
                  </a:lnTo>
                  <a:lnTo>
                    <a:pt x="245" y="52"/>
                  </a:lnTo>
                  <a:lnTo>
                    <a:pt x="241" y="48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34" y="45"/>
                  </a:lnTo>
                  <a:lnTo>
                    <a:pt x="230" y="45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6" y="56"/>
                  </a:lnTo>
                  <a:lnTo>
                    <a:pt x="219" y="59"/>
                  </a:lnTo>
                  <a:lnTo>
                    <a:pt x="219" y="63"/>
                  </a:lnTo>
                  <a:lnTo>
                    <a:pt x="215" y="67"/>
                  </a:lnTo>
                  <a:lnTo>
                    <a:pt x="211" y="71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7" y="78"/>
                  </a:lnTo>
                  <a:lnTo>
                    <a:pt x="200" y="78"/>
                  </a:lnTo>
                  <a:lnTo>
                    <a:pt x="197" y="78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78" y="93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89"/>
                  </a:lnTo>
                  <a:lnTo>
                    <a:pt x="163" y="85"/>
                  </a:lnTo>
                  <a:lnTo>
                    <a:pt x="160" y="85"/>
                  </a:lnTo>
                  <a:lnTo>
                    <a:pt x="160" y="85"/>
                  </a:lnTo>
                  <a:close/>
                  <a:moveTo>
                    <a:pt x="278" y="0"/>
                  </a:moveTo>
                  <a:lnTo>
                    <a:pt x="274" y="4"/>
                  </a:lnTo>
                  <a:lnTo>
                    <a:pt x="274" y="4"/>
                  </a:lnTo>
                  <a:lnTo>
                    <a:pt x="278" y="4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282" y="0"/>
                  </a:moveTo>
                  <a:lnTo>
                    <a:pt x="278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close/>
                  <a:moveTo>
                    <a:pt x="193" y="82"/>
                  </a:moveTo>
                  <a:lnTo>
                    <a:pt x="189" y="82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3" y="82"/>
                  </a:lnTo>
                  <a:close/>
                  <a:moveTo>
                    <a:pt x="193" y="78"/>
                  </a:move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close/>
                  <a:moveTo>
                    <a:pt x="197" y="74"/>
                  </a:moveTo>
                  <a:lnTo>
                    <a:pt x="197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7" y="74"/>
                  </a:lnTo>
                  <a:lnTo>
                    <a:pt x="197" y="74"/>
                  </a:lnTo>
                  <a:close/>
                  <a:moveTo>
                    <a:pt x="0" y="15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22"/>
                  </a:lnTo>
                  <a:lnTo>
                    <a:pt x="52" y="33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67"/>
                  </a:lnTo>
                  <a:lnTo>
                    <a:pt x="60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4" y="89"/>
                  </a:lnTo>
                  <a:lnTo>
                    <a:pt x="74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97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0" y="93"/>
                  </a:lnTo>
                  <a:lnTo>
                    <a:pt x="60" y="93"/>
                  </a:lnTo>
                  <a:lnTo>
                    <a:pt x="52" y="89"/>
                  </a:lnTo>
                  <a:lnTo>
                    <a:pt x="49" y="89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1" y="85"/>
                  </a:lnTo>
                  <a:lnTo>
                    <a:pt x="37" y="85"/>
                  </a:lnTo>
                  <a:lnTo>
                    <a:pt x="34" y="82"/>
                  </a:lnTo>
                  <a:lnTo>
                    <a:pt x="34" y="78"/>
                  </a:lnTo>
                  <a:lnTo>
                    <a:pt x="30" y="74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2" y="45"/>
                  </a:lnTo>
                  <a:lnTo>
                    <a:pt x="12" y="41"/>
                  </a:lnTo>
                  <a:lnTo>
                    <a:pt x="8" y="37"/>
                  </a:lnTo>
                  <a:lnTo>
                    <a:pt x="8" y="33"/>
                  </a:lnTo>
                  <a:lnTo>
                    <a:pt x="4" y="2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6718320" y="3080759"/>
              <a:ext cx="23159" cy="19300"/>
            </a:xfrm>
            <a:custGeom>
              <a:avLst/>
              <a:gdLst>
                <a:gd name="T0" fmla="*/ 0 w 18"/>
                <a:gd name="T1" fmla="*/ 8 h 15"/>
                <a:gd name="T2" fmla="*/ 3 w 18"/>
                <a:gd name="T3" fmla="*/ 8 h 15"/>
                <a:gd name="T4" fmla="*/ 3 w 18"/>
                <a:gd name="T5" fmla="*/ 8 h 15"/>
                <a:gd name="T6" fmla="*/ 7 w 18"/>
                <a:gd name="T7" fmla="*/ 11 h 15"/>
                <a:gd name="T8" fmla="*/ 11 w 18"/>
                <a:gd name="T9" fmla="*/ 15 h 15"/>
                <a:gd name="T10" fmla="*/ 11 w 18"/>
                <a:gd name="T11" fmla="*/ 15 h 15"/>
                <a:gd name="T12" fmla="*/ 11 w 18"/>
                <a:gd name="T13" fmla="*/ 8 h 15"/>
                <a:gd name="T14" fmla="*/ 11 w 18"/>
                <a:gd name="T15" fmla="*/ 4 h 15"/>
                <a:gd name="T16" fmla="*/ 14 w 18"/>
                <a:gd name="T17" fmla="*/ 4 h 15"/>
                <a:gd name="T18" fmla="*/ 14 w 18"/>
                <a:gd name="T19" fmla="*/ 4 h 15"/>
                <a:gd name="T20" fmla="*/ 14 w 18"/>
                <a:gd name="T21" fmla="*/ 0 h 15"/>
                <a:gd name="T22" fmla="*/ 11 w 18"/>
                <a:gd name="T23" fmla="*/ 0 h 15"/>
                <a:gd name="T24" fmla="*/ 7 w 18"/>
                <a:gd name="T25" fmla="*/ 4 h 15"/>
                <a:gd name="T26" fmla="*/ 0 w 18"/>
                <a:gd name="T27" fmla="*/ 8 h 15"/>
                <a:gd name="T28" fmla="*/ 0 w 18"/>
                <a:gd name="T29" fmla="*/ 8 h 15"/>
                <a:gd name="T30" fmla="*/ 0 w 18"/>
                <a:gd name="T31" fmla="*/ 8 h 15"/>
                <a:gd name="T32" fmla="*/ 14 w 18"/>
                <a:gd name="T33" fmla="*/ 4 h 15"/>
                <a:gd name="T34" fmla="*/ 14 w 18"/>
                <a:gd name="T35" fmla="*/ 8 h 15"/>
                <a:gd name="T36" fmla="*/ 14 w 18"/>
                <a:gd name="T37" fmla="*/ 11 h 15"/>
                <a:gd name="T38" fmla="*/ 18 w 18"/>
                <a:gd name="T39" fmla="*/ 11 h 15"/>
                <a:gd name="T40" fmla="*/ 18 w 18"/>
                <a:gd name="T41" fmla="*/ 11 h 15"/>
                <a:gd name="T42" fmla="*/ 18 w 18"/>
                <a:gd name="T43" fmla="*/ 4 h 15"/>
                <a:gd name="T44" fmla="*/ 14 w 18"/>
                <a:gd name="T45" fmla="*/ 4 h 15"/>
                <a:gd name="T46" fmla="*/ 14 w 18"/>
                <a:gd name="T47" fmla="*/ 4 h 15"/>
                <a:gd name="T48" fmla="*/ 14 w 18"/>
                <a:gd name="T4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15">
                  <a:moveTo>
                    <a:pt x="0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4" y="4"/>
                  </a:moveTo>
                  <a:lnTo>
                    <a:pt x="14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6436547" y="2703775"/>
              <a:ext cx="176269" cy="306218"/>
            </a:xfrm>
            <a:custGeom>
              <a:avLst/>
              <a:gdLst>
                <a:gd name="T0" fmla="*/ 4 w 137"/>
                <a:gd name="T1" fmla="*/ 11 h 238"/>
                <a:gd name="T2" fmla="*/ 15 w 137"/>
                <a:gd name="T3" fmla="*/ 15 h 238"/>
                <a:gd name="T4" fmla="*/ 22 w 137"/>
                <a:gd name="T5" fmla="*/ 11 h 238"/>
                <a:gd name="T6" fmla="*/ 37 w 137"/>
                <a:gd name="T7" fmla="*/ 11 h 238"/>
                <a:gd name="T8" fmla="*/ 52 w 137"/>
                <a:gd name="T9" fmla="*/ 0 h 238"/>
                <a:gd name="T10" fmla="*/ 67 w 137"/>
                <a:gd name="T11" fmla="*/ 8 h 238"/>
                <a:gd name="T12" fmla="*/ 74 w 137"/>
                <a:gd name="T13" fmla="*/ 11 h 238"/>
                <a:gd name="T14" fmla="*/ 82 w 137"/>
                <a:gd name="T15" fmla="*/ 26 h 238"/>
                <a:gd name="T16" fmla="*/ 96 w 137"/>
                <a:gd name="T17" fmla="*/ 26 h 238"/>
                <a:gd name="T18" fmla="*/ 96 w 137"/>
                <a:gd name="T19" fmla="*/ 34 h 238"/>
                <a:gd name="T20" fmla="*/ 85 w 137"/>
                <a:gd name="T21" fmla="*/ 37 h 238"/>
                <a:gd name="T22" fmla="*/ 78 w 137"/>
                <a:gd name="T23" fmla="*/ 41 h 238"/>
                <a:gd name="T24" fmla="*/ 74 w 137"/>
                <a:gd name="T25" fmla="*/ 41 h 238"/>
                <a:gd name="T26" fmla="*/ 74 w 137"/>
                <a:gd name="T27" fmla="*/ 48 h 238"/>
                <a:gd name="T28" fmla="*/ 67 w 137"/>
                <a:gd name="T29" fmla="*/ 56 h 238"/>
                <a:gd name="T30" fmla="*/ 63 w 137"/>
                <a:gd name="T31" fmla="*/ 59 h 238"/>
                <a:gd name="T32" fmla="*/ 63 w 137"/>
                <a:gd name="T33" fmla="*/ 74 h 238"/>
                <a:gd name="T34" fmla="*/ 71 w 137"/>
                <a:gd name="T35" fmla="*/ 82 h 238"/>
                <a:gd name="T36" fmla="*/ 78 w 137"/>
                <a:gd name="T37" fmla="*/ 93 h 238"/>
                <a:gd name="T38" fmla="*/ 89 w 137"/>
                <a:gd name="T39" fmla="*/ 104 h 238"/>
                <a:gd name="T40" fmla="*/ 119 w 137"/>
                <a:gd name="T41" fmla="*/ 126 h 238"/>
                <a:gd name="T42" fmla="*/ 122 w 137"/>
                <a:gd name="T43" fmla="*/ 134 h 238"/>
                <a:gd name="T44" fmla="*/ 126 w 137"/>
                <a:gd name="T45" fmla="*/ 149 h 238"/>
                <a:gd name="T46" fmla="*/ 130 w 137"/>
                <a:gd name="T47" fmla="*/ 160 h 238"/>
                <a:gd name="T48" fmla="*/ 134 w 137"/>
                <a:gd name="T49" fmla="*/ 167 h 238"/>
                <a:gd name="T50" fmla="*/ 134 w 137"/>
                <a:gd name="T51" fmla="*/ 171 h 238"/>
                <a:gd name="T52" fmla="*/ 130 w 137"/>
                <a:gd name="T53" fmla="*/ 178 h 238"/>
                <a:gd name="T54" fmla="*/ 130 w 137"/>
                <a:gd name="T55" fmla="*/ 189 h 238"/>
                <a:gd name="T56" fmla="*/ 122 w 137"/>
                <a:gd name="T57" fmla="*/ 200 h 238"/>
                <a:gd name="T58" fmla="*/ 111 w 137"/>
                <a:gd name="T59" fmla="*/ 208 h 238"/>
                <a:gd name="T60" fmla="*/ 93 w 137"/>
                <a:gd name="T61" fmla="*/ 212 h 238"/>
                <a:gd name="T62" fmla="*/ 89 w 137"/>
                <a:gd name="T63" fmla="*/ 208 h 238"/>
                <a:gd name="T64" fmla="*/ 93 w 137"/>
                <a:gd name="T65" fmla="*/ 212 h 238"/>
                <a:gd name="T66" fmla="*/ 89 w 137"/>
                <a:gd name="T67" fmla="*/ 219 h 238"/>
                <a:gd name="T68" fmla="*/ 82 w 137"/>
                <a:gd name="T69" fmla="*/ 219 h 238"/>
                <a:gd name="T70" fmla="*/ 82 w 137"/>
                <a:gd name="T71" fmla="*/ 226 h 238"/>
                <a:gd name="T72" fmla="*/ 74 w 137"/>
                <a:gd name="T73" fmla="*/ 230 h 238"/>
                <a:gd name="T74" fmla="*/ 63 w 137"/>
                <a:gd name="T75" fmla="*/ 238 h 238"/>
                <a:gd name="T76" fmla="*/ 63 w 137"/>
                <a:gd name="T77" fmla="*/ 234 h 238"/>
                <a:gd name="T78" fmla="*/ 63 w 137"/>
                <a:gd name="T79" fmla="*/ 226 h 238"/>
                <a:gd name="T80" fmla="*/ 67 w 137"/>
                <a:gd name="T81" fmla="*/ 215 h 238"/>
                <a:gd name="T82" fmla="*/ 56 w 137"/>
                <a:gd name="T83" fmla="*/ 212 h 238"/>
                <a:gd name="T84" fmla="*/ 63 w 137"/>
                <a:gd name="T85" fmla="*/ 204 h 238"/>
                <a:gd name="T86" fmla="*/ 82 w 137"/>
                <a:gd name="T87" fmla="*/ 200 h 238"/>
                <a:gd name="T88" fmla="*/ 82 w 137"/>
                <a:gd name="T89" fmla="*/ 197 h 238"/>
                <a:gd name="T90" fmla="*/ 89 w 137"/>
                <a:gd name="T91" fmla="*/ 186 h 238"/>
                <a:gd name="T92" fmla="*/ 104 w 137"/>
                <a:gd name="T93" fmla="*/ 174 h 238"/>
                <a:gd name="T94" fmla="*/ 100 w 137"/>
                <a:gd name="T95" fmla="*/ 152 h 238"/>
                <a:gd name="T96" fmla="*/ 100 w 137"/>
                <a:gd name="T97" fmla="*/ 141 h 238"/>
                <a:gd name="T98" fmla="*/ 100 w 137"/>
                <a:gd name="T99" fmla="*/ 126 h 238"/>
                <a:gd name="T100" fmla="*/ 96 w 137"/>
                <a:gd name="T101" fmla="*/ 119 h 238"/>
                <a:gd name="T102" fmla="*/ 89 w 137"/>
                <a:gd name="T103" fmla="*/ 111 h 238"/>
                <a:gd name="T104" fmla="*/ 82 w 137"/>
                <a:gd name="T105" fmla="*/ 104 h 238"/>
                <a:gd name="T106" fmla="*/ 67 w 137"/>
                <a:gd name="T107" fmla="*/ 93 h 238"/>
                <a:gd name="T108" fmla="*/ 48 w 137"/>
                <a:gd name="T109" fmla="*/ 78 h 238"/>
                <a:gd name="T110" fmla="*/ 41 w 137"/>
                <a:gd name="T111" fmla="*/ 71 h 238"/>
                <a:gd name="T112" fmla="*/ 45 w 137"/>
                <a:gd name="T113" fmla="*/ 59 h 238"/>
                <a:gd name="T114" fmla="*/ 48 w 137"/>
                <a:gd name="T115" fmla="*/ 48 h 238"/>
                <a:gd name="T116" fmla="*/ 37 w 137"/>
                <a:gd name="T117" fmla="*/ 41 h 238"/>
                <a:gd name="T118" fmla="*/ 11 w 137"/>
                <a:gd name="T119" fmla="*/ 34 h 238"/>
                <a:gd name="T120" fmla="*/ 0 w 137"/>
                <a:gd name="T121" fmla="*/ 19 h 238"/>
                <a:gd name="T122" fmla="*/ 48 w 137"/>
                <a:gd name="T123" fmla="*/ 215 h 238"/>
                <a:gd name="T124" fmla="*/ 48 w 137"/>
                <a:gd name="T12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238">
                  <a:moveTo>
                    <a:pt x="0" y="15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6" y="15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4" y="8"/>
                  </a:lnTo>
                  <a:lnTo>
                    <a:pt x="37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67" y="8"/>
                  </a:lnTo>
                  <a:lnTo>
                    <a:pt x="71" y="8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1" y="19"/>
                  </a:lnTo>
                  <a:lnTo>
                    <a:pt x="74" y="19"/>
                  </a:lnTo>
                  <a:lnTo>
                    <a:pt x="74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30"/>
                  </a:lnTo>
                  <a:lnTo>
                    <a:pt x="93" y="26"/>
                  </a:lnTo>
                  <a:lnTo>
                    <a:pt x="93" y="30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0" y="30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5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71" y="82"/>
                  </a:lnTo>
                  <a:lnTo>
                    <a:pt x="74" y="85"/>
                  </a:lnTo>
                  <a:lnTo>
                    <a:pt x="74" y="85"/>
                  </a:lnTo>
                  <a:lnTo>
                    <a:pt x="78" y="89"/>
                  </a:lnTo>
                  <a:lnTo>
                    <a:pt x="78" y="89"/>
                  </a:lnTo>
                  <a:lnTo>
                    <a:pt x="78" y="93"/>
                  </a:lnTo>
                  <a:lnTo>
                    <a:pt x="78" y="93"/>
                  </a:lnTo>
                  <a:lnTo>
                    <a:pt x="78" y="97"/>
                  </a:lnTo>
                  <a:lnTo>
                    <a:pt x="85" y="100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96" y="108"/>
                  </a:lnTo>
                  <a:lnTo>
                    <a:pt x="108" y="115"/>
                  </a:lnTo>
                  <a:lnTo>
                    <a:pt x="108" y="115"/>
                  </a:lnTo>
                  <a:lnTo>
                    <a:pt x="115" y="123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6" y="141"/>
                  </a:lnTo>
                  <a:lnTo>
                    <a:pt x="126" y="145"/>
                  </a:lnTo>
                  <a:lnTo>
                    <a:pt x="126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0" y="163"/>
                  </a:lnTo>
                  <a:lnTo>
                    <a:pt x="130" y="167"/>
                  </a:lnTo>
                  <a:lnTo>
                    <a:pt x="134" y="167"/>
                  </a:lnTo>
                  <a:lnTo>
                    <a:pt x="134" y="167"/>
                  </a:lnTo>
                  <a:lnTo>
                    <a:pt x="137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0" y="178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2" y="200"/>
                  </a:lnTo>
                  <a:lnTo>
                    <a:pt x="119" y="200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1" y="204"/>
                  </a:lnTo>
                  <a:lnTo>
                    <a:pt x="111" y="208"/>
                  </a:lnTo>
                  <a:lnTo>
                    <a:pt x="104" y="212"/>
                  </a:lnTo>
                  <a:lnTo>
                    <a:pt x="100" y="212"/>
                  </a:lnTo>
                  <a:lnTo>
                    <a:pt x="96" y="212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89" y="208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9" y="219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89" y="219"/>
                  </a:lnTo>
                  <a:lnTo>
                    <a:pt x="89" y="223"/>
                  </a:lnTo>
                  <a:lnTo>
                    <a:pt x="85" y="223"/>
                  </a:lnTo>
                  <a:lnTo>
                    <a:pt x="85" y="219"/>
                  </a:lnTo>
                  <a:lnTo>
                    <a:pt x="82" y="219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2" y="223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3" y="238"/>
                  </a:lnTo>
                  <a:lnTo>
                    <a:pt x="59" y="238"/>
                  </a:lnTo>
                  <a:lnTo>
                    <a:pt x="63" y="238"/>
                  </a:lnTo>
                  <a:lnTo>
                    <a:pt x="63" y="234"/>
                  </a:lnTo>
                  <a:lnTo>
                    <a:pt x="67" y="234"/>
                  </a:lnTo>
                  <a:lnTo>
                    <a:pt x="63" y="234"/>
                  </a:lnTo>
                  <a:lnTo>
                    <a:pt x="63" y="234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3"/>
                  </a:lnTo>
                  <a:lnTo>
                    <a:pt x="63" y="219"/>
                  </a:lnTo>
                  <a:lnTo>
                    <a:pt x="71" y="215"/>
                  </a:lnTo>
                  <a:lnTo>
                    <a:pt x="71" y="212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59" y="212"/>
                  </a:lnTo>
                  <a:lnTo>
                    <a:pt x="59" y="215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59" y="204"/>
                  </a:lnTo>
                  <a:lnTo>
                    <a:pt x="63" y="204"/>
                  </a:lnTo>
                  <a:lnTo>
                    <a:pt x="63" y="200"/>
                  </a:lnTo>
                  <a:lnTo>
                    <a:pt x="67" y="200"/>
                  </a:lnTo>
                  <a:lnTo>
                    <a:pt x="71" y="200"/>
                  </a:lnTo>
                  <a:lnTo>
                    <a:pt x="78" y="200"/>
                  </a:lnTo>
                  <a:lnTo>
                    <a:pt x="82" y="200"/>
                  </a:lnTo>
                  <a:lnTo>
                    <a:pt x="82" y="204"/>
                  </a:lnTo>
                  <a:lnTo>
                    <a:pt x="85" y="204"/>
                  </a:lnTo>
                  <a:lnTo>
                    <a:pt x="85" y="200"/>
                  </a:lnTo>
                  <a:lnTo>
                    <a:pt x="85" y="200"/>
                  </a:lnTo>
                  <a:lnTo>
                    <a:pt x="82" y="197"/>
                  </a:lnTo>
                  <a:lnTo>
                    <a:pt x="78" y="197"/>
                  </a:lnTo>
                  <a:lnTo>
                    <a:pt x="78" y="189"/>
                  </a:lnTo>
                  <a:lnTo>
                    <a:pt x="82" y="189"/>
                  </a:lnTo>
                  <a:lnTo>
                    <a:pt x="89" y="189"/>
                  </a:lnTo>
                  <a:lnTo>
                    <a:pt x="89" y="186"/>
                  </a:lnTo>
                  <a:lnTo>
                    <a:pt x="93" y="182"/>
                  </a:lnTo>
                  <a:lnTo>
                    <a:pt x="96" y="182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4"/>
                  </a:lnTo>
                  <a:lnTo>
                    <a:pt x="104" y="171"/>
                  </a:lnTo>
                  <a:lnTo>
                    <a:pt x="104" y="167"/>
                  </a:lnTo>
                  <a:lnTo>
                    <a:pt x="104" y="163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100" y="145"/>
                  </a:lnTo>
                  <a:lnTo>
                    <a:pt x="100" y="141"/>
                  </a:lnTo>
                  <a:lnTo>
                    <a:pt x="96" y="137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96" y="126"/>
                  </a:lnTo>
                  <a:lnTo>
                    <a:pt x="100" y="123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3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1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0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3" y="89"/>
                  </a:lnTo>
                  <a:lnTo>
                    <a:pt x="59" y="85"/>
                  </a:lnTo>
                  <a:lnTo>
                    <a:pt x="56" y="82"/>
                  </a:lnTo>
                  <a:lnTo>
                    <a:pt x="52" y="82"/>
                  </a:lnTo>
                  <a:lnTo>
                    <a:pt x="48" y="78"/>
                  </a:lnTo>
                  <a:lnTo>
                    <a:pt x="41" y="78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41" y="71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41" y="63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8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4" y="45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9" y="37"/>
                  </a:lnTo>
                  <a:lnTo>
                    <a:pt x="11" y="34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45" y="212"/>
                  </a:moveTo>
                  <a:lnTo>
                    <a:pt x="48" y="212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52" y="212"/>
                  </a:lnTo>
                  <a:lnTo>
                    <a:pt x="48" y="212"/>
                  </a:lnTo>
                  <a:lnTo>
                    <a:pt x="48" y="208"/>
                  </a:lnTo>
                  <a:lnTo>
                    <a:pt x="45" y="2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6460992" y="2885191"/>
              <a:ext cx="109364" cy="86205"/>
            </a:xfrm>
            <a:custGeom>
              <a:avLst/>
              <a:gdLst>
                <a:gd name="T0" fmla="*/ 40 w 85"/>
                <a:gd name="T1" fmla="*/ 63 h 67"/>
                <a:gd name="T2" fmla="*/ 44 w 85"/>
                <a:gd name="T3" fmla="*/ 59 h 67"/>
                <a:gd name="T4" fmla="*/ 52 w 85"/>
                <a:gd name="T5" fmla="*/ 59 h 67"/>
                <a:gd name="T6" fmla="*/ 63 w 85"/>
                <a:gd name="T7" fmla="*/ 59 h 67"/>
                <a:gd name="T8" fmla="*/ 66 w 85"/>
                <a:gd name="T9" fmla="*/ 63 h 67"/>
                <a:gd name="T10" fmla="*/ 66 w 85"/>
                <a:gd name="T11" fmla="*/ 59 h 67"/>
                <a:gd name="T12" fmla="*/ 59 w 85"/>
                <a:gd name="T13" fmla="*/ 56 h 67"/>
                <a:gd name="T14" fmla="*/ 63 w 85"/>
                <a:gd name="T15" fmla="*/ 48 h 67"/>
                <a:gd name="T16" fmla="*/ 70 w 85"/>
                <a:gd name="T17" fmla="*/ 45 h 67"/>
                <a:gd name="T18" fmla="*/ 77 w 85"/>
                <a:gd name="T19" fmla="*/ 41 h 67"/>
                <a:gd name="T20" fmla="*/ 81 w 85"/>
                <a:gd name="T21" fmla="*/ 37 h 67"/>
                <a:gd name="T22" fmla="*/ 85 w 85"/>
                <a:gd name="T23" fmla="*/ 30 h 67"/>
                <a:gd name="T24" fmla="*/ 85 w 85"/>
                <a:gd name="T25" fmla="*/ 22 h 67"/>
                <a:gd name="T26" fmla="*/ 81 w 85"/>
                <a:gd name="T27" fmla="*/ 11 h 67"/>
                <a:gd name="T28" fmla="*/ 77 w 85"/>
                <a:gd name="T29" fmla="*/ 8 h 67"/>
                <a:gd name="T30" fmla="*/ 70 w 85"/>
                <a:gd name="T31" fmla="*/ 4 h 67"/>
                <a:gd name="T32" fmla="*/ 66 w 85"/>
                <a:gd name="T33" fmla="*/ 0 h 67"/>
                <a:gd name="T34" fmla="*/ 59 w 85"/>
                <a:gd name="T35" fmla="*/ 4 h 67"/>
                <a:gd name="T36" fmla="*/ 63 w 85"/>
                <a:gd name="T37" fmla="*/ 11 h 67"/>
                <a:gd name="T38" fmla="*/ 63 w 85"/>
                <a:gd name="T39" fmla="*/ 15 h 67"/>
                <a:gd name="T40" fmla="*/ 55 w 85"/>
                <a:gd name="T41" fmla="*/ 8 h 67"/>
                <a:gd name="T42" fmla="*/ 48 w 85"/>
                <a:gd name="T43" fmla="*/ 8 h 67"/>
                <a:gd name="T44" fmla="*/ 44 w 85"/>
                <a:gd name="T45" fmla="*/ 4 h 67"/>
                <a:gd name="T46" fmla="*/ 37 w 85"/>
                <a:gd name="T47" fmla="*/ 4 h 67"/>
                <a:gd name="T48" fmla="*/ 29 w 85"/>
                <a:gd name="T49" fmla="*/ 4 h 67"/>
                <a:gd name="T50" fmla="*/ 22 w 85"/>
                <a:gd name="T51" fmla="*/ 4 h 67"/>
                <a:gd name="T52" fmla="*/ 11 w 85"/>
                <a:gd name="T53" fmla="*/ 4 h 67"/>
                <a:gd name="T54" fmla="*/ 3 w 85"/>
                <a:gd name="T55" fmla="*/ 11 h 67"/>
                <a:gd name="T56" fmla="*/ 0 w 85"/>
                <a:gd name="T57" fmla="*/ 19 h 67"/>
                <a:gd name="T58" fmla="*/ 0 w 85"/>
                <a:gd name="T59" fmla="*/ 30 h 67"/>
                <a:gd name="T60" fmla="*/ 3 w 85"/>
                <a:gd name="T61" fmla="*/ 33 h 67"/>
                <a:gd name="T62" fmla="*/ 3 w 85"/>
                <a:gd name="T63" fmla="*/ 41 h 67"/>
                <a:gd name="T64" fmla="*/ 7 w 85"/>
                <a:gd name="T65" fmla="*/ 45 h 67"/>
                <a:gd name="T66" fmla="*/ 7 w 85"/>
                <a:gd name="T67" fmla="*/ 48 h 67"/>
                <a:gd name="T68" fmla="*/ 11 w 85"/>
                <a:gd name="T69" fmla="*/ 56 h 67"/>
                <a:gd name="T70" fmla="*/ 15 w 85"/>
                <a:gd name="T71" fmla="*/ 56 h 67"/>
                <a:gd name="T72" fmla="*/ 15 w 85"/>
                <a:gd name="T73" fmla="*/ 59 h 67"/>
                <a:gd name="T74" fmla="*/ 18 w 85"/>
                <a:gd name="T75" fmla="*/ 63 h 67"/>
                <a:gd name="T76" fmla="*/ 18 w 85"/>
                <a:gd name="T77" fmla="*/ 59 h 67"/>
                <a:gd name="T78" fmla="*/ 22 w 85"/>
                <a:gd name="T79" fmla="*/ 56 h 67"/>
                <a:gd name="T80" fmla="*/ 26 w 85"/>
                <a:gd name="T81" fmla="*/ 59 h 67"/>
                <a:gd name="T82" fmla="*/ 22 w 85"/>
                <a:gd name="T83" fmla="*/ 67 h 67"/>
                <a:gd name="T84" fmla="*/ 22 w 85"/>
                <a:gd name="T85" fmla="*/ 67 h 67"/>
                <a:gd name="T86" fmla="*/ 26 w 85"/>
                <a:gd name="T87" fmla="*/ 67 h 67"/>
                <a:gd name="T88" fmla="*/ 29 w 85"/>
                <a:gd name="T89" fmla="*/ 67 h 67"/>
                <a:gd name="T90" fmla="*/ 33 w 85"/>
                <a:gd name="T9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67">
                  <a:moveTo>
                    <a:pt x="37" y="67"/>
                  </a:moveTo>
                  <a:lnTo>
                    <a:pt x="40" y="63"/>
                  </a:lnTo>
                  <a:lnTo>
                    <a:pt x="44" y="63"/>
                  </a:lnTo>
                  <a:lnTo>
                    <a:pt x="44" y="59"/>
                  </a:lnTo>
                  <a:lnTo>
                    <a:pt x="48" y="59"/>
                  </a:lnTo>
                  <a:lnTo>
                    <a:pt x="52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3" y="56"/>
                  </a:lnTo>
                  <a:lnTo>
                    <a:pt x="59" y="56"/>
                  </a:lnTo>
                  <a:lnTo>
                    <a:pt x="59" y="48"/>
                  </a:lnTo>
                  <a:lnTo>
                    <a:pt x="63" y="48"/>
                  </a:lnTo>
                  <a:lnTo>
                    <a:pt x="70" y="48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7" y="41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0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1" y="11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7" y="52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6394088" y="2723074"/>
              <a:ext cx="171122" cy="181415"/>
            </a:xfrm>
            <a:custGeom>
              <a:avLst/>
              <a:gdLst>
                <a:gd name="T0" fmla="*/ 18 w 133"/>
                <a:gd name="T1" fmla="*/ 22 h 141"/>
                <a:gd name="T2" fmla="*/ 26 w 133"/>
                <a:gd name="T3" fmla="*/ 15 h 141"/>
                <a:gd name="T4" fmla="*/ 26 w 133"/>
                <a:gd name="T5" fmla="*/ 4 h 141"/>
                <a:gd name="T6" fmla="*/ 33 w 133"/>
                <a:gd name="T7" fmla="*/ 0 h 141"/>
                <a:gd name="T8" fmla="*/ 44 w 133"/>
                <a:gd name="T9" fmla="*/ 7 h 141"/>
                <a:gd name="T10" fmla="*/ 44 w 133"/>
                <a:gd name="T11" fmla="*/ 19 h 141"/>
                <a:gd name="T12" fmla="*/ 59 w 133"/>
                <a:gd name="T13" fmla="*/ 26 h 141"/>
                <a:gd name="T14" fmla="*/ 74 w 133"/>
                <a:gd name="T15" fmla="*/ 26 h 141"/>
                <a:gd name="T16" fmla="*/ 81 w 133"/>
                <a:gd name="T17" fmla="*/ 33 h 141"/>
                <a:gd name="T18" fmla="*/ 85 w 133"/>
                <a:gd name="T19" fmla="*/ 37 h 141"/>
                <a:gd name="T20" fmla="*/ 78 w 133"/>
                <a:gd name="T21" fmla="*/ 44 h 141"/>
                <a:gd name="T22" fmla="*/ 70 w 133"/>
                <a:gd name="T23" fmla="*/ 48 h 141"/>
                <a:gd name="T24" fmla="*/ 70 w 133"/>
                <a:gd name="T25" fmla="*/ 56 h 141"/>
                <a:gd name="T26" fmla="*/ 74 w 133"/>
                <a:gd name="T27" fmla="*/ 63 h 141"/>
                <a:gd name="T28" fmla="*/ 89 w 133"/>
                <a:gd name="T29" fmla="*/ 67 h 141"/>
                <a:gd name="T30" fmla="*/ 100 w 133"/>
                <a:gd name="T31" fmla="*/ 78 h 141"/>
                <a:gd name="T32" fmla="*/ 107 w 133"/>
                <a:gd name="T33" fmla="*/ 89 h 141"/>
                <a:gd name="T34" fmla="*/ 115 w 133"/>
                <a:gd name="T35" fmla="*/ 93 h 141"/>
                <a:gd name="T36" fmla="*/ 118 w 133"/>
                <a:gd name="T37" fmla="*/ 96 h 141"/>
                <a:gd name="T38" fmla="*/ 122 w 133"/>
                <a:gd name="T39" fmla="*/ 100 h 141"/>
                <a:gd name="T40" fmla="*/ 129 w 133"/>
                <a:gd name="T41" fmla="*/ 104 h 141"/>
                <a:gd name="T42" fmla="*/ 133 w 133"/>
                <a:gd name="T43" fmla="*/ 108 h 141"/>
                <a:gd name="T44" fmla="*/ 133 w 133"/>
                <a:gd name="T45" fmla="*/ 111 h 141"/>
                <a:gd name="T46" fmla="*/ 129 w 133"/>
                <a:gd name="T47" fmla="*/ 122 h 141"/>
                <a:gd name="T48" fmla="*/ 129 w 133"/>
                <a:gd name="T49" fmla="*/ 134 h 141"/>
                <a:gd name="T50" fmla="*/ 122 w 133"/>
                <a:gd name="T51" fmla="*/ 130 h 141"/>
                <a:gd name="T52" fmla="*/ 111 w 133"/>
                <a:gd name="T53" fmla="*/ 130 h 141"/>
                <a:gd name="T54" fmla="*/ 115 w 133"/>
                <a:gd name="T55" fmla="*/ 141 h 141"/>
                <a:gd name="T56" fmla="*/ 107 w 133"/>
                <a:gd name="T57" fmla="*/ 134 h 141"/>
                <a:gd name="T58" fmla="*/ 96 w 133"/>
                <a:gd name="T59" fmla="*/ 130 h 141"/>
                <a:gd name="T60" fmla="*/ 100 w 133"/>
                <a:gd name="T61" fmla="*/ 122 h 141"/>
                <a:gd name="T62" fmla="*/ 100 w 133"/>
                <a:gd name="T63" fmla="*/ 115 h 141"/>
                <a:gd name="T64" fmla="*/ 96 w 133"/>
                <a:gd name="T65" fmla="*/ 108 h 141"/>
                <a:gd name="T66" fmla="*/ 92 w 133"/>
                <a:gd name="T67" fmla="*/ 104 h 141"/>
                <a:gd name="T68" fmla="*/ 85 w 133"/>
                <a:gd name="T69" fmla="*/ 96 h 141"/>
                <a:gd name="T70" fmla="*/ 85 w 133"/>
                <a:gd name="T71" fmla="*/ 89 h 141"/>
                <a:gd name="T72" fmla="*/ 81 w 133"/>
                <a:gd name="T73" fmla="*/ 78 h 141"/>
                <a:gd name="T74" fmla="*/ 63 w 133"/>
                <a:gd name="T75" fmla="*/ 67 h 141"/>
                <a:gd name="T76" fmla="*/ 48 w 133"/>
                <a:gd name="T77" fmla="*/ 78 h 141"/>
                <a:gd name="T78" fmla="*/ 37 w 133"/>
                <a:gd name="T79" fmla="*/ 70 h 141"/>
                <a:gd name="T80" fmla="*/ 26 w 133"/>
                <a:gd name="T81" fmla="*/ 78 h 141"/>
                <a:gd name="T82" fmla="*/ 22 w 133"/>
                <a:gd name="T83" fmla="*/ 67 h 141"/>
                <a:gd name="T84" fmla="*/ 22 w 133"/>
                <a:gd name="T85" fmla="*/ 59 h 141"/>
                <a:gd name="T86" fmla="*/ 22 w 133"/>
                <a:gd name="T87" fmla="*/ 48 h 141"/>
                <a:gd name="T88" fmla="*/ 11 w 133"/>
                <a:gd name="T89" fmla="*/ 52 h 141"/>
                <a:gd name="T90" fmla="*/ 11 w 133"/>
                <a:gd name="T91" fmla="*/ 41 h 141"/>
                <a:gd name="T92" fmla="*/ 0 w 133"/>
                <a:gd name="T93" fmla="*/ 33 h 141"/>
                <a:gd name="T94" fmla="*/ 7 w 133"/>
                <a:gd name="T95" fmla="*/ 26 h 141"/>
                <a:gd name="T96" fmla="*/ 7 w 133"/>
                <a:gd name="T9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3" h="141">
                  <a:moveTo>
                    <a:pt x="15" y="19"/>
                  </a:moveTo>
                  <a:lnTo>
                    <a:pt x="18" y="19"/>
                  </a:lnTo>
                  <a:lnTo>
                    <a:pt x="18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1"/>
                  </a:lnTo>
                  <a:lnTo>
                    <a:pt x="44" y="15"/>
                  </a:lnTo>
                  <a:lnTo>
                    <a:pt x="44" y="19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7" y="30"/>
                  </a:lnTo>
                  <a:lnTo>
                    <a:pt x="70" y="26"/>
                  </a:lnTo>
                  <a:lnTo>
                    <a:pt x="74" y="26"/>
                  </a:lnTo>
                  <a:lnTo>
                    <a:pt x="74" y="30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1" y="37"/>
                  </a:lnTo>
                  <a:lnTo>
                    <a:pt x="81" y="44"/>
                  </a:lnTo>
                  <a:lnTo>
                    <a:pt x="78" y="44"/>
                  </a:lnTo>
                  <a:lnTo>
                    <a:pt x="74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4" y="63"/>
                  </a:lnTo>
                  <a:lnTo>
                    <a:pt x="81" y="63"/>
                  </a:lnTo>
                  <a:lnTo>
                    <a:pt x="85" y="67"/>
                  </a:lnTo>
                  <a:lnTo>
                    <a:pt x="89" y="67"/>
                  </a:lnTo>
                  <a:lnTo>
                    <a:pt x="92" y="70"/>
                  </a:lnTo>
                  <a:lnTo>
                    <a:pt x="96" y="74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9" y="122"/>
                  </a:lnTo>
                  <a:lnTo>
                    <a:pt x="133" y="126"/>
                  </a:lnTo>
                  <a:lnTo>
                    <a:pt x="133" y="130"/>
                  </a:lnTo>
                  <a:lnTo>
                    <a:pt x="129" y="134"/>
                  </a:lnTo>
                  <a:lnTo>
                    <a:pt x="126" y="134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18" y="126"/>
                  </a:lnTo>
                  <a:lnTo>
                    <a:pt x="115" y="130"/>
                  </a:lnTo>
                  <a:lnTo>
                    <a:pt x="111" y="130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0" y="115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96" y="108"/>
                  </a:lnTo>
                  <a:lnTo>
                    <a:pt x="100" y="108"/>
                  </a:lnTo>
                  <a:lnTo>
                    <a:pt x="96" y="104"/>
                  </a:lnTo>
                  <a:lnTo>
                    <a:pt x="92" y="104"/>
                  </a:lnTo>
                  <a:lnTo>
                    <a:pt x="89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5" y="93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1" y="78"/>
                  </a:lnTo>
                  <a:lnTo>
                    <a:pt x="74" y="74"/>
                  </a:lnTo>
                  <a:lnTo>
                    <a:pt x="70" y="70"/>
                  </a:lnTo>
                  <a:lnTo>
                    <a:pt x="63" y="67"/>
                  </a:lnTo>
                  <a:lnTo>
                    <a:pt x="59" y="70"/>
                  </a:lnTo>
                  <a:lnTo>
                    <a:pt x="55" y="74"/>
                  </a:lnTo>
                  <a:lnTo>
                    <a:pt x="48" y="78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7" y="70"/>
                  </a:lnTo>
                  <a:lnTo>
                    <a:pt x="33" y="74"/>
                  </a:lnTo>
                  <a:lnTo>
                    <a:pt x="30" y="78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22" y="70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18" y="48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7" y="48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6346483" y="2765533"/>
              <a:ext cx="181415" cy="301072"/>
            </a:xfrm>
            <a:custGeom>
              <a:avLst/>
              <a:gdLst>
                <a:gd name="T0" fmla="*/ 13 w 38"/>
                <a:gd name="T1" fmla="*/ 3 h 63"/>
                <a:gd name="T2" fmla="*/ 16 w 38"/>
                <a:gd name="T3" fmla="*/ 4 h 63"/>
                <a:gd name="T4" fmla="*/ 16 w 38"/>
                <a:gd name="T5" fmla="*/ 8 h 63"/>
                <a:gd name="T6" fmla="*/ 18 w 38"/>
                <a:gd name="T7" fmla="*/ 12 h 63"/>
                <a:gd name="T8" fmla="*/ 23 w 38"/>
                <a:gd name="T9" fmla="*/ 12 h 63"/>
                <a:gd name="T10" fmla="*/ 30 w 38"/>
                <a:gd name="T11" fmla="*/ 11 h 63"/>
                <a:gd name="T12" fmla="*/ 33 w 38"/>
                <a:gd name="T13" fmla="*/ 15 h 63"/>
                <a:gd name="T14" fmla="*/ 35 w 38"/>
                <a:gd name="T15" fmla="*/ 19 h 63"/>
                <a:gd name="T16" fmla="*/ 38 w 38"/>
                <a:gd name="T17" fmla="*/ 21 h 63"/>
                <a:gd name="T18" fmla="*/ 37 w 38"/>
                <a:gd name="T19" fmla="*/ 25 h 63"/>
                <a:gd name="T20" fmla="*/ 33 w 38"/>
                <a:gd name="T21" fmla="*/ 26 h 63"/>
                <a:gd name="T22" fmla="*/ 27 w 38"/>
                <a:gd name="T23" fmla="*/ 26 h 63"/>
                <a:gd name="T24" fmla="*/ 24 w 38"/>
                <a:gd name="T25" fmla="*/ 31 h 63"/>
                <a:gd name="T26" fmla="*/ 25 w 38"/>
                <a:gd name="T27" fmla="*/ 36 h 63"/>
                <a:gd name="T28" fmla="*/ 23 w 38"/>
                <a:gd name="T29" fmla="*/ 36 h 63"/>
                <a:gd name="T30" fmla="*/ 21 w 38"/>
                <a:gd name="T31" fmla="*/ 34 h 63"/>
                <a:gd name="T32" fmla="*/ 19 w 38"/>
                <a:gd name="T33" fmla="*/ 34 h 63"/>
                <a:gd name="T34" fmla="*/ 17 w 38"/>
                <a:gd name="T35" fmla="*/ 33 h 63"/>
                <a:gd name="T36" fmla="*/ 16 w 38"/>
                <a:gd name="T37" fmla="*/ 31 h 63"/>
                <a:gd name="T38" fmla="*/ 14 w 38"/>
                <a:gd name="T39" fmla="*/ 31 h 63"/>
                <a:gd name="T40" fmla="*/ 13 w 38"/>
                <a:gd name="T41" fmla="*/ 31 h 63"/>
                <a:gd name="T42" fmla="*/ 13 w 38"/>
                <a:gd name="T43" fmla="*/ 34 h 63"/>
                <a:gd name="T44" fmla="*/ 12 w 38"/>
                <a:gd name="T45" fmla="*/ 38 h 63"/>
                <a:gd name="T46" fmla="*/ 10 w 38"/>
                <a:gd name="T47" fmla="*/ 44 h 63"/>
                <a:gd name="T48" fmla="*/ 10 w 38"/>
                <a:gd name="T49" fmla="*/ 46 h 63"/>
                <a:gd name="T50" fmla="*/ 12 w 38"/>
                <a:gd name="T51" fmla="*/ 49 h 63"/>
                <a:gd name="T52" fmla="*/ 13 w 38"/>
                <a:gd name="T53" fmla="*/ 49 h 63"/>
                <a:gd name="T54" fmla="*/ 15 w 38"/>
                <a:gd name="T55" fmla="*/ 52 h 63"/>
                <a:gd name="T56" fmla="*/ 16 w 38"/>
                <a:gd name="T57" fmla="*/ 52 h 63"/>
                <a:gd name="T58" fmla="*/ 17 w 38"/>
                <a:gd name="T59" fmla="*/ 55 h 63"/>
                <a:gd name="T60" fmla="*/ 17 w 38"/>
                <a:gd name="T61" fmla="*/ 56 h 63"/>
                <a:gd name="T62" fmla="*/ 20 w 38"/>
                <a:gd name="T63" fmla="*/ 59 h 63"/>
                <a:gd name="T64" fmla="*/ 23 w 38"/>
                <a:gd name="T65" fmla="*/ 61 h 63"/>
                <a:gd name="T66" fmla="*/ 23 w 38"/>
                <a:gd name="T67" fmla="*/ 63 h 63"/>
                <a:gd name="T68" fmla="*/ 19 w 38"/>
                <a:gd name="T69" fmla="*/ 62 h 63"/>
                <a:gd name="T70" fmla="*/ 18 w 38"/>
                <a:gd name="T71" fmla="*/ 60 h 63"/>
                <a:gd name="T72" fmla="*/ 15 w 38"/>
                <a:gd name="T73" fmla="*/ 60 h 63"/>
                <a:gd name="T74" fmla="*/ 13 w 38"/>
                <a:gd name="T75" fmla="*/ 57 h 63"/>
                <a:gd name="T76" fmla="*/ 10 w 38"/>
                <a:gd name="T77" fmla="*/ 55 h 63"/>
                <a:gd name="T78" fmla="*/ 8 w 38"/>
                <a:gd name="T79" fmla="*/ 52 h 63"/>
                <a:gd name="T80" fmla="*/ 6 w 38"/>
                <a:gd name="T81" fmla="*/ 51 h 63"/>
                <a:gd name="T82" fmla="*/ 7 w 38"/>
                <a:gd name="T83" fmla="*/ 48 h 63"/>
                <a:gd name="T84" fmla="*/ 8 w 38"/>
                <a:gd name="T85" fmla="*/ 45 h 63"/>
                <a:gd name="T86" fmla="*/ 9 w 38"/>
                <a:gd name="T87" fmla="*/ 42 h 63"/>
                <a:gd name="T88" fmla="*/ 11 w 38"/>
                <a:gd name="T89" fmla="*/ 36 h 63"/>
                <a:gd name="T90" fmla="*/ 10 w 38"/>
                <a:gd name="T91" fmla="*/ 31 h 63"/>
                <a:gd name="T92" fmla="*/ 7 w 38"/>
                <a:gd name="T93" fmla="*/ 26 h 63"/>
                <a:gd name="T94" fmla="*/ 6 w 38"/>
                <a:gd name="T95" fmla="*/ 22 h 63"/>
                <a:gd name="T96" fmla="*/ 6 w 38"/>
                <a:gd name="T97" fmla="*/ 18 h 63"/>
                <a:gd name="T98" fmla="*/ 2 w 38"/>
                <a:gd name="T99" fmla="*/ 13 h 63"/>
                <a:gd name="T100" fmla="*/ 0 w 38"/>
                <a:gd name="T101" fmla="*/ 10 h 63"/>
                <a:gd name="T102" fmla="*/ 2 w 38"/>
                <a:gd name="T103" fmla="*/ 6 h 63"/>
                <a:gd name="T104" fmla="*/ 6 w 38"/>
                <a:gd name="T105" fmla="*/ 4 h 63"/>
                <a:gd name="T106" fmla="*/ 9 w 38"/>
                <a:gd name="T107" fmla="*/ 2 h 63"/>
                <a:gd name="T108" fmla="*/ 10 w 38"/>
                <a:gd name="T109" fmla="*/ 0 h 63"/>
                <a:gd name="T110" fmla="*/ 13 w 38"/>
                <a:gd name="T111" fmla="*/ 59 h 63"/>
                <a:gd name="T112" fmla="*/ 10 w 38"/>
                <a:gd name="T113" fmla="*/ 55 h 63"/>
                <a:gd name="T114" fmla="*/ 7 w 38"/>
                <a:gd name="T115" fmla="*/ 55 h 63"/>
                <a:gd name="T116" fmla="*/ 23 w 38"/>
                <a:gd name="T117" fmla="*/ 37 h 63"/>
                <a:gd name="T118" fmla="*/ 13 w 38"/>
                <a:gd name="T119" fmla="*/ 46 h 63"/>
                <a:gd name="T120" fmla="*/ 14 w 38"/>
                <a:gd name="T12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63">
                  <a:moveTo>
                    <a:pt x="1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3" y="59"/>
                  </a:move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10" y="55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lose/>
                  <a:moveTo>
                    <a:pt x="7" y="53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6"/>
                    <a:pt x="23" y="36"/>
                    <a:pt x="23" y="36"/>
                  </a:cubicBezTo>
                  <a:close/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4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226826" y="2603418"/>
              <a:ext cx="190421" cy="382130"/>
            </a:xfrm>
            <a:custGeom>
              <a:avLst/>
              <a:gdLst>
                <a:gd name="T0" fmla="*/ 82 w 148"/>
                <a:gd name="T1" fmla="*/ 4 h 297"/>
                <a:gd name="T2" fmla="*/ 97 w 148"/>
                <a:gd name="T3" fmla="*/ 22 h 297"/>
                <a:gd name="T4" fmla="*/ 89 w 148"/>
                <a:gd name="T5" fmla="*/ 41 h 297"/>
                <a:gd name="T6" fmla="*/ 85 w 148"/>
                <a:gd name="T7" fmla="*/ 48 h 297"/>
                <a:gd name="T8" fmla="*/ 85 w 148"/>
                <a:gd name="T9" fmla="*/ 63 h 297"/>
                <a:gd name="T10" fmla="*/ 100 w 148"/>
                <a:gd name="T11" fmla="*/ 71 h 297"/>
                <a:gd name="T12" fmla="*/ 108 w 148"/>
                <a:gd name="T13" fmla="*/ 78 h 297"/>
                <a:gd name="T14" fmla="*/ 122 w 148"/>
                <a:gd name="T15" fmla="*/ 86 h 297"/>
                <a:gd name="T16" fmla="*/ 115 w 148"/>
                <a:gd name="T17" fmla="*/ 100 h 297"/>
                <a:gd name="T18" fmla="*/ 126 w 148"/>
                <a:gd name="T19" fmla="*/ 104 h 297"/>
                <a:gd name="T20" fmla="*/ 148 w 148"/>
                <a:gd name="T21" fmla="*/ 108 h 297"/>
                <a:gd name="T22" fmla="*/ 137 w 148"/>
                <a:gd name="T23" fmla="*/ 119 h 297"/>
                <a:gd name="T24" fmla="*/ 122 w 148"/>
                <a:gd name="T25" fmla="*/ 130 h 297"/>
                <a:gd name="T26" fmla="*/ 115 w 148"/>
                <a:gd name="T27" fmla="*/ 141 h 297"/>
                <a:gd name="T28" fmla="*/ 97 w 148"/>
                <a:gd name="T29" fmla="*/ 152 h 297"/>
                <a:gd name="T30" fmla="*/ 93 w 148"/>
                <a:gd name="T31" fmla="*/ 163 h 297"/>
                <a:gd name="T32" fmla="*/ 111 w 148"/>
                <a:gd name="T33" fmla="*/ 186 h 297"/>
                <a:gd name="T34" fmla="*/ 115 w 148"/>
                <a:gd name="T35" fmla="*/ 201 h 297"/>
                <a:gd name="T36" fmla="*/ 119 w 148"/>
                <a:gd name="T37" fmla="*/ 223 h 297"/>
                <a:gd name="T38" fmla="*/ 130 w 148"/>
                <a:gd name="T39" fmla="*/ 245 h 297"/>
                <a:gd name="T40" fmla="*/ 134 w 148"/>
                <a:gd name="T41" fmla="*/ 267 h 297"/>
                <a:gd name="T42" fmla="*/ 122 w 148"/>
                <a:gd name="T43" fmla="*/ 290 h 297"/>
                <a:gd name="T44" fmla="*/ 119 w 148"/>
                <a:gd name="T45" fmla="*/ 286 h 297"/>
                <a:gd name="T46" fmla="*/ 122 w 148"/>
                <a:gd name="T47" fmla="*/ 278 h 297"/>
                <a:gd name="T48" fmla="*/ 122 w 148"/>
                <a:gd name="T49" fmla="*/ 264 h 297"/>
                <a:gd name="T50" fmla="*/ 119 w 148"/>
                <a:gd name="T51" fmla="*/ 241 h 297"/>
                <a:gd name="T52" fmla="*/ 111 w 148"/>
                <a:gd name="T53" fmla="*/ 238 h 297"/>
                <a:gd name="T54" fmla="*/ 104 w 148"/>
                <a:gd name="T55" fmla="*/ 219 h 297"/>
                <a:gd name="T56" fmla="*/ 100 w 148"/>
                <a:gd name="T57" fmla="*/ 197 h 297"/>
                <a:gd name="T58" fmla="*/ 97 w 148"/>
                <a:gd name="T59" fmla="*/ 193 h 297"/>
                <a:gd name="T60" fmla="*/ 85 w 148"/>
                <a:gd name="T61" fmla="*/ 178 h 297"/>
                <a:gd name="T62" fmla="*/ 85 w 148"/>
                <a:gd name="T63" fmla="*/ 182 h 297"/>
                <a:gd name="T64" fmla="*/ 74 w 148"/>
                <a:gd name="T65" fmla="*/ 189 h 297"/>
                <a:gd name="T66" fmla="*/ 71 w 148"/>
                <a:gd name="T67" fmla="*/ 193 h 297"/>
                <a:gd name="T68" fmla="*/ 56 w 148"/>
                <a:gd name="T69" fmla="*/ 201 h 297"/>
                <a:gd name="T70" fmla="*/ 48 w 148"/>
                <a:gd name="T71" fmla="*/ 204 h 297"/>
                <a:gd name="T72" fmla="*/ 45 w 148"/>
                <a:gd name="T73" fmla="*/ 197 h 297"/>
                <a:gd name="T74" fmla="*/ 48 w 148"/>
                <a:gd name="T75" fmla="*/ 178 h 297"/>
                <a:gd name="T76" fmla="*/ 41 w 148"/>
                <a:gd name="T77" fmla="*/ 163 h 297"/>
                <a:gd name="T78" fmla="*/ 30 w 148"/>
                <a:gd name="T79" fmla="*/ 149 h 297"/>
                <a:gd name="T80" fmla="*/ 23 w 148"/>
                <a:gd name="T81" fmla="*/ 145 h 297"/>
                <a:gd name="T82" fmla="*/ 26 w 148"/>
                <a:gd name="T83" fmla="*/ 149 h 297"/>
                <a:gd name="T84" fmla="*/ 26 w 148"/>
                <a:gd name="T85" fmla="*/ 137 h 297"/>
                <a:gd name="T86" fmla="*/ 15 w 148"/>
                <a:gd name="T87" fmla="*/ 134 h 297"/>
                <a:gd name="T88" fmla="*/ 11 w 148"/>
                <a:gd name="T89" fmla="*/ 134 h 297"/>
                <a:gd name="T90" fmla="*/ 4 w 148"/>
                <a:gd name="T91" fmla="*/ 115 h 297"/>
                <a:gd name="T92" fmla="*/ 11 w 148"/>
                <a:gd name="T93" fmla="*/ 104 h 297"/>
                <a:gd name="T94" fmla="*/ 19 w 148"/>
                <a:gd name="T95" fmla="*/ 86 h 297"/>
                <a:gd name="T96" fmla="*/ 26 w 148"/>
                <a:gd name="T97" fmla="*/ 71 h 297"/>
                <a:gd name="T98" fmla="*/ 34 w 148"/>
                <a:gd name="T99" fmla="*/ 41 h 297"/>
                <a:gd name="T100" fmla="*/ 48 w 148"/>
                <a:gd name="T101" fmla="*/ 15 h 297"/>
                <a:gd name="T102" fmla="*/ 67 w 148"/>
                <a:gd name="T103" fmla="*/ 8 h 297"/>
                <a:gd name="T104" fmla="*/ 23 w 148"/>
                <a:gd name="T105" fmla="*/ 15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97">
                  <a:moveTo>
                    <a:pt x="67" y="0"/>
                  </a:move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5" y="4"/>
                  </a:lnTo>
                  <a:lnTo>
                    <a:pt x="85" y="11"/>
                  </a:lnTo>
                  <a:lnTo>
                    <a:pt x="89" y="8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7" y="22"/>
                  </a:lnTo>
                  <a:lnTo>
                    <a:pt x="97" y="26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2" y="52"/>
                  </a:lnTo>
                  <a:lnTo>
                    <a:pt x="85" y="56"/>
                  </a:lnTo>
                  <a:lnTo>
                    <a:pt x="82" y="56"/>
                  </a:lnTo>
                  <a:lnTo>
                    <a:pt x="82" y="60"/>
                  </a:lnTo>
                  <a:lnTo>
                    <a:pt x="85" y="60"/>
                  </a:lnTo>
                  <a:lnTo>
                    <a:pt x="85" y="63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89" y="71"/>
                  </a:lnTo>
                  <a:lnTo>
                    <a:pt x="93" y="67"/>
                  </a:lnTo>
                  <a:lnTo>
                    <a:pt x="100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4" y="74"/>
                  </a:lnTo>
                  <a:lnTo>
                    <a:pt x="108" y="71"/>
                  </a:lnTo>
                  <a:lnTo>
                    <a:pt x="108" y="74"/>
                  </a:lnTo>
                  <a:lnTo>
                    <a:pt x="108" y="78"/>
                  </a:lnTo>
                  <a:lnTo>
                    <a:pt x="108" y="78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9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19" y="97"/>
                  </a:lnTo>
                  <a:lnTo>
                    <a:pt x="115" y="97"/>
                  </a:lnTo>
                  <a:lnTo>
                    <a:pt x="115" y="100"/>
                  </a:lnTo>
                  <a:lnTo>
                    <a:pt x="119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30" y="112"/>
                  </a:lnTo>
                  <a:lnTo>
                    <a:pt x="134" y="108"/>
                  </a:lnTo>
                  <a:lnTo>
                    <a:pt x="137" y="108"/>
                  </a:lnTo>
                  <a:lnTo>
                    <a:pt x="145" y="104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5" y="112"/>
                  </a:lnTo>
                  <a:lnTo>
                    <a:pt x="137" y="112"/>
                  </a:lnTo>
                  <a:lnTo>
                    <a:pt x="137" y="115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26" y="126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19" y="134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8" y="141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97" y="152"/>
                  </a:lnTo>
                  <a:lnTo>
                    <a:pt x="97" y="156"/>
                  </a:lnTo>
                  <a:lnTo>
                    <a:pt x="100" y="160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7" y="167"/>
                  </a:lnTo>
                  <a:lnTo>
                    <a:pt x="100" y="171"/>
                  </a:lnTo>
                  <a:lnTo>
                    <a:pt x="100" y="175"/>
                  </a:lnTo>
                  <a:lnTo>
                    <a:pt x="104" y="175"/>
                  </a:lnTo>
                  <a:lnTo>
                    <a:pt x="108" y="182"/>
                  </a:lnTo>
                  <a:lnTo>
                    <a:pt x="111" y="186"/>
                  </a:lnTo>
                  <a:lnTo>
                    <a:pt x="115" y="189"/>
                  </a:lnTo>
                  <a:lnTo>
                    <a:pt x="115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8"/>
                  </a:lnTo>
                  <a:lnTo>
                    <a:pt x="115" y="208"/>
                  </a:lnTo>
                  <a:lnTo>
                    <a:pt x="111" y="212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9" y="223"/>
                  </a:lnTo>
                  <a:lnTo>
                    <a:pt x="122" y="227"/>
                  </a:lnTo>
                  <a:lnTo>
                    <a:pt x="126" y="230"/>
                  </a:lnTo>
                  <a:lnTo>
                    <a:pt x="130" y="238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52"/>
                  </a:lnTo>
                  <a:lnTo>
                    <a:pt x="134" y="256"/>
                  </a:lnTo>
                  <a:lnTo>
                    <a:pt x="134" y="260"/>
                  </a:lnTo>
                  <a:lnTo>
                    <a:pt x="134" y="264"/>
                  </a:lnTo>
                  <a:lnTo>
                    <a:pt x="134" y="267"/>
                  </a:lnTo>
                  <a:lnTo>
                    <a:pt x="134" y="267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2" y="286"/>
                  </a:lnTo>
                  <a:lnTo>
                    <a:pt x="122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19" y="297"/>
                  </a:lnTo>
                  <a:lnTo>
                    <a:pt x="119" y="290"/>
                  </a:lnTo>
                  <a:lnTo>
                    <a:pt x="119" y="286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5"/>
                  </a:lnTo>
                  <a:lnTo>
                    <a:pt x="122" y="271"/>
                  </a:lnTo>
                  <a:lnTo>
                    <a:pt x="122" y="271"/>
                  </a:lnTo>
                  <a:lnTo>
                    <a:pt x="122" y="267"/>
                  </a:lnTo>
                  <a:lnTo>
                    <a:pt x="122" y="264"/>
                  </a:lnTo>
                  <a:lnTo>
                    <a:pt x="122" y="264"/>
                  </a:lnTo>
                  <a:lnTo>
                    <a:pt x="119" y="260"/>
                  </a:lnTo>
                  <a:lnTo>
                    <a:pt x="119" y="256"/>
                  </a:lnTo>
                  <a:lnTo>
                    <a:pt x="122" y="256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19" y="241"/>
                  </a:lnTo>
                  <a:lnTo>
                    <a:pt x="115" y="241"/>
                  </a:lnTo>
                  <a:lnTo>
                    <a:pt x="115" y="238"/>
                  </a:lnTo>
                  <a:lnTo>
                    <a:pt x="111" y="234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8" y="234"/>
                  </a:lnTo>
                  <a:lnTo>
                    <a:pt x="108" y="227"/>
                  </a:lnTo>
                  <a:lnTo>
                    <a:pt x="108" y="227"/>
                  </a:lnTo>
                  <a:lnTo>
                    <a:pt x="108" y="223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0" y="201"/>
                  </a:lnTo>
                  <a:lnTo>
                    <a:pt x="100" y="201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7" y="193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3"/>
                  </a:lnTo>
                  <a:lnTo>
                    <a:pt x="97" y="193"/>
                  </a:lnTo>
                  <a:lnTo>
                    <a:pt x="93" y="193"/>
                  </a:lnTo>
                  <a:lnTo>
                    <a:pt x="93" y="189"/>
                  </a:lnTo>
                  <a:lnTo>
                    <a:pt x="89" y="186"/>
                  </a:lnTo>
                  <a:lnTo>
                    <a:pt x="85" y="182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2" y="175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2" y="186"/>
                  </a:lnTo>
                  <a:lnTo>
                    <a:pt x="85" y="189"/>
                  </a:lnTo>
                  <a:lnTo>
                    <a:pt x="78" y="193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8" y="193"/>
                  </a:lnTo>
                  <a:lnTo>
                    <a:pt x="74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7"/>
                  </a:lnTo>
                  <a:lnTo>
                    <a:pt x="63" y="201"/>
                  </a:lnTo>
                  <a:lnTo>
                    <a:pt x="60" y="201"/>
                  </a:lnTo>
                  <a:lnTo>
                    <a:pt x="60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2" y="201"/>
                  </a:lnTo>
                  <a:lnTo>
                    <a:pt x="48" y="201"/>
                  </a:lnTo>
                  <a:lnTo>
                    <a:pt x="48" y="204"/>
                  </a:lnTo>
                  <a:lnTo>
                    <a:pt x="45" y="204"/>
                  </a:lnTo>
                  <a:lnTo>
                    <a:pt x="45" y="201"/>
                  </a:lnTo>
                  <a:lnTo>
                    <a:pt x="52" y="197"/>
                  </a:lnTo>
                  <a:lnTo>
                    <a:pt x="52" y="193"/>
                  </a:lnTo>
                  <a:lnTo>
                    <a:pt x="48" y="197"/>
                  </a:lnTo>
                  <a:lnTo>
                    <a:pt x="45" y="197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197"/>
                  </a:lnTo>
                  <a:lnTo>
                    <a:pt x="45" y="182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5" y="171"/>
                  </a:lnTo>
                  <a:lnTo>
                    <a:pt x="45" y="167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37" y="156"/>
                  </a:lnTo>
                  <a:lnTo>
                    <a:pt x="37" y="156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4" y="156"/>
                  </a:lnTo>
                  <a:lnTo>
                    <a:pt x="26" y="152"/>
                  </a:lnTo>
                  <a:lnTo>
                    <a:pt x="23" y="152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30" y="149"/>
                  </a:lnTo>
                  <a:lnTo>
                    <a:pt x="26" y="149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23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4" y="126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4" y="112"/>
                  </a:lnTo>
                  <a:lnTo>
                    <a:pt x="8" y="115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1" y="104"/>
                  </a:lnTo>
                  <a:lnTo>
                    <a:pt x="11" y="100"/>
                  </a:lnTo>
                  <a:lnTo>
                    <a:pt x="15" y="97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9" y="86"/>
                  </a:lnTo>
                  <a:lnTo>
                    <a:pt x="19" y="82"/>
                  </a:lnTo>
                  <a:lnTo>
                    <a:pt x="19" y="78"/>
                  </a:lnTo>
                  <a:lnTo>
                    <a:pt x="15" y="71"/>
                  </a:lnTo>
                  <a:lnTo>
                    <a:pt x="19" y="71"/>
                  </a:lnTo>
                  <a:lnTo>
                    <a:pt x="23" y="71"/>
                  </a:lnTo>
                  <a:lnTo>
                    <a:pt x="26" y="71"/>
                  </a:lnTo>
                  <a:lnTo>
                    <a:pt x="30" y="67"/>
                  </a:lnTo>
                  <a:lnTo>
                    <a:pt x="30" y="60"/>
                  </a:lnTo>
                  <a:lnTo>
                    <a:pt x="34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4" y="41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7" y="30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15"/>
                  </a:lnTo>
                  <a:lnTo>
                    <a:pt x="52" y="11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67" y="4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7" y="0"/>
                  </a:lnTo>
                  <a:close/>
                  <a:moveTo>
                    <a:pt x="23" y="156"/>
                  </a:moveTo>
                  <a:lnTo>
                    <a:pt x="26" y="160"/>
                  </a:lnTo>
                  <a:lnTo>
                    <a:pt x="26" y="160"/>
                  </a:lnTo>
                  <a:lnTo>
                    <a:pt x="30" y="160"/>
                  </a:lnTo>
                  <a:lnTo>
                    <a:pt x="26" y="156"/>
                  </a:lnTo>
                  <a:lnTo>
                    <a:pt x="2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983653" y="2985548"/>
              <a:ext cx="47606" cy="81058"/>
            </a:xfrm>
            <a:custGeom>
              <a:avLst/>
              <a:gdLst>
                <a:gd name="T0" fmla="*/ 0 w 37"/>
                <a:gd name="T1" fmla="*/ 26 h 63"/>
                <a:gd name="T2" fmla="*/ 4 w 37"/>
                <a:gd name="T3" fmla="*/ 22 h 63"/>
                <a:gd name="T4" fmla="*/ 0 w 37"/>
                <a:gd name="T5" fmla="*/ 26 h 63"/>
                <a:gd name="T6" fmla="*/ 0 w 37"/>
                <a:gd name="T7" fmla="*/ 30 h 63"/>
                <a:gd name="T8" fmla="*/ 8 w 37"/>
                <a:gd name="T9" fmla="*/ 4 h 63"/>
                <a:gd name="T10" fmla="*/ 0 w 37"/>
                <a:gd name="T11" fmla="*/ 0 h 63"/>
                <a:gd name="T12" fmla="*/ 8 w 37"/>
                <a:gd name="T13" fmla="*/ 0 h 63"/>
                <a:gd name="T14" fmla="*/ 8 w 37"/>
                <a:gd name="T15" fmla="*/ 4 h 63"/>
                <a:gd name="T16" fmla="*/ 8 w 37"/>
                <a:gd name="T17" fmla="*/ 4 h 63"/>
                <a:gd name="T18" fmla="*/ 12 w 37"/>
                <a:gd name="T19" fmla="*/ 4 h 63"/>
                <a:gd name="T20" fmla="*/ 15 w 37"/>
                <a:gd name="T21" fmla="*/ 7 h 63"/>
                <a:gd name="T22" fmla="*/ 15 w 37"/>
                <a:gd name="T23" fmla="*/ 7 h 63"/>
                <a:gd name="T24" fmla="*/ 12 w 37"/>
                <a:gd name="T25" fmla="*/ 7 h 63"/>
                <a:gd name="T26" fmla="*/ 8 w 37"/>
                <a:gd name="T27" fmla="*/ 4 h 63"/>
                <a:gd name="T28" fmla="*/ 8 w 37"/>
                <a:gd name="T29" fmla="*/ 4 h 63"/>
                <a:gd name="T30" fmla="*/ 12 w 37"/>
                <a:gd name="T31" fmla="*/ 4 h 63"/>
                <a:gd name="T32" fmla="*/ 8 w 37"/>
                <a:gd name="T33" fmla="*/ 7 h 63"/>
                <a:gd name="T34" fmla="*/ 8 w 37"/>
                <a:gd name="T35" fmla="*/ 7 h 63"/>
                <a:gd name="T36" fmla="*/ 8 w 37"/>
                <a:gd name="T37" fmla="*/ 11 h 63"/>
                <a:gd name="T38" fmla="*/ 4 w 37"/>
                <a:gd name="T39" fmla="*/ 15 h 63"/>
                <a:gd name="T40" fmla="*/ 4 w 37"/>
                <a:gd name="T41" fmla="*/ 11 h 63"/>
                <a:gd name="T42" fmla="*/ 0 w 37"/>
                <a:gd name="T43" fmla="*/ 15 h 63"/>
                <a:gd name="T44" fmla="*/ 4 w 37"/>
                <a:gd name="T45" fmla="*/ 15 h 63"/>
                <a:gd name="T46" fmla="*/ 4 w 37"/>
                <a:gd name="T47" fmla="*/ 19 h 63"/>
                <a:gd name="T48" fmla="*/ 4 w 37"/>
                <a:gd name="T49" fmla="*/ 26 h 63"/>
                <a:gd name="T50" fmla="*/ 0 w 37"/>
                <a:gd name="T51" fmla="*/ 33 h 63"/>
                <a:gd name="T52" fmla="*/ 4 w 37"/>
                <a:gd name="T53" fmla="*/ 41 h 63"/>
                <a:gd name="T54" fmla="*/ 4 w 37"/>
                <a:gd name="T55" fmla="*/ 48 h 63"/>
                <a:gd name="T56" fmla="*/ 8 w 37"/>
                <a:gd name="T57" fmla="*/ 59 h 63"/>
                <a:gd name="T58" fmla="*/ 15 w 37"/>
                <a:gd name="T59" fmla="*/ 59 h 63"/>
                <a:gd name="T60" fmla="*/ 26 w 37"/>
                <a:gd name="T61" fmla="*/ 59 h 63"/>
                <a:gd name="T62" fmla="*/ 34 w 37"/>
                <a:gd name="T63" fmla="*/ 48 h 63"/>
                <a:gd name="T64" fmla="*/ 37 w 37"/>
                <a:gd name="T65" fmla="*/ 45 h 63"/>
                <a:gd name="T66" fmla="*/ 37 w 37"/>
                <a:gd name="T67" fmla="*/ 41 h 63"/>
                <a:gd name="T68" fmla="*/ 37 w 37"/>
                <a:gd name="T69" fmla="*/ 37 h 63"/>
                <a:gd name="T70" fmla="*/ 30 w 37"/>
                <a:gd name="T71" fmla="*/ 26 h 63"/>
                <a:gd name="T72" fmla="*/ 26 w 37"/>
                <a:gd name="T73" fmla="*/ 22 h 63"/>
                <a:gd name="T74" fmla="*/ 23 w 37"/>
                <a:gd name="T75" fmla="*/ 22 h 63"/>
                <a:gd name="T76" fmla="*/ 26 w 37"/>
                <a:gd name="T77" fmla="*/ 19 h 63"/>
                <a:gd name="T78" fmla="*/ 23 w 37"/>
                <a:gd name="T79" fmla="*/ 15 h 63"/>
                <a:gd name="T80" fmla="*/ 19 w 37"/>
                <a:gd name="T81" fmla="*/ 11 h 63"/>
                <a:gd name="T82" fmla="*/ 19 w 37"/>
                <a:gd name="T83" fmla="*/ 11 h 63"/>
                <a:gd name="T84" fmla="*/ 12 w 37"/>
                <a:gd name="T85" fmla="*/ 7 h 63"/>
                <a:gd name="T86" fmla="*/ 12 w 37"/>
                <a:gd name="T8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63">
                  <a:moveTo>
                    <a:pt x="0" y="3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8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4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8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2" y="63"/>
                  </a:lnTo>
                  <a:lnTo>
                    <a:pt x="15" y="59"/>
                  </a:lnTo>
                  <a:lnTo>
                    <a:pt x="23" y="59"/>
                  </a:lnTo>
                  <a:lnTo>
                    <a:pt x="26" y="59"/>
                  </a:lnTo>
                  <a:lnTo>
                    <a:pt x="34" y="56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4" y="33"/>
                  </a:lnTo>
                  <a:lnTo>
                    <a:pt x="30" y="26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5722468" y="2494055"/>
              <a:ext cx="595711" cy="530092"/>
            </a:xfrm>
            <a:custGeom>
              <a:avLst/>
              <a:gdLst>
                <a:gd name="T0" fmla="*/ 155 w 463"/>
                <a:gd name="T1" fmla="*/ 37 h 412"/>
                <a:gd name="T2" fmla="*/ 181 w 463"/>
                <a:gd name="T3" fmla="*/ 48 h 412"/>
                <a:gd name="T4" fmla="*/ 189 w 463"/>
                <a:gd name="T5" fmla="*/ 82 h 412"/>
                <a:gd name="T6" fmla="*/ 240 w 463"/>
                <a:gd name="T7" fmla="*/ 100 h 412"/>
                <a:gd name="T8" fmla="*/ 300 w 463"/>
                <a:gd name="T9" fmla="*/ 111 h 412"/>
                <a:gd name="T10" fmla="*/ 322 w 463"/>
                <a:gd name="T11" fmla="*/ 93 h 412"/>
                <a:gd name="T12" fmla="*/ 348 w 463"/>
                <a:gd name="T13" fmla="*/ 111 h 412"/>
                <a:gd name="T14" fmla="*/ 370 w 463"/>
                <a:gd name="T15" fmla="*/ 93 h 412"/>
                <a:gd name="T16" fmla="*/ 392 w 463"/>
                <a:gd name="T17" fmla="*/ 78 h 412"/>
                <a:gd name="T18" fmla="*/ 429 w 463"/>
                <a:gd name="T19" fmla="*/ 67 h 412"/>
                <a:gd name="T20" fmla="*/ 444 w 463"/>
                <a:gd name="T21" fmla="*/ 70 h 412"/>
                <a:gd name="T22" fmla="*/ 459 w 463"/>
                <a:gd name="T23" fmla="*/ 85 h 412"/>
                <a:gd name="T24" fmla="*/ 437 w 463"/>
                <a:gd name="T25" fmla="*/ 107 h 412"/>
                <a:gd name="T26" fmla="*/ 422 w 463"/>
                <a:gd name="T27" fmla="*/ 152 h 412"/>
                <a:gd name="T28" fmla="*/ 407 w 463"/>
                <a:gd name="T29" fmla="*/ 178 h 412"/>
                <a:gd name="T30" fmla="*/ 400 w 463"/>
                <a:gd name="T31" fmla="*/ 189 h 412"/>
                <a:gd name="T32" fmla="*/ 385 w 463"/>
                <a:gd name="T33" fmla="*/ 159 h 412"/>
                <a:gd name="T34" fmla="*/ 377 w 463"/>
                <a:gd name="T35" fmla="*/ 167 h 412"/>
                <a:gd name="T36" fmla="*/ 381 w 463"/>
                <a:gd name="T37" fmla="*/ 152 h 412"/>
                <a:gd name="T38" fmla="*/ 377 w 463"/>
                <a:gd name="T39" fmla="*/ 133 h 412"/>
                <a:gd name="T40" fmla="*/ 344 w 463"/>
                <a:gd name="T41" fmla="*/ 126 h 412"/>
                <a:gd name="T42" fmla="*/ 333 w 463"/>
                <a:gd name="T43" fmla="*/ 119 h 412"/>
                <a:gd name="T44" fmla="*/ 322 w 463"/>
                <a:gd name="T45" fmla="*/ 115 h 412"/>
                <a:gd name="T46" fmla="*/ 329 w 463"/>
                <a:gd name="T47" fmla="*/ 133 h 412"/>
                <a:gd name="T48" fmla="*/ 333 w 463"/>
                <a:gd name="T49" fmla="*/ 167 h 412"/>
                <a:gd name="T50" fmla="*/ 337 w 463"/>
                <a:gd name="T51" fmla="*/ 197 h 412"/>
                <a:gd name="T52" fmla="*/ 326 w 463"/>
                <a:gd name="T53" fmla="*/ 193 h 412"/>
                <a:gd name="T54" fmla="*/ 322 w 463"/>
                <a:gd name="T55" fmla="*/ 193 h 412"/>
                <a:gd name="T56" fmla="*/ 303 w 463"/>
                <a:gd name="T57" fmla="*/ 215 h 412"/>
                <a:gd name="T58" fmla="*/ 285 w 463"/>
                <a:gd name="T59" fmla="*/ 226 h 412"/>
                <a:gd name="T60" fmla="*/ 255 w 463"/>
                <a:gd name="T61" fmla="*/ 260 h 412"/>
                <a:gd name="T62" fmla="*/ 222 w 463"/>
                <a:gd name="T63" fmla="*/ 286 h 412"/>
                <a:gd name="T64" fmla="*/ 207 w 463"/>
                <a:gd name="T65" fmla="*/ 315 h 412"/>
                <a:gd name="T66" fmla="*/ 203 w 463"/>
                <a:gd name="T67" fmla="*/ 378 h 412"/>
                <a:gd name="T68" fmla="*/ 196 w 463"/>
                <a:gd name="T69" fmla="*/ 393 h 412"/>
                <a:gd name="T70" fmla="*/ 178 w 463"/>
                <a:gd name="T71" fmla="*/ 408 h 412"/>
                <a:gd name="T72" fmla="*/ 141 w 463"/>
                <a:gd name="T73" fmla="*/ 371 h 412"/>
                <a:gd name="T74" fmla="*/ 118 w 463"/>
                <a:gd name="T75" fmla="*/ 334 h 412"/>
                <a:gd name="T76" fmla="*/ 100 w 463"/>
                <a:gd name="T77" fmla="*/ 297 h 412"/>
                <a:gd name="T78" fmla="*/ 85 w 463"/>
                <a:gd name="T79" fmla="*/ 252 h 412"/>
                <a:gd name="T80" fmla="*/ 78 w 463"/>
                <a:gd name="T81" fmla="*/ 219 h 412"/>
                <a:gd name="T82" fmla="*/ 74 w 463"/>
                <a:gd name="T83" fmla="*/ 197 h 412"/>
                <a:gd name="T84" fmla="*/ 74 w 463"/>
                <a:gd name="T85" fmla="*/ 185 h 412"/>
                <a:gd name="T86" fmla="*/ 59 w 463"/>
                <a:gd name="T87" fmla="*/ 208 h 412"/>
                <a:gd name="T88" fmla="*/ 11 w 463"/>
                <a:gd name="T89" fmla="*/ 185 h 412"/>
                <a:gd name="T90" fmla="*/ 22 w 463"/>
                <a:gd name="T91" fmla="*/ 185 h 412"/>
                <a:gd name="T92" fmla="*/ 26 w 463"/>
                <a:gd name="T93" fmla="*/ 178 h 412"/>
                <a:gd name="T94" fmla="*/ 0 w 463"/>
                <a:gd name="T95" fmla="*/ 167 h 412"/>
                <a:gd name="T96" fmla="*/ 33 w 463"/>
                <a:gd name="T97" fmla="*/ 152 h 412"/>
                <a:gd name="T98" fmla="*/ 33 w 463"/>
                <a:gd name="T99" fmla="*/ 130 h 412"/>
                <a:gd name="T100" fmla="*/ 11 w 463"/>
                <a:gd name="T101" fmla="*/ 111 h 412"/>
                <a:gd name="T102" fmla="*/ 37 w 463"/>
                <a:gd name="T103" fmla="*/ 96 h 412"/>
                <a:gd name="T104" fmla="*/ 78 w 463"/>
                <a:gd name="T105" fmla="*/ 56 h 412"/>
                <a:gd name="T106" fmla="*/ 92 w 463"/>
                <a:gd name="T107" fmla="*/ 22 h 412"/>
                <a:gd name="T108" fmla="*/ 137 w 463"/>
                <a:gd name="T109" fmla="*/ 7 h 412"/>
                <a:gd name="T110" fmla="*/ 333 w 463"/>
                <a:gd name="T111" fmla="*/ 197 h 412"/>
                <a:gd name="T112" fmla="*/ 329 w 463"/>
                <a:gd name="T113" fmla="*/ 1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412">
                  <a:moveTo>
                    <a:pt x="148" y="15"/>
                  </a:moveTo>
                  <a:lnTo>
                    <a:pt x="148" y="15"/>
                  </a:lnTo>
                  <a:lnTo>
                    <a:pt x="148" y="18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55" y="30"/>
                  </a:lnTo>
                  <a:lnTo>
                    <a:pt x="152" y="30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5" y="37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63" y="41"/>
                  </a:lnTo>
                  <a:lnTo>
                    <a:pt x="166" y="41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4" y="41"/>
                  </a:lnTo>
                  <a:lnTo>
                    <a:pt x="178" y="44"/>
                  </a:lnTo>
                  <a:lnTo>
                    <a:pt x="181" y="44"/>
                  </a:lnTo>
                  <a:lnTo>
                    <a:pt x="181" y="48"/>
                  </a:lnTo>
                  <a:lnTo>
                    <a:pt x="185" y="48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3"/>
                  </a:lnTo>
                  <a:lnTo>
                    <a:pt x="185" y="70"/>
                  </a:lnTo>
                  <a:lnTo>
                    <a:pt x="181" y="74"/>
                  </a:lnTo>
                  <a:lnTo>
                    <a:pt x="181" y="78"/>
                  </a:lnTo>
                  <a:lnTo>
                    <a:pt x="185" y="78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2" y="82"/>
                  </a:lnTo>
                  <a:lnTo>
                    <a:pt x="200" y="85"/>
                  </a:lnTo>
                  <a:lnTo>
                    <a:pt x="207" y="89"/>
                  </a:lnTo>
                  <a:lnTo>
                    <a:pt x="211" y="93"/>
                  </a:lnTo>
                  <a:lnTo>
                    <a:pt x="218" y="96"/>
                  </a:lnTo>
                  <a:lnTo>
                    <a:pt x="222" y="96"/>
                  </a:lnTo>
                  <a:lnTo>
                    <a:pt x="226" y="96"/>
                  </a:lnTo>
                  <a:lnTo>
                    <a:pt x="229" y="100"/>
                  </a:lnTo>
                  <a:lnTo>
                    <a:pt x="240" y="100"/>
                  </a:lnTo>
                  <a:lnTo>
                    <a:pt x="240" y="104"/>
                  </a:lnTo>
                  <a:lnTo>
                    <a:pt x="252" y="100"/>
                  </a:lnTo>
                  <a:lnTo>
                    <a:pt x="259" y="104"/>
                  </a:lnTo>
                  <a:lnTo>
                    <a:pt x="259" y="107"/>
                  </a:lnTo>
                  <a:lnTo>
                    <a:pt x="263" y="107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81" y="111"/>
                  </a:lnTo>
                  <a:lnTo>
                    <a:pt x="296" y="115"/>
                  </a:lnTo>
                  <a:lnTo>
                    <a:pt x="300" y="111"/>
                  </a:lnTo>
                  <a:lnTo>
                    <a:pt x="303" y="115"/>
                  </a:lnTo>
                  <a:lnTo>
                    <a:pt x="315" y="115"/>
                  </a:lnTo>
                  <a:lnTo>
                    <a:pt x="318" y="107"/>
                  </a:lnTo>
                  <a:lnTo>
                    <a:pt x="315" y="100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8" y="89"/>
                  </a:lnTo>
                  <a:lnTo>
                    <a:pt x="322" y="89"/>
                  </a:lnTo>
                  <a:lnTo>
                    <a:pt x="322" y="93"/>
                  </a:lnTo>
                  <a:lnTo>
                    <a:pt x="322" y="96"/>
                  </a:lnTo>
                  <a:lnTo>
                    <a:pt x="326" y="96"/>
                  </a:lnTo>
                  <a:lnTo>
                    <a:pt x="326" y="96"/>
                  </a:lnTo>
                  <a:lnTo>
                    <a:pt x="326" y="100"/>
                  </a:lnTo>
                  <a:lnTo>
                    <a:pt x="326" y="104"/>
                  </a:lnTo>
                  <a:lnTo>
                    <a:pt x="329" y="107"/>
                  </a:lnTo>
                  <a:lnTo>
                    <a:pt x="333" y="107"/>
                  </a:lnTo>
                  <a:lnTo>
                    <a:pt x="337" y="107"/>
                  </a:lnTo>
                  <a:lnTo>
                    <a:pt x="344" y="111"/>
                  </a:lnTo>
                  <a:lnTo>
                    <a:pt x="348" y="111"/>
                  </a:lnTo>
                  <a:lnTo>
                    <a:pt x="352" y="107"/>
                  </a:lnTo>
                  <a:lnTo>
                    <a:pt x="355" y="107"/>
                  </a:lnTo>
                  <a:lnTo>
                    <a:pt x="359" y="107"/>
                  </a:lnTo>
                  <a:lnTo>
                    <a:pt x="366" y="107"/>
                  </a:lnTo>
                  <a:lnTo>
                    <a:pt x="370" y="107"/>
                  </a:lnTo>
                  <a:lnTo>
                    <a:pt x="377" y="104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0" y="96"/>
                  </a:lnTo>
                  <a:lnTo>
                    <a:pt x="370" y="93"/>
                  </a:lnTo>
                  <a:lnTo>
                    <a:pt x="370" y="89"/>
                  </a:lnTo>
                  <a:lnTo>
                    <a:pt x="374" y="89"/>
                  </a:lnTo>
                  <a:lnTo>
                    <a:pt x="377" y="89"/>
                  </a:lnTo>
                  <a:lnTo>
                    <a:pt x="381" y="89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9" y="85"/>
                  </a:lnTo>
                  <a:lnTo>
                    <a:pt x="389" y="82"/>
                  </a:lnTo>
                  <a:lnTo>
                    <a:pt x="392" y="82"/>
                  </a:lnTo>
                  <a:lnTo>
                    <a:pt x="392" y="78"/>
                  </a:lnTo>
                  <a:lnTo>
                    <a:pt x="396" y="74"/>
                  </a:lnTo>
                  <a:lnTo>
                    <a:pt x="400" y="74"/>
                  </a:lnTo>
                  <a:lnTo>
                    <a:pt x="407" y="74"/>
                  </a:lnTo>
                  <a:lnTo>
                    <a:pt x="411" y="70"/>
                  </a:lnTo>
                  <a:lnTo>
                    <a:pt x="411" y="67"/>
                  </a:lnTo>
                  <a:lnTo>
                    <a:pt x="411" y="67"/>
                  </a:lnTo>
                  <a:lnTo>
                    <a:pt x="415" y="63"/>
                  </a:lnTo>
                  <a:lnTo>
                    <a:pt x="418" y="67"/>
                  </a:lnTo>
                  <a:lnTo>
                    <a:pt x="422" y="67"/>
                  </a:lnTo>
                  <a:lnTo>
                    <a:pt x="429" y="67"/>
                  </a:lnTo>
                  <a:lnTo>
                    <a:pt x="429" y="67"/>
                  </a:lnTo>
                  <a:lnTo>
                    <a:pt x="429" y="63"/>
                  </a:lnTo>
                  <a:lnTo>
                    <a:pt x="437" y="59"/>
                  </a:lnTo>
                  <a:lnTo>
                    <a:pt x="440" y="59"/>
                  </a:lnTo>
                  <a:lnTo>
                    <a:pt x="440" y="63"/>
                  </a:lnTo>
                  <a:lnTo>
                    <a:pt x="444" y="63"/>
                  </a:lnTo>
                  <a:lnTo>
                    <a:pt x="444" y="63"/>
                  </a:lnTo>
                  <a:lnTo>
                    <a:pt x="440" y="67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8" y="70"/>
                  </a:lnTo>
                  <a:lnTo>
                    <a:pt x="448" y="70"/>
                  </a:lnTo>
                  <a:lnTo>
                    <a:pt x="452" y="74"/>
                  </a:lnTo>
                  <a:lnTo>
                    <a:pt x="452" y="78"/>
                  </a:lnTo>
                  <a:lnTo>
                    <a:pt x="448" y="78"/>
                  </a:lnTo>
                  <a:lnTo>
                    <a:pt x="448" y="82"/>
                  </a:lnTo>
                  <a:lnTo>
                    <a:pt x="452" y="82"/>
                  </a:lnTo>
                  <a:lnTo>
                    <a:pt x="455" y="82"/>
                  </a:lnTo>
                  <a:lnTo>
                    <a:pt x="459" y="82"/>
                  </a:lnTo>
                  <a:lnTo>
                    <a:pt x="459" y="85"/>
                  </a:lnTo>
                  <a:lnTo>
                    <a:pt x="463" y="89"/>
                  </a:lnTo>
                  <a:lnTo>
                    <a:pt x="459" y="89"/>
                  </a:lnTo>
                  <a:lnTo>
                    <a:pt x="459" y="93"/>
                  </a:lnTo>
                  <a:lnTo>
                    <a:pt x="459" y="96"/>
                  </a:lnTo>
                  <a:lnTo>
                    <a:pt x="455" y="96"/>
                  </a:lnTo>
                  <a:lnTo>
                    <a:pt x="452" y="93"/>
                  </a:lnTo>
                  <a:lnTo>
                    <a:pt x="448" y="96"/>
                  </a:lnTo>
                  <a:lnTo>
                    <a:pt x="444" y="96"/>
                  </a:lnTo>
                  <a:lnTo>
                    <a:pt x="440" y="100"/>
                  </a:lnTo>
                  <a:lnTo>
                    <a:pt x="437" y="107"/>
                  </a:lnTo>
                  <a:lnTo>
                    <a:pt x="433" y="107"/>
                  </a:lnTo>
                  <a:lnTo>
                    <a:pt x="429" y="115"/>
                  </a:lnTo>
                  <a:lnTo>
                    <a:pt x="426" y="119"/>
                  </a:lnTo>
                  <a:lnTo>
                    <a:pt x="429" y="119"/>
                  </a:lnTo>
                  <a:lnTo>
                    <a:pt x="426" y="126"/>
                  </a:lnTo>
                  <a:lnTo>
                    <a:pt x="422" y="133"/>
                  </a:lnTo>
                  <a:lnTo>
                    <a:pt x="422" y="133"/>
                  </a:lnTo>
                  <a:lnTo>
                    <a:pt x="426" y="137"/>
                  </a:lnTo>
                  <a:lnTo>
                    <a:pt x="422" y="145"/>
                  </a:lnTo>
                  <a:lnTo>
                    <a:pt x="422" y="152"/>
                  </a:lnTo>
                  <a:lnTo>
                    <a:pt x="418" y="156"/>
                  </a:lnTo>
                  <a:lnTo>
                    <a:pt x="415" y="156"/>
                  </a:lnTo>
                  <a:lnTo>
                    <a:pt x="411" y="156"/>
                  </a:lnTo>
                  <a:lnTo>
                    <a:pt x="407" y="156"/>
                  </a:lnTo>
                  <a:lnTo>
                    <a:pt x="411" y="163"/>
                  </a:lnTo>
                  <a:lnTo>
                    <a:pt x="411" y="167"/>
                  </a:lnTo>
                  <a:lnTo>
                    <a:pt x="411" y="171"/>
                  </a:lnTo>
                  <a:lnTo>
                    <a:pt x="407" y="171"/>
                  </a:lnTo>
                  <a:lnTo>
                    <a:pt x="407" y="174"/>
                  </a:lnTo>
                  <a:lnTo>
                    <a:pt x="407" y="178"/>
                  </a:lnTo>
                  <a:lnTo>
                    <a:pt x="407" y="182"/>
                  </a:lnTo>
                  <a:lnTo>
                    <a:pt x="403" y="185"/>
                  </a:lnTo>
                  <a:lnTo>
                    <a:pt x="403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93"/>
                  </a:lnTo>
                  <a:lnTo>
                    <a:pt x="400" y="193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396" y="185"/>
                  </a:lnTo>
                  <a:lnTo>
                    <a:pt x="396" y="182"/>
                  </a:lnTo>
                  <a:lnTo>
                    <a:pt x="396" y="174"/>
                  </a:lnTo>
                  <a:lnTo>
                    <a:pt x="392" y="174"/>
                  </a:lnTo>
                  <a:lnTo>
                    <a:pt x="392" y="171"/>
                  </a:lnTo>
                  <a:lnTo>
                    <a:pt x="392" y="167"/>
                  </a:lnTo>
                  <a:lnTo>
                    <a:pt x="392" y="163"/>
                  </a:lnTo>
                  <a:lnTo>
                    <a:pt x="392" y="163"/>
                  </a:lnTo>
                  <a:lnTo>
                    <a:pt x="389" y="163"/>
                  </a:lnTo>
                  <a:lnTo>
                    <a:pt x="385" y="159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7"/>
                  </a:lnTo>
                  <a:lnTo>
                    <a:pt x="381" y="171"/>
                  </a:lnTo>
                  <a:lnTo>
                    <a:pt x="385" y="171"/>
                  </a:lnTo>
                  <a:lnTo>
                    <a:pt x="385" y="171"/>
                  </a:lnTo>
                  <a:lnTo>
                    <a:pt x="381" y="171"/>
                  </a:lnTo>
                  <a:lnTo>
                    <a:pt x="377" y="171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4" y="163"/>
                  </a:lnTo>
                  <a:lnTo>
                    <a:pt x="374" y="159"/>
                  </a:lnTo>
                  <a:lnTo>
                    <a:pt x="374" y="159"/>
                  </a:lnTo>
                  <a:lnTo>
                    <a:pt x="374" y="156"/>
                  </a:lnTo>
                  <a:lnTo>
                    <a:pt x="374" y="156"/>
                  </a:lnTo>
                  <a:lnTo>
                    <a:pt x="377" y="152"/>
                  </a:lnTo>
                  <a:lnTo>
                    <a:pt x="377" y="156"/>
                  </a:lnTo>
                  <a:lnTo>
                    <a:pt x="381" y="156"/>
                  </a:lnTo>
                  <a:lnTo>
                    <a:pt x="381" y="152"/>
                  </a:lnTo>
                  <a:lnTo>
                    <a:pt x="381" y="152"/>
                  </a:lnTo>
                  <a:lnTo>
                    <a:pt x="385" y="148"/>
                  </a:lnTo>
                  <a:lnTo>
                    <a:pt x="385" y="145"/>
                  </a:lnTo>
                  <a:lnTo>
                    <a:pt x="385" y="141"/>
                  </a:lnTo>
                  <a:lnTo>
                    <a:pt x="389" y="137"/>
                  </a:lnTo>
                  <a:lnTo>
                    <a:pt x="385" y="137"/>
                  </a:lnTo>
                  <a:lnTo>
                    <a:pt x="385" y="133"/>
                  </a:lnTo>
                  <a:lnTo>
                    <a:pt x="381" y="137"/>
                  </a:lnTo>
                  <a:lnTo>
                    <a:pt x="381" y="133"/>
                  </a:lnTo>
                  <a:lnTo>
                    <a:pt x="377" y="133"/>
                  </a:lnTo>
                  <a:lnTo>
                    <a:pt x="374" y="133"/>
                  </a:lnTo>
                  <a:lnTo>
                    <a:pt x="366" y="133"/>
                  </a:lnTo>
                  <a:lnTo>
                    <a:pt x="363" y="133"/>
                  </a:lnTo>
                  <a:lnTo>
                    <a:pt x="355" y="133"/>
                  </a:lnTo>
                  <a:lnTo>
                    <a:pt x="352" y="133"/>
                  </a:lnTo>
                  <a:lnTo>
                    <a:pt x="352" y="133"/>
                  </a:lnTo>
                  <a:lnTo>
                    <a:pt x="348" y="133"/>
                  </a:lnTo>
                  <a:lnTo>
                    <a:pt x="348" y="130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2"/>
                  </a:lnTo>
                  <a:lnTo>
                    <a:pt x="344" y="119"/>
                  </a:lnTo>
                  <a:lnTo>
                    <a:pt x="340" y="119"/>
                  </a:lnTo>
                  <a:lnTo>
                    <a:pt x="340" y="119"/>
                  </a:lnTo>
                  <a:lnTo>
                    <a:pt x="337" y="119"/>
                  </a:lnTo>
                  <a:lnTo>
                    <a:pt x="337" y="119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2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29" y="119"/>
                  </a:lnTo>
                  <a:lnTo>
                    <a:pt x="326" y="115"/>
                  </a:lnTo>
                  <a:lnTo>
                    <a:pt x="326" y="115"/>
                  </a:lnTo>
                  <a:lnTo>
                    <a:pt x="326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2" y="119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26" y="130"/>
                  </a:lnTo>
                  <a:lnTo>
                    <a:pt x="329" y="130"/>
                  </a:lnTo>
                  <a:lnTo>
                    <a:pt x="333" y="130"/>
                  </a:lnTo>
                  <a:lnTo>
                    <a:pt x="329" y="130"/>
                  </a:lnTo>
                  <a:lnTo>
                    <a:pt x="333" y="133"/>
                  </a:lnTo>
                  <a:lnTo>
                    <a:pt x="329" y="137"/>
                  </a:lnTo>
                  <a:lnTo>
                    <a:pt x="329" y="133"/>
                  </a:lnTo>
                  <a:lnTo>
                    <a:pt x="326" y="137"/>
                  </a:lnTo>
                  <a:lnTo>
                    <a:pt x="326" y="141"/>
                  </a:lnTo>
                  <a:lnTo>
                    <a:pt x="322" y="141"/>
                  </a:lnTo>
                  <a:lnTo>
                    <a:pt x="322" y="148"/>
                  </a:lnTo>
                  <a:lnTo>
                    <a:pt x="326" y="152"/>
                  </a:lnTo>
                  <a:lnTo>
                    <a:pt x="329" y="152"/>
                  </a:lnTo>
                  <a:lnTo>
                    <a:pt x="333" y="156"/>
                  </a:lnTo>
                  <a:lnTo>
                    <a:pt x="333" y="163"/>
                  </a:lnTo>
                  <a:lnTo>
                    <a:pt x="333" y="167"/>
                  </a:lnTo>
                  <a:lnTo>
                    <a:pt x="333" y="167"/>
                  </a:lnTo>
                  <a:lnTo>
                    <a:pt x="333" y="174"/>
                  </a:lnTo>
                  <a:lnTo>
                    <a:pt x="340" y="178"/>
                  </a:lnTo>
                  <a:lnTo>
                    <a:pt x="340" y="182"/>
                  </a:lnTo>
                  <a:lnTo>
                    <a:pt x="340" y="185"/>
                  </a:lnTo>
                  <a:lnTo>
                    <a:pt x="340" y="189"/>
                  </a:lnTo>
                  <a:lnTo>
                    <a:pt x="340" y="189"/>
                  </a:lnTo>
                  <a:lnTo>
                    <a:pt x="340" y="193"/>
                  </a:lnTo>
                  <a:lnTo>
                    <a:pt x="340" y="197"/>
                  </a:lnTo>
                  <a:lnTo>
                    <a:pt x="337" y="193"/>
                  </a:lnTo>
                  <a:lnTo>
                    <a:pt x="337" y="197"/>
                  </a:lnTo>
                  <a:lnTo>
                    <a:pt x="337" y="193"/>
                  </a:lnTo>
                  <a:lnTo>
                    <a:pt x="333" y="193"/>
                  </a:lnTo>
                  <a:lnTo>
                    <a:pt x="333" y="189"/>
                  </a:lnTo>
                  <a:lnTo>
                    <a:pt x="333" y="189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29" y="193"/>
                  </a:lnTo>
                  <a:lnTo>
                    <a:pt x="329" y="193"/>
                  </a:lnTo>
                  <a:lnTo>
                    <a:pt x="326" y="193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6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6" y="185"/>
                  </a:lnTo>
                  <a:lnTo>
                    <a:pt x="322" y="189"/>
                  </a:lnTo>
                  <a:lnTo>
                    <a:pt x="322" y="189"/>
                  </a:lnTo>
                  <a:lnTo>
                    <a:pt x="322" y="193"/>
                  </a:lnTo>
                  <a:lnTo>
                    <a:pt x="318" y="193"/>
                  </a:lnTo>
                  <a:lnTo>
                    <a:pt x="311" y="197"/>
                  </a:lnTo>
                  <a:lnTo>
                    <a:pt x="307" y="200"/>
                  </a:lnTo>
                  <a:lnTo>
                    <a:pt x="307" y="200"/>
                  </a:lnTo>
                  <a:lnTo>
                    <a:pt x="307" y="204"/>
                  </a:lnTo>
                  <a:lnTo>
                    <a:pt x="307" y="208"/>
                  </a:lnTo>
                  <a:lnTo>
                    <a:pt x="307" y="208"/>
                  </a:lnTo>
                  <a:lnTo>
                    <a:pt x="307" y="211"/>
                  </a:lnTo>
                  <a:lnTo>
                    <a:pt x="307" y="211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9"/>
                  </a:lnTo>
                  <a:lnTo>
                    <a:pt x="296" y="222"/>
                  </a:lnTo>
                  <a:lnTo>
                    <a:pt x="296" y="222"/>
                  </a:lnTo>
                  <a:lnTo>
                    <a:pt x="289" y="230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5" y="226"/>
                  </a:lnTo>
                  <a:lnTo>
                    <a:pt x="285" y="226"/>
                  </a:lnTo>
                  <a:lnTo>
                    <a:pt x="281" y="226"/>
                  </a:lnTo>
                  <a:lnTo>
                    <a:pt x="281" y="226"/>
                  </a:lnTo>
                  <a:lnTo>
                    <a:pt x="281" y="230"/>
                  </a:lnTo>
                  <a:lnTo>
                    <a:pt x="281" y="230"/>
                  </a:lnTo>
                  <a:lnTo>
                    <a:pt x="285" y="230"/>
                  </a:lnTo>
                  <a:lnTo>
                    <a:pt x="285" y="230"/>
                  </a:lnTo>
                  <a:lnTo>
                    <a:pt x="274" y="237"/>
                  </a:lnTo>
                  <a:lnTo>
                    <a:pt x="270" y="245"/>
                  </a:lnTo>
                  <a:lnTo>
                    <a:pt x="255" y="256"/>
                  </a:lnTo>
                  <a:lnTo>
                    <a:pt x="255" y="260"/>
                  </a:lnTo>
                  <a:lnTo>
                    <a:pt x="252" y="263"/>
                  </a:lnTo>
                  <a:lnTo>
                    <a:pt x="244" y="267"/>
                  </a:lnTo>
                  <a:lnTo>
                    <a:pt x="240" y="267"/>
                  </a:lnTo>
                  <a:lnTo>
                    <a:pt x="240" y="271"/>
                  </a:lnTo>
                  <a:lnTo>
                    <a:pt x="240" y="274"/>
                  </a:lnTo>
                  <a:lnTo>
                    <a:pt x="237" y="278"/>
                  </a:lnTo>
                  <a:lnTo>
                    <a:pt x="233" y="282"/>
                  </a:lnTo>
                  <a:lnTo>
                    <a:pt x="226" y="282"/>
                  </a:lnTo>
                  <a:lnTo>
                    <a:pt x="222" y="282"/>
                  </a:lnTo>
                  <a:lnTo>
                    <a:pt x="222" y="286"/>
                  </a:lnTo>
                  <a:lnTo>
                    <a:pt x="218" y="289"/>
                  </a:lnTo>
                  <a:lnTo>
                    <a:pt x="215" y="289"/>
                  </a:lnTo>
                  <a:lnTo>
                    <a:pt x="215" y="289"/>
                  </a:lnTo>
                  <a:lnTo>
                    <a:pt x="211" y="289"/>
                  </a:lnTo>
                  <a:lnTo>
                    <a:pt x="207" y="293"/>
                  </a:lnTo>
                  <a:lnTo>
                    <a:pt x="207" y="297"/>
                  </a:lnTo>
                  <a:lnTo>
                    <a:pt x="207" y="300"/>
                  </a:lnTo>
                  <a:lnTo>
                    <a:pt x="207" y="308"/>
                  </a:lnTo>
                  <a:lnTo>
                    <a:pt x="207" y="312"/>
                  </a:lnTo>
                  <a:lnTo>
                    <a:pt x="207" y="315"/>
                  </a:lnTo>
                  <a:lnTo>
                    <a:pt x="207" y="326"/>
                  </a:lnTo>
                  <a:lnTo>
                    <a:pt x="211" y="330"/>
                  </a:lnTo>
                  <a:lnTo>
                    <a:pt x="211" y="334"/>
                  </a:lnTo>
                  <a:lnTo>
                    <a:pt x="207" y="345"/>
                  </a:lnTo>
                  <a:lnTo>
                    <a:pt x="203" y="352"/>
                  </a:lnTo>
                  <a:lnTo>
                    <a:pt x="203" y="360"/>
                  </a:lnTo>
                  <a:lnTo>
                    <a:pt x="203" y="360"/>
                  </a:lnTo>
                  <a:lnTo>
                    <a:pt x="207" y="371"/>
                  </a:lnTo>
                  <a:lnTo>
                    <a:pt x="207" y="375"/>
                  </a:lnTo>
                  <a:lnTo>
                    <a:pt x="203" y="378"/>
                  </a:lnTo>
                  <a:lnTo>
                    <a:pt x="200" y="375"/>
                  </a:lnTo>
                  <a:lnTo>
                    <a:pt x="196" y="378"/>
                  </a:lnTo>
                  <a:lnTo>
                    <a:pt x="196" y="378"/>
                  </a:lnTo>
                  <a:lnTo>
                    <a:pt x="196" y="382"/>
                  </a:lnTo>
                  <a:lnTo>
                    <a:pt x="192" y="386"/>
                  </a:lnTo>
                  <a:lnTo>
                    <a:pt x="189" y="389"/>
                  </a:lnTo>
                  <a:lnTo>
                    <a:pt x="192" y="389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2" y="393"/>
                  </a:lnTo>
                  <a:lnTo>
                    <a:pt x="185" y="393"/>
                  </a:lnTo>
                  <a:lnTo>
                    <a:pt x="185" y="393"/>
                  </a:lnTo>
                  <a:lnTo>
                    <a:pt x="181" y="397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4"/>
                  </a:lnTo>
                  <a:lnTo>
                    <a:pt x="178" y="408"/>
                  </a:lnTo>
                  <a:lnTo>
                    <a:pt x="170" y="412"/>
                  </a:lnTo>
                  <a:lnTo>
                    <a:pt x="163" y="408"/>
                  </a:lnTo>
                  <a:lnTo>
                    <a:pt x="159" y="408"/>
                  </a:lnTo>
                  <a:lnTo>
                    <a:pt x="155" y="401"/>
                  </a:lnTo>
                  <a:lnTo>
                    <a:pt x="148" y="389"/>
                  </a:lnTo>
                  <a:lnTo>
                    <a:pt x="148" y="386"/>
                  </a:lnTo>
                  <a:lnTo>
                    <a:pt x="148" y="378"/>
                  </a:lnTo>
                  <a:lnTo>
                    <a:pt x="144" y="371"/>
                  </a:lnTo>
                  <a:lnTo>
                    <a:pt x="144" y="371"/>
                  </a:lnTo>
                  <a:lnTo>
                    <a:pt x="141" y="371"/>
                  </a:lnTo>
                  <a:lnTo>
                    <a:pt x="141" y="363"/>
                  </a:lnTo>
                  <a:lnTo>
                    <a:pt x="137" y="360"/>
                  </a:lnTo>
                  <a:lnTo>
                    <a:pt x="133" y="356"/>
                  </a:lnTo>
                  <a:lnTo>
                    <a:pt x="129" y="352"/>
                  </a:lnTo>
                  <a:lnTo>
                    <a:pt x="129" y="352"/>
                  </a:lnTo>
                  <a:lnTo>
                    <a:pt x="126" y="345"/>
                  </a:lnTo>
                  <a:lnTo>
                    <a:pt x="122" y="341"/>
                  </a:lnTo>
                  <a:lnTo>
                    <a:pt x="122" y="341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5" y="326"/>
                  </a:lnTo>
                  <a:lnTo>
                    <a:pt x="115" y="323"/>
                  </a:lnTo>
                  <a:lnTo>
                    <a:pt x="115" y="319"/>
                  </a:lnTo>
                  <a:lnTo>
                    <a:pt x="111" y="315"/>
                  </a:lnTo>
                  <a:lnTo>
                    <a:pt x="111" y="312"/>
                  </a:lnTo>
                  <a:lnTo>
                    <a:pt x="111" y="312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3" y="304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3"/>
                  </a:lnTo>
                  <a:lnTo>
                    <a:pt x="96" y="289"/>
                  </a:lnTo>
                  <a:lnTo>
                    <a:pt x="96" y="289"/>
                  </a:lnTo>
                  <a:lnTo>
                    <a:pt x="92" y="282"/>
                  </a:lnTo>
                  <a:lnTo>
                    <a:pt x="92" y="274"/>
                  </a:lnTo>
                  <a:lnTo>
                    <a:pt x="85" y="260"/>
                  </a:lnTo>
                  <a:lnTo>
                    <a:pt x="85" y="256"/>
                  </a:lnTo>
                  <a:lnTo>
                    <a:pt x="81" y="252"/>
                  </a:lnTo>
                  <a:lnTo>
                    <a:pt x="85" y="252"/>
                  </a:lnTo>
                  <a:lnTo>
                    <a:pt x="81" y="248"/>
                  </a:lnTo>
                  <a:lnTo>
                    <a:pt x="81" y="245"/>
                  </a:lnTo>
                  <a:lnTo>
                    <a:pt x="85" y="245"/>
                  </a:lnTo>
                  <a:lnTo>
                    <a:pt x="81" y="241"/>
                  </a:lnTo>
                  <a:lnTo>
                    <a:pt x="81" y="237"/>
                  </a:lnTo>
                  <a:lnTo>
                    <a:pt x="78" y="230"/>
                  </a:lnTo>
                  <a:lnTo>
                    <a:pt x="74" y="226"/>
                  </a:lnTo>
                  <a:lnTo>
                    <a:pt x="78" y="222"/>
                  </a:lnTo>
                  <a:lnTo>
                    <a:pt x="78" y="222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78" y="211"/>
                  </a:lnTo>
                  <a:lnTo>
                    <a:pt x="78" y="208"/>
                  </a:lnTo>
                  <a:lnTo>
                    <a:pt x="74" y="208"/>
                  </a:lnTo>
                  <a:lnTo>
                    <a:pt x="74" y="200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81" y="197"/>
                  </a:lnTo>
                  <a:lnTo>
                    <a:pt x="78" y="197"/>
                  </a:lnTo>
                  <a:lnTo>
                    <a:pt x="74" y="197"/>
                  </a:lnTo>
                  <a:lnTo>
                    <a:pt x="70" y="197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4" y="189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0" y="185"/>
                  </a:lnTo>
                  <a:lnTo>
                    <a:pt x="66" y="182"/>
                  </a:lnTo>
                  <a:lnTo>
                    <a:pt x="66" y="185"/>
                  </a:lnTo>
                  <a:lnTo>
                    <a:pt x="66" y="189"/>
                  </a:lnTo>
                  <a:lnTo>
                    <a:pt x="63" y="193"/>
                  </a:lnTo>
                  <a:lnTo>
                    <a:pt x="66" y="197"/>
                  </a:lnTo>
                  <a:lnTo>
                    <a:pt x="66" y="200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8"/>
                  </a:lnTo>
                  <a:lnTo>
                    <a:pt x="48" y="211"/>
                  </a:lnTo>
                  <a:lnTo>
                    <a:pt x="44" y="215"/>
                  </a:lnTo>
                  <a:lnTo>
                    <a:pt x="41" y="211"/>
                  </a:lnTo>
                  <a:lnTo>
                    <a:pt x="26" y="204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18" y="197"/>
                  </a:lnTo>
                  <a:lnTo>
                    <a:pt x="11" y="189"/>
                  </a:lnTo>
                  <a:lnTo>
                    <a:pt x="11" y="185"/>
                  </a:lnTo>
                  <a:lnTo>
                    <a:pt x="11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9"/>
                  </a:lnTo>
                  <a:lnTo>
                    <a:pt x="18" y="189"/>
                  </a:lnTo>
                  <a:lnTo>
                    <a:pt x="18" y="189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85"/>
                  </a:lnTo>
                  <a:lnTo>
                    <a:pt x="29" y="182"/>
                  </a:lnTo>
                  <a:lnTo>
                    <a:pt x="33" y="182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8"/>
                  </a:lnTo>
                  <a:lnTo>
                    <a:pt x="26" y="178"/>
                  </a:lnTo>
                  <a:lnTo>
                    <a:pt x="22" y="178"/>
                  </a:lnTo>
                  <a:lnTo>
                    <a:pt x="18" y="182"/>
                  </a:lnTo>
                  <a:lnTo>
                    <a:pt x="7" y="178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7" y="163"/>
                  </a:lnTo>
                  <a:lnTo>
                    <a:pt x="4" y="163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6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22" y="156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7" y="156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48"/>
                  </a:lnTo>
                  <a:lnTo>
                    <a:pt x="37" y="137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3" y="130"/>
                  </a:lnTo>
                  <a:lnTo>
                    <a:pt x="29" y="130"/>
                  </a:lnTo>
                  <a:lnTo>
                    <a:pt x="26" y="130"/>
                  </a:lnTo>
                  <a:lnTo>
                    <a:pt x="22" y="122"/>
                  </a:lnTo>
                  <a:lnTo>
                    <a:pt x="22" y="119"/>
                  </a:lnTo>
                  <a:lnTo>
                    <a:pt x="22" y="115"/>
                  </a:lnTo>
                  <a:lnTo>
                    <a:pt x="18" y="115"/>
                  </a:lnTo>
                  <a:lnTo>
                    <a:pt x="15" y="115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5" y="104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29" y="93"/>
                  </a:lnTo>
                  <a:lnTo>
                    <a:pt x="29" y="96"/>
                  </a:lnTo>
                  <a:lnTo>
                    <a:pt x="33" y="96"/>
                  </a:lnTo>
                  <a:lnTo>
                    <a:pt x="37" y="96"/>
                  </a:lnTo>
                  <a:lnTo>
                    <a:pt x="48" y="93"/>
                  </a:lnTo>
                  <a:lnTo>
                    <a:pt x="52" y="89"/>
                  </a:lnTo>
                  <a:lnTo>
                    <a:pt x="55" y="82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6" y="67"/>
                  </a:lnTo>
                  <a:lnTo>
                    <a:pt x="70" y="63"/>
                  </a:lnTo>
                  <a:lnTo>
                    <a:pt x="74" y="59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18"/>
                  </a:lnTo>
                  <a:lnTo>
                    <a:pt x="103" y="11"/>
                  </a:lnTo>
                  <a:lnTo>
                    <a:pt x="107" y="7"/>
                  </a:lnTo>
                  <a:lnTo>
                    <a:pt x="111" y="4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6" y="7"/>
                  </a:lnTo>
                  <a:lnTo>
                    <a:pt x="129" y="4"/>
                  </a:lnTo>
                  <a:lnTo>
                    <a:pt x="137" y="7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close/>
                  <a:moveTo>
                    <a:pt x="333" y="197"/>
                  </a:move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close/>
                  <a:moveTo>
                    <a:pt x="333" y="193"/>
                  </a:moveTo>
                  <a:lnTo>
                    <a:pt x="329" y="193"/>
                  </a:lnTo>
                  <a:lnTo>
                    <a:pt x="329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3"/>
                  </a:lnTo>
                  <a:lnTo>
                    <a:pt x="333" y="193"/>
                  </a:lnTo>
                  <a:close/>
                  <a:moveTo>
                    <a:pt x="329" y="193"/>
                  </a:moveTo>
                  <a:lnTo>
                    <a:pt x="329" y="197"/>
                  </a:lnTo>
                  <a:lnTo>
                    <a:pt x="329" y="197"/>
                  </a:lnTo>
                  <a:lnTo>
                    <a:pt x="329" y="197"/>
                  </a:lnTo>
                  <a:lnTo>
                    <a:pt x="329" y="193"/>
                  </a:lnTo>
                  <a:lnTo>
                    <a:pt x="329" y="193"/>
                  </a:lnTo>
                  <a:close/>
                  <a:moveTo>
                    <a:pt x="322" y="197"/>
                  </a:moveTo>
                  <a:lnTo>
                    <a:pt x="322" y="197"/>
                  </a:lnTo>
                  <a:lnTo>
                    <a:pt x="326" y="197"/>
                  </a:lnTo>
                  <a:lnTo>
                    <a:pt x="326" y="193"/>
                  </a:lnTo>
                  <a:lnTo>
                    <a:pt x="326" y="193"/>
                  </a:lnTo>
                  <a:lnTo>
                    <a:pt x="322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6131617" y="2636870"/>
              <a:ext cx="105504" cy="128663"/>
            </a:xfrm>
            <a:custGeom>
              <a:avLst/>
              <a:gdLst>
                <a:gd name="T0" fmla="*/ 22 w 22"/>
                <a:gd name="T1" fmla="*/ 24 h 27"/>
                <a:gd name="T2" fmla="*/ 20 w 22"/>
                <a:gd name="T3" fmla="*/ 25 h 27"/>
                <a:gd name="T4" fmla="*/ 21 w 22"/>
                <a:gd name="T5" fmla="*/ 27 h 27"/>
                <a:gd name="T6" fmla="*/ 19 w 22"/>
                <a:gd name="T7" fmla="*/ 24 h 27"/>
                <a:gd name="T8" fmla="*/ 19 w 22"/>
                <a:gd name="T9" fmla="*/ 23 h 27"/>
                <a:gd name="T10" fmla="*/ 18 w 22"/>
                <a:gd name="T11" fmla="*/ 23 h 27"/>
                <a:gd name="T12" fmla="*/ 18 w 22"/>
                <a:gd name="T13" fmla="*/ 21 h 27"/>
                <a:gd name="T14" fmla="*/ 16 w 22"/>
                <a:gd name="T15" fmla="*/ 17 h 27"/>
                <a:gd name="T16" fmla="*/ 16 w 22"/>
                <a:gd name="T17" fmla="*/ 17 h 27"/>
                <a:gd name="T18" fmla="*/ 13 w 22"/>
                <a:gd name="T19" fmla="*/ 17 h 27"/>
                <a:gd name="T20" fmla="*/ 11 w 22"/>
                <a:gd name="T21" fmla="*/ 15 h 27"/>
                <a:gd name="T22" fmla="*/ 12 w 22"/>
                <a:gd name="T23" fmla="*/ 18 h 27"/>
                <a:gd name="T24" fmla="*/ 12 w 22"/>
                <a:gd name="T25" fmla="*/ 19 h 27"/>
                <a:gd name="T26" fmla="*/ 11 w 22"/>
                <a:gd name="T27" fmla="*/ 22 h 27"/>
                <a:gd name="T28" fmla="*/ 11 w 22"/>
                <a:gd name="T29" fmla="*/ 20 h 27"/>
                <a:gd name="T30" fmla="*/ 10 w 22"/>
                <a:gd name="T31" fmla="*/ 21 h 27"/>
                <a:gd name="T32" fmla="*/ 10 w 22"/>
                <a:gd name="T33" fmla="*/ 19 h 27"/>
                <a:gd name="T34" fmla="*/ 9 w 22"/>
                <a:gd name="T35" fmla="*/ 19 h 27"/>
                <a:gd name="T36" fmla="*/ 9 w 22"/>
                <a:gd name="T37" fmla="*/ 21 h 27"/>
                <a:gd name="T38" fmla="*/ 9 w 22"/>
                <a:gd name="T39" fmla="*/ 22 h 27"/>
                <a:gd name="T40" fmla="*/ 8 w 22"/>
                <a:gd name="T41" fmla="*/ 22 h 27"/>
                <a:gd name="T42" fmla="*/ 7 w 22"/>
                <a:gd name="T43" fmla="*/ 21 h 27"/>
                <a:gd name="T44" fmla="*/ 6 w 22"/>
                <a:gd name="T45" fmla="*/ 19 h 27"/>
                <a:gd name="T46" fmla="*/ 4 w 22"/>
                <a:gd name="T47" fmla="*/ 15 h 27"/>
                <a:gd name="T48" fmla="*/ 4 w 22"/>
                <a:gd name="T49" fmla="*/ 12 h 27"/>
                <a:gd name="T50" fmla="*/ 1 w 22"/>
                <a:gd name="T51" fmla="*/ 10 h 27"/>
                <a:gd name="T52" fmla="*/ 2 w 22"/>
                <a:gd name="T53" fmla="*/ 7 h 27"/>
                <a:gd name="T54" fmla="*/ 4 w 22"/>
                <a:gd name="T55" fmla="*/ 6 h 27"/>
                <a:gd name="T56" fmla="*/ 3 w 22"/>
                <a:gd name="T57" fmla="*/ 5 h 27"/>
                <a:gd name="T58" fmla="*/ 0 w 22"/>
                <a:gd name="T59" fmla="*/ 3 h 27"/>
                <a:gd name="T60" fmla="*/ 1 w 22"/>
                <a:gd name="T61" fmla="*/ 1 h 27"/>
                <a:gd name="T62" fmla="*/ 1 w 22"/>
                <a:gd name="T63" fmla="*/ 0 h 27"/>
                <a:gd name="T64" fmla="*/ 2 w 22"/>
                <a:gd name="T65" fmla="*/ 1 h 27"/>
                <a:gd name="T66" fmla="*/ 4 w 22"/>
                <a:gd name="T67" fmla="*/ 2 h 27"/>
                <a:gd name="T68" fmla="*/ 4 w 22"/>
                <a:gd name="T69" fmla="*/ 1 h 27"/>
                <a:gd name="T70" fmla="*/ 6 w 22"/>
                <a:gd name="T71" fmla="*/ 2 h 27"/>
                <a:gd name="T72" fmla="*/ 7 w 22"/>
                <a:gd name="T73" fmla="*/ 3 h 27"/>
                <a:gd name="T74" fmla="*/ 8 w 22"/>
                <a:gd name="T75" fmla="*/ 5 h 27"/>
                <a:gd name="T76" fmla="*/ 9 w 22"/>
                <a:gd name="T77" fmla="*/ 6 h 27"/>
                <a:gd name="T78" fmla="*/ 13 w 22"/>
                <a:gd name="T79" fmla="*/ 6 h 27"/>
                <a:gd name="T80" fmla="*/ 17 w 22"/>
                <a:gd name="T81" fmla="*/ 6 h 27"/>
                <a:gd name="T82" fmla="*/ 18 w 22"/>
                <a:gd name="T83" fmla="*/ 7 h 27"/>
                <a:gd name="T84" fmla="*/ 18 w 22"/>
                <a:gd name="T85" fmla="*/ 9 h 27"/>
                <a:gd name="T86" fmla="*/ 17 w 22"/>
                <a:gd name="T87" fmla="*/ 11 h 27"/>
                <a:gd name="T88" fmla="*/ 16 w 22"/>
                <a:gd name="T89" fmla="*/ 11 h 27"/>
                <a:gd name="T90" fmla="*/ 15 w 22"/>
                <a:gd name="T91" fmla="*/ 13 h 27"/>
                <a:gd name="T92" fmla="*/ 16 w 22"/>
                <a:gd name="T93" fmla="*/ 15 h 27"/>
                <a:gd name="T94" fmla="*/ 17 w 22"/>
                <a:gd name="T95" fmla="*/ 16 h 27"/>
                <a:gd name="T96" fmla="*/ 17 w 22"/>
                <a:gd name="T97" fmla="*/ 16 h 27"/>
                <a:gd name="T98" fmla="*/ 18 w 22"/>
                <a:gd name="T99" fmla="*/ 14 h 27"/>
                <a:gd name="T100" fmla="*/ 19 w 22"/>
                <a:gd name="T101" fmla="*/ 14 h 27"/>
                <a:gd name="T102" fmla="*/ 20 w 22"/>
                <a:gd name="T103" fmla="*/ 15 h 27"/>
                <a:gd name="T104" fmla="*/ 21 w 22"/>
                <a:gd name="T105" fmla="*/ 17 h 27"/>
                <a:gd name="T106" fmla="*/ 22 w 22"/>
                <a:gd name="T107" fmla="*/ 21 h 27"/>
                <a:gd name="T108" fmla="*/ 22 w 22"/>
                <a:gd name="T109" fmla="*/ 22 h 27"/>
                <a:gd name="T110" fmla="*/ 16 w 22"/>
                <a:gd name="T111" fmla="*/ 18 h 27"/>
                <a:gd name="T112" fmla="*/ 16 w 22"/>
                <a:gd name="T113" fmla="*/ 19 h 27"/>
                <a:gd name="T114" fmla="*/ 14 w 22"/>
                <a:gd name="T115" fmla="*/ 19 h 27"/>
                <a:gd name="T116" fmla="*/ 15 w 22"/>
                <a:gd name="T117" fmla="*/ 19 h 27"/>
                <a:gd name="T118" fmla="*/ 14 w 22"/>
                <a:gd name="T119" fmla="*/ 18 h 27"/>
                <a:gd name="T120" fmla="*/ 12 w 22"/>
                <a:gd name="T121" fmla="*/ 18 h 27"/>
                <a:gd name="T122" fmla="*/ 14 w 22"/>
                <a:gd name="T1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7"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6" y="19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6141910" y="2603418"/>
              <a:ext cx="65619" cy="33452"/>
            </a:xfrm>
            <a:custGeom>
              <a:avLst/>
              <a:gdLst>
                <a:gd name="T0" fmla="*/ 0 w 51"/>
                <a:gd name="T1" fmla="*/ 11 h 26"/>
                <a:gd name="T2" fmla="*/ 3 w 51"/>
                <a:gd name="T3" fmla="*/ 11 h 26"/>
                <a:gd name="T4" fmla="*/ 7 w 51"/>
                <a:gd name="T5" fmla="*/ 4 h 26"/>
                <a:gd name="T6" fmla="*/ 14 w 51"/>
                <a:gd name="T7" fmla="*/ 0 h 26"/>
                <a:gd name="T8" fmla="*/ 22 w 51"/>
                <a:gd name="T9" fmla="*/ 0 h 26"/>
                <a:gd name="T10" fmla="*/ 22 w 51"/>
                <a:gd name="T11" fmla="*/ 0 h 26"/>
                <a:gd name="T12" fmla="*/ 29 w 51"/>
                <a:gd name="T13" fmla="*/ 4 h 26"/>
                <a:gd name="T14" fmla="*/ 33 w 51"/>
                <a:gd name="T15" fmla="*/ 4 h 26"/>
                <a:gd name="T16" fmla="*/ 37 w 51"/>
                <a:gd name="T17" fmla="*/ 4 h 26"/>
                <a:gd name="T18" fmla="*/ 40 w 51"/>
                <a:gd name="T19" fmla="*/ 4 h 26"/>
                <a:gd name="T20" fmla="*/ 44 w 51"/>
                <a:gd name="T21" fmla="*/ 4 h 26"/>
                <a:gd name="T22" fmla="*/ 44 w 51"/>
                <a:gd name="T23" fmla="*/ 4 h 26"/>
                <a:gd name="T24" fmla="*/ 44 w 51"/>
                <a:gd name="T25" fmla="*/ 8 h 26"/>
                <a:gd name="T26" fmla="*/ 44 w 51"/>
                <a:gd name="T27" fmla="*/ 11 h 26"/>
                <a:gd name="T28" fmla="*/ 48 w 51"/>
                <a:gd name="T29" fmla="*/ 15 h 26"/>
                <a:gd name="T30" fmla="*/ 48 w 51"/>
                <a:gd name="T31" fmla="*/ 19 h 26"/>
                <a:gd name="T32" fmla="*/ 51 w 51"/>
                <a:gd name="T33" fmla="*/ 19 h 26"/>
                <a:gd name="T34" fmla="*/ 44 w 51"/>
                <a:gd name="T35" fmla="*/ 22 h 26"/>
                <a:gd name="T36" fmla="*/ 40 w 51"/>
                <a:gd name="T37" fmla="*/ 22 h 26"/>
                <a:gd name="T38" fmla="*/ 33 w 51"/>
                <a:gd name="T39" fmla="*/ 22 h 26"/>
                <a:gd name="T40" fmla="*/ 29 w 51"/>
                <a:gd name="T41" fmla="*/ 22 h 26"/>
                <a:gd name="T42" fmla="*/ 26 w 51"/>
                <a:gd name="T43" fmla="*/ 22 h 26"/>
                <a:gd name="T44" fmla="*/ 22 w 51"/>
                <a:gd name="T45" fmla="*/ 26 h 26"/>
                <a:gd name="T46" fmla="*/ 18 w 51"/>
                <a:gd name="T47" fmla="*/ 26 h 26"/>
                <a:gd name="T48" fmla="*/ 11 w 51"/>
                <a:gd name="T49" fmla="*/ 22 h 26"/>
                <a:gd name="T50" fmla="*/ 7 w 51"/>
                <a:gd name="T51" fmla="*/ 22 h 26"/>
                <a:gd name="T52" fmla="*/ 3 w 51"/>
                <a:gd name="T53" fmla="*/ 22 h 26"/>
                <a:gd name="T54" fmla="*/ 0 w 51"/>
                <a:gd name="T55" fmla="*/ 19 h 26"/>
                <a:gd name="T56" fmla="*/ 0 w 51"/>
                <a:gd name="T57" fmla="*/ 15 h 26"/>
                <a:gd name="T58" fmla="*/ 0 w 51"/>
                <a:gd name="T5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26">
                  <a:moveTo>
                    <a:pt x="0" y="11"/>
                  </a:moveTo>
                  <a:lnTo>
                    <a:pt x="3" y="11"/>
                  </a:lnTo>
                  <a:lnTo>
                    <a:pt x="7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0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44" y="22"/>
                  </a:lnTo>
                  <a:lnTo>
                    <a:pt x="40" y="22"/>
                  </a:lnTo>
                  <a:lnTo>
                    <a:pt x="33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5955347" y="2560960"/>
              <a:ext cx="176269" cy="81058"/>
            </a:xfrm>
            <a:custGeom>
              <a:avLst/>
              <a:gdLst>
                <a:gd name="T0" fmla="*/ 4 w 137"/>
                <a:gd name="T1" fmla="*/ 0 h 63"/>
                <a:gd name="T2" fmla="*/ 11 w 137"/>
                <a:gd name="T3" fmla="*/ 4 h 63"/>
                <a:gd name="T4" fmla="*/ 15 w 137"/>
                <a:gd name="T5" fmla="*/ 4 h 63"/>
                <a:gd name="T6" fmla="*/ 22 w 137"/>
                <a:gd name="T7" fmla="*/ 0 h 63"/>
                <a:gd name="T8" fmla="*/ 30 w 137"/>
                <a:gd name="T9" fmla="*/ 4 h 63"/>
                <a:gd name="T10" fmla="*/ 37 w 137"/>
                <a:gd name="T11" fmla="*/ 4 h 63"/>
                <a:gd name="T12" fmla="*/ 45 w 137"/>
                <a:gd name="T13" fmla="*/ 11 h 63"/>
                <a:gd name="T14" fmla="*/ 52 w 137"/>
                <a:gd name="T15" fmla="*/ 15 h 63"/>
                <a:gd name="T16" fmla="*/ 56 w 137"/>
                <a:gd name="T17" fmla="*/ 18 h 63"/>
                <a:gd name="T18" fmla="*/ 56 w 137"/>
                <a:gd name="T19" fmla="*/ 15 h 63"/>
                <a:gd name="T20" fmla="*/ 59 w 137"/>
                <a:gd name="T21" fmla="*/ 15 h 63"/>
                <a:gd name="T22" fmla="*/ 67 w 137"/>
                <a:gd name="T23" fmla="*/ 15 h 63"/>
                <a:gd name="T24" fmla="*/ 71 w 137"/>
                <a:gd name="T25" fmla="*/ 22 h 63"/>
                <a:gd name="T26" fmla="*/ 82 w 137"/>
                <a:gd name="T27" fmla="*/ 22 h 63"/>
                <a:gd name="T28" fmla="*/ 82 w 137"/>
                <a:gd name="T29" fmla="*/ 33 h 63"/>
                <a:gd name="T30" fmla="*/ 89 w 137"/>
                <a:gd name="T31" fmla="*/ 33 h 63"/>
                <a:gd name="T32" fmla="*/ 93 w 137"/>
                <a:gd name="T33" fmla="*/ 33 h 63"/>
                <a:gd name="T34" fmla="*/ 104 w 137"/>
                <a:gd name="T35" fmla="*/ 30 h 63"/>
                <a:gd name="T36" fmla="*/ 108 w 137"/>
                <a:gd name="T37" fmla="*/ 33 h 63"/>
                <a:gd name="T38" fmla="*/ 115 w 137"/>
                <a:gd name="T39" fmla="*/ 41 h 63"/>
                <a:gd name="T40" fmla="*/ 122 w 137"/>
                <a:gd name="T41" fmla="*/ 41 h 63"/>
                <a:gd name="T42" fmla="*/ 130 w 137"/>
                <a:gd name="T43" fmla="*/ 37 h 63"/>
                <a:gd name="T44" fmla="*/ 134 w 137"/>
                <a:gd name="T45" fmla="*/ 41 h 63"/>
                <a:gd name="T46" fmla="*/ 137 w 137"/>
                <a:gd name="T47" fmla="*/ 55 h 63"/>
                <a:gd name="T48" fmla="*/ 122 w 137"/>
                <a:gd name="T49" fmla="*/ 63 h 63"/>
                <a:gd name="T50" fmla="*/ 115 w 137"/>
                <a:gd name="T51" fmla="*/ 63 h 63"/>
                <a:gd name="T52" fmla="*/ 93 w 137"/>
                <a:gd name="T53" fmla="*/ 59 h 63"/>
                <a:gd name="T54" fmla="*/ 82 w 137"/>
                <a:gd name="T55" fmla="*/ 55 h 63"/>
                <a:gd name="T56" fmla="*/ 78 w 137"/>
                <a:gd name="T57" fmla="*/ 52 h 63"/>
                <a:gd name="T58" fmla="*/ 59 w 137"/>
                <a:gd name="T59" fmla="*/ 52 h 63"/>
                <a:gd name="T60" fmla="*/ 48 w 137"/>
                <a:gd name="T61" fmla="*/ 48 h 63"/>
                <a:gd name="T62" fmla="*/ 41 w 137"/>
                <a:gd name="T63" fmla="*/ 44 h 63"/>
                <a:gd name="T64" fmla="*/ 30 w 137"/>
                <a:gd name="T65" fmla="*/ 41 h 63"/>
                <a:gd name="T66" fmla="*/ 19 w 137"/>
                <a:gd name="T67" fmla="*/ 33 h 63"/>
                <a:gd name="T68" fmla="*/ 8 w 137"/>
                <a:gd name="T69" fmla="*/ 30 h 63"/>
                <a:gd name="T70" fmla="*/ 4 w 137"/>
                <a:gd name="T71" fmla="*/ 26 h 63"/>
                <a:gd name="T72" fmla="*/ 0 w 137"/>
                <a:gd name="T73" fmla="*/ 22 h 63"/>
                <a:gd name="T74" fmla="*/ 4 w 137"/>
                <a:gd name="T75" fmla="*/ 11 h 63"/>
                <a:gd name="T76" fmla="*/ 4 w 137"/>
                <a:gd name="T7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3">
                  <a:moveTo>
                    <a:pt x="4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22"/>
                  </a:lnTo>
                  <a:lnTo>
                    <a:pt x="71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78" y="30"/>
                  </a:lnTo>
                  <a:lnTo>
                    <a:pt x="82" y="33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3" y="33"/>
                  </a:lnTo>
                  <a:lnTo>
                    <a:pt x="97" y="30"/>
                  </a:lnTo>
                  <a:lnTo>
                    <a:pt x="104" y="30"/>
                  </a:lnTo>
                  <a:lnTo>
                    <a:pt x="108" y="30"/>
                  </a:lnTo>
                  <a:lnTo>
                    <a:pt x="108" y="33"/>
                  </a:lnTo>
                  <a:lnTo>
                    <a:pt x="115" y="37"/>
                  </a:lnTo>
                  <a:lnTo>
                    <a:pt x="115" y="41"/>
                  </a:lnTo>
                  <a:lnTo>
                    <a:pt x="119" y="41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37"/>
                  </a:lnTo>
                  <a:lnTo>
                    <a:pt x="134" y="41"/>
                  </a:lnTo>
                  <a:lnTo>
                    <a:pt x="134" y="41"/>
                  </a:lnTo>
                  <a:lnTo>
                    <a:pt x="134" y="48"/>
                  </a:lnTo>
                  <a:lnTo>
                    <a:pt x="137" y="55"/>
                  </a:lnTo>
                  <a:lnTo>
                    <a:pt x="134" y="63"/>
                  </a:lnTo>
                  <a:lnTo>
                    <a:pt x="122" y="63"/>
                  </a:lnTo>
                  <a:lnTo>
                    <a:pt x="119" y="59"/>
                  </a:lnTo>
                  <a:lnTo>
                    <a:pt x="115" y="63"/>
                  </a:lnTo>
                  <a:lnTo>
                    <a:pt x="100" y="59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82" y="55"/>
                  </a:lnTo>
                  <a:lnTo>
                    <a:pt x="78" y="55"/>
                  </a:lnTo>
                  <a:lnTo>
                    <a:pt x="78" y="52"/>
                  </a:lnTo>
                  <a:lnTo>
                    <a:pt x="71" y="48"/>
                  </a:lnTo>
                  <a:lnTo>
                    <a:pt x="59" y="52"/>
                  </a:lnTo>
                  <a:lnTo>
                    <a:pt x="59" y="48"/>
                  </a:lnTo>
                  <a:lnTo>
                    <a:pt x="48" y="48"/>
                  </a:lnTo>
                  <a:lnTo>
                    <a:pt x="45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0" y="41"/>
                  </a:lnTo>
                  <a:lnTo>
                    <a:pt x="26" y="37"/>
                  </a:lnTo>
                  <a:lnTo>
                    <a:pt x="19" y="33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1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5551345" y="2418143"/>
              <a:ext cx="294639" cy="290779"/>
            </a:xfrm>
            <a:custGeom>
              <a:avLst/>
              <a:gdLst>
                <a:gd name="T0" fmla="*/ 137 w 229"/>
                <a:gd name="T1" fmla="*/ 218 h 226"/>
                <a:gd name="T2" fmla="*/ 155 w 229"/>
                <a:gd name="T3" fmla="*/ 215 h 226"/>
                <a:gd name="T4" fmla="*/ 166 w 229"/>
                <a:gd name="T5" fmla="*/ 211 h 226"/>
                <a:gd name="T6" fmla="*/ 174 w 229"/>
                <a:gd name="T7" fmla="*/ 211 h 226"/>
                <a:gd name="T8" fmla="*/ 166 w 229"/>
                <a:gd name="T9" fmla="*/ 192 h 226"/>
                <a:gd name="T10" fmla="*/ 155 w 229"/>
                <a:gd name="T11" fmla="*/ 181 h 226"/>
                <a:gd name="T12" fmla="*/ 148 w 229"/>
                <a:gd name="T13" fmla="*/ 174 h 226"/>
                <a:gd name="T14" fmla="*/ 144 w 229"/>
                <a:gd name="T15" fmla="*/ 163 h 226"/>
                <a:gd name="T16" fmla="*/ 155 w 229"/>
                <a:gd name="T17" fmla="*/ 152 h 226"/>
                <a:gd name="T18" fmla="*/ 166 w 229"/>
                <a:gd name="T19" fmla="*/ 155 h 226"/>
                <a:gd name="T20" fmla="*/ 188 w 229"/>
                <a:gd name="T21" fmla="*/ 141 h 226"/>
                <a:gd name="T22" fmla="*/ 203 w 229"/>
                <a:gd name="T23" fmla="*/ 122 h 226"/>
                <a:gd name="T24" fmla="*/ 207 w 229"/>
                <a:gd name="T25" fmla="*/ 111 h 226"/>
                <a:gd name="T26" fmla="*/ 214 w 229"/>
                <a:gd name="T27" fmla="*/ 92 h 226"/>
                <a:gd name="T28" fmla="*/ 222 w 229"/>
                <a:gd name="T29" fmla="*/ 81 h 226"/>
                <a:gd name="T30" fmla="*/ 229 w 229"/>
                <a:gd name="T31" fmla="*/ 74 h 226"/>
                <a:gd name="T32" fmla="*/ 214 w 229"/>
                <a:gd name="T33" fmla="*/ 70 h 226"/>
                <a:gd name="T34" fmla="*/ 196 w 229"/>
                <a:gd name="T35" fmla="*/ 55 h 226"/>
                <a:gd name="T36" fmla="*/ 192 w 229"/>
                <a:gd name="T37" fmla="*/ 37 h 226"/>
                <a:gd name="T38" fmla="*/ 192 w 229"/>
                <a:gd name="T39" fmla="*/ 26 h 226"/>
                <a:gd name="T40" fmla="*/ 181 w 229"/>
                <a:gd name="T41" fmla="*/ 14 h 226"/>
                <a:gd name="T42" fmla="*/ 170 w 229"/>
                <a:gd name="T43" fmla="*/ 7 h 226"/>
                <a:gd name="T44" fmla="*/ 170 w 229"/>
                <a:gd name="T45" fmla="*/ 0 h 226"/>
                <a:gd name="T46" fmla="*/ 151 w 229"/>
                <a:gd name="T47" fmla="*/ 7 h 226"/>
                <a:gd name="T48" fmla="*/ 148 w 229"/>
                <a:gd name="T49" fmla="*/ 37 h 226"/>
                <a:gd name="T50" fmla="*/ 144 w 229"/>
                <a:gd name="T51" fmla="*/ 48 h 226"/>
                <a:gd name="T52" fmla="*/ 137 w 229"/>
                <a:gd name="T53" fmla="*/ 55 h 226"/>
                <a:gd name="T54" fmla="*/ 133 w 229"/>
                <a:gd name="T55" fmla="*/ 63 h 226"/>
                <a:gd name="T56" fmla="*/ 129 w 229"/>
                <a:gd name="T57" fmla="*/ 77 h 226"/>
                <a:gd name="T58" fmla="*/ 122 w 229"/>
                <a:gd name="T59" fmla="*/ 85 h 226"/>
                <a:gd name="T60" fmla="*/ 114 w 229"/>
                <a:gd name="T61" fmla="*/ 85 h 226"/>
                <a:gd name="T62" fmla="*/ 107 w 229"/>
                <a:gd name="T63" fmla="*/ 92 h 226"/>
                <a:gd name="T64" fmla="*/ 92 w 229"/>
                <a:gd name="T65" fmla="*/ 100 h 226"/>
                <a:gd name="T66" fmla="*/ 85 w 229"/>
                <a:gd name="T67" fmla="*/ 107 h 226"/>
                <a:gd name="T68" fmla="*/ 88 w 229"/>
                <a:gd name="T69" fmla="*/ 122 h 226"/>
                <a:gd name="T70" fmla="*/ 70 w 229"/>
                <a:gd name="T71" fmla="*/ 126 h 226"/>
                <a:gd name="T72" fmla="*/ 48 w 229"/>
                <a:gd name="T73" fmla="*/ 129 h 226"/>
                <a:gd name="T74" fmla="*/ 0 w 229"/>
                <a:gd name="T75" fmla="*/ 126 h 226"/>
                <a:gd name="T76" fmla="*/ 18 w 229"/>
                <a:gd name="T77" fmla="*/ 144 h 226"/>
                <a:gd name="T78" fmla="*/ 29 w 229"/>
                <a:gd name="T79" fmla="*/ 152 h 226"/>
                <a:gd name="T80" fmla="*/ 37 w 229"/>
                <a:gd name="T81" fmla="*/ 163 h 226"/>
                <a:gd name="T82" fmla="*/ 44 w 229"/>
                <a:gd name="T83" fmla="*/ 174 h 226"/>
                <a:gd name="T84" fmla="*/ 29 w 229"/>
                <a:gd name="T85" fmla="*/ 178 h 226"/>
                <a:gd name="T86" fmla="*/ 22 w 229"/>
                <a:gd name="T87" fmla="*/ 189 h 226"/>
                <a:gd name="T88" fmla="*/ 22 w 229"/>
                <a:gd name="T89" fmla="*/ 200 h 226"/>
                <a:gd name="T90" fmla="*/ 33 w 229"/>
                <a:gd name="T91" fmla="*/ 200 h 226"/>
                <a:gd name="T92" fmla="*/ 40 w 229"/>
                <a:gd name="T93" fmla="*/ 200 h 226"/>
                <a:gd name="T94" fmla="*/ 48 w 229"/>
                <a:gd name="T95" fmla="*/ 200 h 226"/>
                <a:gd name="T96" fmla="*/ 55 w 229"/>
                <a:gd name="T97" fmla="*/ 200 h 226"/>
                <a:gd name="T98" fmla="*/ 62 w 229"/>
                <a:gd name="T99" fmla="*/ 200 h 226"/>
                <a:gd name="T100" fmla="*/ 74 w 229"/>
                <a:gd name="T101" fmla="*/ 196 h 226"/>
                <a:gd name="T102" fmla="*/ 85 w 229"/>
                <a:gd name="T103" fmla="*/ 196 h 226"/>
                <a:gd name="T104" fmla="*/ 99 w 229"/>
                <a:gd name="T105" fmla="*/ 196 h 226"/>
                <a:gd name="T106" fmla="*/ 103 w 229"/>
                <a:gd name="T107" fmla="*/ 204 h 226"/>
                <a:gd name="T108" fmla="*/ 111 w 229"/>
                <a:gd name="T109" fmla="*/ 204 h 226"/>
                <a:gd name="T110" fmla="*/ 114 w 229"/>
                <a:gd name="T111" fmla="*/ 215 h 226"/>
                <a:gd name="T112" fmla="*/ 114 w 229"/>
                <a:gd name="T113" fmla="*/ 218 h 226"/>
                <a:gd name="T114" fmla="*/ 129 w 229"/>
                <a:gd name="T11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" h="226">
                  <a:moveTo>
                    <a:pt x="133" y="226"/>
                  </a:moveTo>
                  <a:lnTo>
                    <a:pt x="133" y="222"/>
                  </a:lnTo>
                  <a:lnTo>
                    <a:pt x="137" y="218"/>
                  </a:lnTo>
                  <a:lnTo>
                    <a:pt x="137" y="218"/>
                  </a:lnTo>
                  <a:lnTo>
                    <a:pt x="140" y="215"/>
                  </a:lnTo>
                  <a:lnTo>
                    <a:pt x="144" y="215"/>
                  </a:lnTo>
                  <a:lnTo>
                    <a:pt x="144" y="215"/>
                  </a:lnTo>
                  <a:lnTo>
                    <a:pt x="155" y="215"/>
                  </a:lnTo>
                  <a:lnTo>
                    <a:pt x="162" y="211"/>
                  </a:lnTo>
                  <a:lnTo>
                    <a:pt x="162" y="211"/>
                  </a:lnTo>
                  <a:lnTo>
                    <a:pt x="166" y="211"/>
                  </a:lnTo>
                  <a:lnTo>
                    <a:pt x="166" y="211"/>
                  </a:lnTo>
                  <a:lnTo>
                    <a:pt x="170" y="215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07"/>
                  </a:lnTo>
                  <a:lnTo>
                    <a:pt x="170" y="196"/>
                  </a:lnTo>
                  <a:lnTo>
                    <a:pt x="166" y="192"/>
                  </a:lnTo>
                  <a:lnTo>
                    <a:pt x="166" y="192"/>
                  </a:lnTo>
                  <a:lnTo>
                    <a:pt x="166" y="189"/>
                  </a:lnTo>
                  <a:lnTo>
                    <a:pt x="162" y="189"/>
                  </a:lnTo>
                  <a:lnTo>
                    <a:pt x="159" y="189"/>
                  </a:lnTo>
                  <a:lnTo>
                    <a:pt x="155" y="181"/>
                  </a:lnTo>
                  <a:lnTo>
                    <a:pt x="155" y="178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8" y="174"/>
                  </a:lnTo>
                  <a:lnTo>
                    <a:pt x="144" y="174"/>
                  </a:lnTo>
                  <a:lnTo>
                    <a:pt x="144" y="174"/>
                  </a:lnTo>
                  <a:lnTo>
                    <a:pt x="144" y="170"/>
                  </a:lnTo>
                  <a:lnTo>
                    <a:pt x="144" y="163"/>
                  </a:lnTo>
                  <a:lnTo>
                    <a:pt x="148" y="163"/>
                  </a:lnTo>
                  <a:lnTo>
                    <a:pt x="151" y="155"/>
                  </a:lnTo>
                  <a:lnTo>
                    <a:pt x="151" y="155"/>
                  </a:lnTo>
                  <a:lnTo>
                    <a:pt x="155" y="152"/>
                  </a:lnTo>
                  <a:lnTo>
                    <a:pt x="159" y="152"/>
                  </a:lnTo>
                  <a:lnTo>
                    <a:pt x="162" y="152"/>
                  </a:lnTo>
                  <a:lnTo>
                    <a:pt x="162" y="155"/>
                  </a:lnTo>
                  <a:lnTo>
                    <a:pt x="166" y="155"/>
                  </a:lnTo>
                  <a:lnTo>
                    <a:pt x="170" y="155"/>
                  </a:lnTo>
                  <a:lnTo>
                    <a:pt x="181" y="152"/>
                  </a:lnTo>
                  <a:lnTo>
                    <a:pt x="185" y="148"/>
                  </a:lnTo>
                  <a:lnTo>
                    <a:pt x="188" y="141"/>
                  </a:lnTo>
                  <a:lnTo>
                    <a:pt x="196" y="133"/>
                  </a:lnTo>
                  <a:lnTo>
                    <a:pt x="196" y="129"/>
                  </a:lnTo>
                  <a:lnTo>
                    <a:pt x="199" y="126"/>
                  </a:lnTo>
                  <a:lnTo>
                    <a:pt x="203" y="122"/>
                  </a:lnTo>
                  <a:lnTo>
                    <a:pt x="207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07" y="111"/>
                  </a:lnTo>
                  <a:lnTo>
                    <a:pt x="211" y="107"/>
                  </a:lnTo>
                  <a:lnTo>
                    <a:pt x="214" y="103"/>
                  </a:lnTo>
                  <a:lnTo>
                    <a:pt x="214" y="100"/>
                  </a:lnTo>
                  <a:lnTo>
                    <a:pt x="214" y="92"/>
                  </a:lnTo>
                  <a:lnTo>
                    <a:pt x="214" y="89"/>
                  </a:lnTo>
                  <a:lnTo>
                    <a:pt x="214" y="89"/>
                  </a:lnTo>
                  <a:lnTo>
                    <a:pt x="218" y="81"/>
                  </a:lnTo>
                  <a:lnTo>
                    <a:pt x="222" y="81"/>
                  </a:lnTo>
                  <a:lnTo>
                    <a:pt x="225" y="81"/>
                  </a:lnTo>
                  <a:lnTo>
                    <a:pt x="225" y="81"/>
                  </a:lnTo>
                  <a:lnTo>
                    <a:pt x="229" y="77"/>
                  </a:lnTo>
                  <a:lnTo>
                    <a:pt x="229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4" y="74"/>
                  </a:lnTo>
                  <a:lnTo>
                    <a:pt x="214" y="70"/>
                  </a:lnTo>
                  <a:lnTo>
                    <a:pt x="207" y="66"/>
                  </a:lnTo>
                  <a:lnTo>
                    <a:pt x="203" y="66"/>
                  </a:lnTo>
                  <a:lnTo>
                    <a:pt x="196" y="63"/>
                  </a:lnTo>
                  <a:lnTo>
                    <a:pt x="196" y="55"/>
                  </a:lnTo>
                  <a:lnTo>
                    <a:pt x="192" y="48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2" y="37"/>
                  </a:lnTo>
                  <a:lnTo>
                    <a:pt x="192" y="33"/>
                  </a:lnTo>
                  <a:lnTo>
                    <a:pt x="196" y="29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92" y="22"/>
                  </a:lnTo>
                  <a:lnTo>
                    <a:pt x="188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7" y="14"/>
                  </a:lnTo>
                  <a:lnTo>
                    <a:pt x="174" y="14"/>
                  </a:lnTo>
                  <a:lnTo>
                    <a:pt x="170" y="14"/>
                  </a:lnTo>
                  <a:lnTo>
                    <a:pt x="170" y="7"/>
                  </a:lnTo>
                  <a:lnTo>
                    <a:pt x="177" y="3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9" y="3"/>
                  </a:lnTo>
                  <a:lnTo>
                    <a:pt x="155" y="3"/>
                  </a:lnTo>
                  <a:lnTo>
                    <a:pt x="151" y="7"/>
                  </a:lnTo>
                  <a:lnTo>
                    <a:pt x="148" y="11"/>
                  </a:lnTo>
                  <a:lnTo>
                    <a:pt x="155" y="22"/>
                  </a:lnTo>
                  <a:lnTo>
                    <a:pt x="159" y="26"/>
                  </a:lnTo>
                  <a:lnTo>
                    <a:pt x="148" y="37"/>
                  </a:lnTo>
                  <a:lnTo>
                    <a:pt x="151" y="40"/>
                  </a:lnTo>
                  <a:lnTo>
                    <a:pt x="151" y="44"/>
                  </a:lnTo>
                  <a:lnTo>
                    <a:pt x="148" y="48"/>
                  </a:lnTo>
                  <a:lnTo>
                    <a:pt x="144" y="48"/>
                  </a:lnTo>
                  <a:lnTo>
                    <a:pt x="137" y="48"/>
                  </a:lnTo>
                  <a:lnTo>
                    <a:pt x="133" y="48"/>
                  </a:lnTo>
                  <a:lnTo>
                    <a:pt x="133" y="55"/>
                  </a:lnTo>
                  <a:lnTo>
                    <a:pt x="137" y="55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37" y="63"/>
                  </a:lnTo>
                  <a:lnTo>
                    <a:pt x="133" y="63"/>
                  </a:lnTo>
                  <a:lnTo>
                    <a:pt x="129" y="66"/>
                  </a:lnTo>
                  <a:lnTo>
                    <a:pt x="129" y="70"/>
                  </a:lnTo>
                  <a:lnTo>
                    <a:pt x="129" y="74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29" y="85"/>
                  </a:lnTo>
                  <a:lnTo>
                    <a:pt x="125" y="89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9"/>
                  </a:lnTo>
                  <a:lnTo>
                    <a:pt x="114" y="89"/>
                  </a:lnTo>
                  <a:lnTo>
                    <a:pt x="114" y="85"/>
                  </a:lnTo>
                  <a:lnTo>
                    <a:pt x="111" y="89"/>
                  </a:lnTo>
                  <a:lnTo>
                    <a:pt x="111" y="89"/>
                  </a:lnTo>
                  <a:lnTo>
                    <a:pt x="103" y="92"/>
                  </a:lnTo>
                  <a:lnTo>
                    <a:pt x="107" y="92"/>
                  </a:lnTo>
                  <a:lnTo>
                    <a:pt x="103" y="96"/>
                  </a:lnTo>
                  <a:lnTo>
                    <a:pt x="99" y="10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5" y="107"/>
                  </a:lnTo>
                  <a:lnTo>
                    <a:pt x="85" y="111"/>
                  </a:lnTo>
                  <a:lnTo>
                    <a:pt x="85" y="115"/>
                  </a:lnTo>
                  <a:lnTo>
                    <a:pt x="85" y="118"/>
                  </a:lnTo>
                  <a:lnTo>
                    <a:pt x="88" y="122"/>
                  </a:lnTo>
                  <a:lnTo>
                    <a:pt x="85" y="122"/>
                  </a:lnTo>
                  <a:lnTo>
                    <a:pt x="81" y="126"/>
                  </a:lnTo>
                  <a:lnTo>
                    <a:pt x="74" y="126"/>
                  </a:lnTo>
                  <a:lnTo>
                    <a:pt x="70" y="126"/>
                  </a:lnTo>
                  <a:lnTo>
                    <a:pt x="59" y="126"/>
                  </a:lnTo>
                  <a:lnTo>
                    <a:pt x="55" y="129"/>
                  </a:lnTo>
                  <a:lnTo>
                    <a:pt x="51" y="129"/>
                  </a:lnTo>
                  <a:lnTo>
                    <a:pt x="48" y="129"/>
                  </a:lnTo>
                  <a:lnTo>
                    <a:pt x="40" y="129"/>
                  </a:lnTo>
                  <a:lnTo>
                    <a:pt x="22" y="13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1" y="137"/>
                  </a:lnTo>
                  <a:lnTo>
                    <a:pt x="11" y="141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9" y="148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5"/>
                  </a:lnTo>
                  <a:lnTo>
                    <a:pt x="37" y="159"/>
                  </a:lnTo>
                  <a:lnTo>
                    <a:pt x="37" y="163"/>
                  </a:lnTo>
                  <a:lnTo>
                    <a:pt x="37" y="166"/>
                  </a:lnTo>
                  <a:lnTo>
                    <a:pt x="40" y="166"/>
                  </a:lnTo>
                  <a:lnTo>
                    <a:pt x="44" y="166"/>
                  </a:lnTo>
                  <a:lnTo>
                    <a:pt x="44" y="174"/>
                  </a:lnTo>
                  <a:lnTo>
                    <a:pt x="44" y="178"/>
                  </a:lnTo>
                  <a:lnTo>
                    <a:pt x="40" y="174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5" y="181"/>
                  </a:lnTo>
                  <a:lnTo>
                    <a:pt x="22" y="181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5" y="204"/>
                  </a:lnTo>
                  <a:lnTo>
                    <a:pt x="29" y="200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4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196"/>
                  </a:lnTo>
                  <a:lnTo>
                    <a:pt x="51" y="196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196"/>
                  </a:lnTo>
                  <a:lnTo>
                    <a:pt x="59" y="196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6" y="200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7" y="196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6"/>
                  </a:lnTo>
                  <a:lnTo>
                    <a:pt x="92" y="196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3" y="200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11" y="204"/>
                  </a:lnTo>
                  <a:lnTo>
                    <a:pt x="111" y="207"/>
                  </a:lnTo>
                  <a:lnTo>
                    <a:pt x="114" y="211"/>
                  </a:lnTo>
                  <a:lnTo>
                    <a:pt x="114" y="215"/>
                  </a:lnTo>
                  <a:lnTo>
                    <a:pt x="114" y="215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2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33" y="2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5770074" y="2402703"/>
              <a:ext cx="156969" cy="114511"/>
            </a:xfrm>
            <a:custGeom>
              <a:avLst/>
              <a:gdLst>
                <a:gd name="T0" fmla="*/ 59 w 122"/>
                <a:gd name="T1" fmla="*/ 89 h 89"/>
                <a:gd name="T2" fmla="*/ 70 w 122"/>
                <a:gd name="T3" fmla="*/ 78 h 89"/>
                <a:gd name="T4" fmla="*/ 78 w 122"/>
                <a:gd name="T5" fmla="*/ 71 h 89"/>
                <a:gd name="T6" fmla="*/ 89 w 122"/>
                <a:gd name="T7" fmla="*/ 78 h 89"/>
                <a:gd name="T8" fmla="*/ 100 w 122"/>
                <a:gd name="T9" fmla="*/ 78 h 89"/>
                <a:gd name="T10" fmla="*/ 104 w 122"/>
                <a:gd name="T11" fmla="*/ 82 h 89"/>
                <a:gd name="T12" fmla="*/ 115 w 122"/>
                <a:gd name="T13" fmla="*/ 82 h 89"/>
                <a:gd name="T14" fmla="*/ 118 w 122"/>
                <a:gd name="T15" fmla="*/ 82 h 89"/>
                <a:gd name="T16" fmla="*/ 118 w 122"/>
                <a:gd name="T17" fmla="*/ 75 h 89"/>
                <a:gd name="T18" fmla="*/ 115 w 122"/>
                <a:gd name="T19" fmla="*/ 67 h 89"/>
                <a:gd name="T20" fmla="*/ 111 w 122"/>
                <a:gd name="T21" fmla="*/ 52 h 89"/>
                <a:gd name="T22" fmla="*/ 104 w 122"/>
                <a:gd name="T23" fmla="*/ 49 h 89"/>
                <a:gd name="T24" fmla="*/ 96 w 122"/>
                <a:gd name="T25" fmla="*/ 38 h 89"/>
                <a:gd name="T26" fmla="*/ 85 w 122"/>
                <a:gd name="T27" fmla="*/ 30 h 89"/>
                <a:gd name="T28" fmla="*/ 81 w 122"/>
                <a:gd name="T29" fmla="*/ 26 h 89"/>
                <a:gd name="T30" fmla="*/ 66 w 122"/>
                <a:gd name="T31" fmla="*/ 26 h 89"/>
                <a:gd name="T32" fmla="*/ 63 w 122"/>
                <a:gd name="T33" fmla="*/ 23 h 89"/>
                <a:gd name="T34" fmla="*/ 59 w 122"/>
                <a:gd name="T35" fmla="*/ 15 h 89"/>
                <a:gd name="T36" fmla="*/ 48 w 122"/>
                <a:gd name="T37" fmla="*/ 0 h 89"/>
                <a:gd name="T38" fmla="*/ 44 w 122"/>
                <a:gd name="T39" fmla="*/ 0 h 89"/>
                <a:gd name="T40" fmla="*/ 41 w 122"/>
                <a:gd name="T41" fmla="*/ 0 h 89"/>
                <a:gd name="T42" fmla="*/ 37 w 122"/>
                <a:gd name="T43" fmla="*/ 4 h 89"/>
                <a:gd name="T44" fmla="*/ 29 w 122"/>
                <a:gd name="T45" fmla="*/ 0 h 89"/>
                <a:gd name="T46" fmla="*/ 29 w 122"/>
                <a:gd name="T47" fmla="*/ 0 h 89"/>
                <a:gd name="T48" fmla="*/ 18 w 122"/>
                <a:gd name="T49" fmla="*/ 8 h 89"/>
                <a:gd name="T50" fmla="*/ 7 w 122"/>
                <a:gd name="T51" fmla="*/ 15 h 89"/>
                <a:gd name="T52" fmla="*/ 0 w 122"/>
                <a:gd name="T53" fmla="*/ 26 h 89"/>
                <a:gd name="T54" fmla="*/ 7 w 122"/>
                <a:gd name="T55" fmla="*/ 26 h 89"/>
                <a:gd name="T56" fmla="*/ 11 w 122"/>
                <a:gd name="T57" fmla="*/ 30 h 89"/>
                <a:gd name="T58" fmla="*/ 22 w 122"/>
                <a:gd name="T59" fmla="*/ 34 h 89"/>
                <a:gd name="T60" fmla="*/ 26 w 122"/>
                <a:gd name="T61" fmla="*/ 38 h 89"/>
                <a:gd name="T62" fmla="*/ 22 w 122"/>
                <a:gd name="T63" fmla="*/ 45 h 89"/>
                <a:gd name="T64" fmla="*/ 18 w 122"/>
                <a:gd name="T65" fmla="*/ 49 h 89"/>
                <a:gd name="T66" fmla="*/ 22 w 122"/>
                <a:gd name="T67" fmla="*/ 60 h 89"/>
                <a:gd name="T68" fmla="*/ 26 w 122"/>
                <a:gd name="T69" fmla="*/ 75 h 89"/>
                <a:gd name="T70" fmla="*/ 37 w 122"/>
                <a:gd name="T71" fmla="*/ 78 h 89"/>
                <a:gd name="T72" fmla="*/ 44 w 122"/>
                <a:gd name="T73" fmla="*/ 86 h 89"/>
                <a:gd name="T74" fmla="*/ 55 w 122"/>
                <a:gd name="T75" fmla="*/ 86 h 89"/>
                <a:gd name="T76" fmla="*/ 59 w 122"/>
                <a:gd name="T7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89">
                  <a:moveTo>
                    <a:pt x="59" y="89"/>
                  </a:moveTo>
                  <a:lnTo>
                    <a:pt x="59" y="89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4" y="75"/>
                  </a:lnTo>
                  <a:lnTo>
                    <a:pt x="78" y="71"/>
                  </a:lnTo>
                  <a:lnTo>
                    <a:pt x="81" y="71"/>
                  </a:lnTo>
                  <a:lnTo>
                    <a:pt x="89" y="78"/>
                  </a:lnTo>
                  <a:lnTo>
                    <a:pt x="92" y="75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4" y="82"/>
                  </a:lnTo>
                  <a:lnTo>
                    <a:pt x="111" y="86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2" y="82"/>
                  </a:lnTo>
                  <a:lnTo>
                    <a:pt x="118" y="75"/>
                  </a:lnTo>
                  <a:lnTo>
                    <a:pt x="118" y="67"/>
                  </a:lnTo>
                  <a:lnTo>
                    <a:pt x="115" y="67"/>
                  </a:lnTo>
                  <a:lnTo>
                    <a:pt x="111" y="60"/>
                  </a:lnTo>
                  <a:lnTo>
                    <a:pt x="111" y="52"/>
                  </a:lnTo>
                  <a:lnTo>
                    <a:pt x="107" y="49"/>
                  </a:lnTo>
                  <a:lnTo>
                    <a:pt x="104" y="49"/>
                  </a:lnTo>
                  <a:lnTo>
                    <a:pt x="100" y="41"/>
                  </a:lnTo>
                  <a:lnTo>
                    <a:pt x="96" y="38"/>
                  </a:lnTo>
                  <a:lnTo>
                    <a:pt x="89" y="34"/>
                  </a:lnTo>
                  <a:lnTo>
                    <a:pt x="85" y="30"/>
                  </a:lnTo>
                  <a:lnTo>
                    <a:pt x="81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2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41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52"/>
                  </a:lnTo>
                  <a:lnTo>
                    <a:pt x="22" y="60"/>
                  </a:lnTo>
                  <a:lnTo>
                    <a:pt x="26" y="67"/>
                  </a:lnTo>
                  <a:lnTo>
                    <a:pt x="26" y="75"/>
                  </a:lnTo>
                  <a:lnTo>
                    <a:pt x="33" y="78"/>
                  </a:lnTo>
                  <a:lnTo>
                    <a:pt x="37" y="78"/>
                  </a:lnTo>
                  <a:lnTo>
                    <a:pt x="44" y="82"/>
                  </a:lnTo>
                  <a:lnTo>
                    <a:pt x="44" y="86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59" y="86"/>
                  </a:lnTo>
                  <a:lnTo>
                    <a:pt x="59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5532047" y="2374398"/>
              <a:ext cx="280486" cy="214868"/>
            </a:xfrm>
            <a:custGeom>
              <a:avLst/>
              <a:gdLst>
                <a:gd name="T0" fmla="*/ 200 w 218"/>
                <a:gd name="T1" fmla="*/ 15 h 167"/>
                <a:gd name="T2" fmla="*/ 211 w 218"/>
                <a:gd name="T3" fmla="*/ 15 h 167"/>
                <a:gd name="T4" fmla="*/ 211 w 218"/>
                <a:gd name="T5" fmla="*/ 22 h 167"/>
                <a:gd name="T6" fmla="*/ 203 w 218"/>
                <a:gd name="T7" fmla="*/ 30 h 167"/>
                <a:gd name="T8" fmla="*/ 177 w 218"/>
                <a:gd name="T9" fmla="*/ 34 h 167"/>
                <a:gd name="T10" fmla="*/ 166 w 218"/>
                <a:gd name="T11" fmla="*/ 41 h 167"/>
                <a:gd name="T12" fmla="*/ 174 w 218"/>
                <a:gd name="T13" fmla="*/ 60 h 167"/>
                <a:gd name="T14" fmla="*/ 166 w 218"/>
                <a:gd name="T15" fmla="*/ 78 h 167"/>
                <a:gd name="T16" fmla="*/ 152 w 218"/>
                <a:gd name="T17" fmla="*/ 82 h 167"/>
                <a:gd name="T18" fmla="*/ 152 w 218"/>
                <a:gd name="T19" fmla="*/ 89 h 167"/>
                <a:gd name="T20" fmla="*/ 152 w 218"/>
                <a:gd name="T21" fmla="*/ 97 h 167"/>
                <a:gd name="T22" fmla="*/ 144 w 218"/>
                <a:gd name="T23" fmla="*/ 104 h 167"/>
                <a:gd name="T24" fmla="*/ 144 w 218"/>
                <a:gd name="T25" fmla="*/ 111 h 167"/>
                <a:gd name="T26" fmla="*/ 137 w 218"/>
                <a:gd name="T27" fmla="*/ 119 h 167"/>
                <a:gd name="T28" fmla="*/ 129 w 218"/>
                <a:gd name="T29" fmla="*/ 123 h 167"/>
                <a:gd name="T30" fmla="*/ 126 w 218"/>
                <a:gd name="T31" fmla="*/ 123 h 167"/>
                <a:gd name="T32" fmla="*/ 118 w 218"/>
                <a:gd name="T33" fmla="*/ 130 h 167"/>
                <a:gd name="T34" fmla="*/ 107 w 218"/>
                <a:gd name="T35" fmla="*/ 134 h 167"/>
                <a:gd name="T36" fmla="*/ 103 w 218"/>
                <a:gd name="T37" fmla="*/ 137 h 167"/>
                <a:gd name="T38" fmla="*/ 100 w 218"/>
                <a:gd name="T39" fmla="*/ 149 h 167"/>
                <a:gd name="T40" fmla="*/ 100 w 218"/>
                <a:gd name="T41" fmla="*/ 156 h 167"/>
                <a:gd name="T42" fmla="*/ 85 w 218"/>
                <a:gd name="T43" fmla="*/ 160 h 167"/>
                <a:gd name="T44" fmla="*/ 66 w 218"/>
                <a:gd name="T45" fmla="*/ 163 h 167"/>
                <a:gd name="T46" fmla="*/ 37 w 218"/>
                <a:gd name="T47" fmla="*/ 167 h 167"/>
                <a:gd name="T48" fmla="*/ 29 w 218"/>
                <a:gd name="T49" fmla="*/ 141 h 167"/>
                <a:gd name="T50" fmla="*/ 26 w 218"/>
                <a:gd name="T51" fmla="*/ 126 h 167"/>
                <a:gd name="T52" fmla="*/ 7 w 218"/>
                <a:gd name="T53" fmla="*/ 119 h 167"/>
                <a:gd name="T54" fmla="*/ 3 w 218"/>
                <a:gd name="T55" fmla="*/ 104 h 167"/>
                <a:gd name="T56" fmla="*/ 7 w 218"/>
                <a:gd name="T57" fmla="*/ 93 h 167"/>
                <a:gd name="T58" fmla="*/ 0 w 218"/>
                <a:gd name="T59" fmla="*/ 85 h 167"/>
                <a:gd name="T60" fmla="*/ 0 w 218"/>
                <a:gd name="T61" fmla="*/ 78 h 167"/>
                <a:gd name="T62" fmla="*/ 7 w 218"/>
                <a:gd name="T63" fmla="*/ 71 h 167"/>
                <a:gd name="T64" fmla="*/ 3 w 218"/>
                <a:gd name="T65" fmla="*/ 67 h 167"/>
                <a:gd name="T66" fmla="*/ 7 w 218"/>
                <a:gd name="T67" fmla="*/ 60 h 167"/>
                <a:gd name="T68" fmla="*/ 11 w 218"/>
                <a:gd name="T69" fmla="*/ 60 h 167"/>
                <a:gd name="T70" fmla="*/ 18 w 218"/>
                <a:gd name="T71" fmla="*/ 60 h 167"/>
                <a:gd name="T72" fmla="*/ 26 w 218"/>
                <a:gd name="T73" fmla="*/ 63 h 167"/>
                <a:gd name="T74" fmla="*/ 33 w 218"/>
                <a:gd name="T75" fmla="*/ 63 h 167"/>
                <a:gd name="T76" fmla="*/ 40 w 218"/>
                <a:gd name="T77" fmla="*/ 56 h 167"/>
                <a:gd name="T78" fmla="*/ 52 w 218"/>
                <a:gd name="T79" fmla="*/ 48 h 167"/>
                <a:gd name="T80" fmla="*/ 55 w 218"/>
                <a:gd name="T81" fmla="*/ 45 h 167"/>
                <a:gd name="T82" fmla="*/ 59 w 218"/>
                <a:gd name="T83" fmla="*/ 34 h 167"/>
                <a:gd name="T84" fmla="*/ 59 w 218"/>
                <a:gd name="T85" fmla="*/ 30 h 167"/>
                <a:gd name="T86" fmla="*/ 66 w 218"/>
                <a:gd name="T87" fmla="*/ 26 h 167"/>
                <a:gd name="T88" fmla="*/ 77 w 218"/>
                <a:gd name="T89" fmla="*/ 22 h 167"/>
                <a:gd name="T90" fmla="*/ 85 w 218"/>
                <a:gd name="T91" fmla="*/ 22 h 167"/>
                <a:gd name="T92" fmla="*/ 96 w 218"/>
                <a:gd name="T93" fmla="*/ 26 h 167"/>
                <a:gd name="T94" fmla="*/ 103 w 218"/>
                <a:gd name="T95" fmla="*/ 26 h 167"/>
                <a:gd name="T96" fmla="*/ 114 w 218"/>
                <a:gd name="T97" fmla="*/ 30 h 167"/>
                <a:gd name="T98" fmla="*/ 122 w 218"/>
                <a:gd name="T99" fmla="*/ 22 h 167"/>
                <a:gd name="T100" fmla="*/ 129 w 218"/>
                <a:gd name="T101" fmla="*/ 26 h 167"/>
                <a:gd name="T102" fmla="*/ 133 w 218"/>
                <a:gd name="T103" fmla="*/ 22 h 167"/>
                <a:gd name="T104" fmla="*/ 137 w 218"/>
                <a:gd name="T105" fmla="*/ 19 h 167"/>
                <a:gd name="T106" fmla="*/ 144 w 218"/>
                <a:gd name="T107" fmla="*/ 19 h 167"/>
                <a:gd name="T108" fmla="*/ 144 w 218"/>
                <a:gd name="T109" fmla="*/ 11 h 167"/>
                <a:gd name="T110" fmla="*/ 148 w 218"/>
                <a:gd name="T111" fmla="*/ 0 h 167"/>
                <a:gd name="T112" fmla="*/ 159 w 218"/>
                <a:gd name="T113" fmla="*/ 4 h 167"/>
                <a:gd name="T114" fmla="*/ 159 w 218"/>
                <a:gd name="T115" fmla="*/ 11 h 167"/>
                <a:gd name="T116" fmla="*/ 163 w 218"/>
                <a:gd name="T117" fmla="*/ 19 h 167"/>
                <a:gd name="T118" fmla="*/ 166 w 218"/>
                <a:gd name="T119" fmla="*/ 30 h 167"/>
                <a:gd name="T120" fmla="*/ 174 w 218"/>
                <a:gd name="T121" fmla="*/ 34 h 167"/>
                <a:gd name="T122" fmla="*/ 181 w 218"/>
                <a:gd name="T123" fmla="*/ 30 h 167"/>
                <a:gd name="T124" fmla="*/ 189 w 218"/>
                <a:gd name="T125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7">
                  <a:moveTo>
                    <a:pt x="189" y="22"/>
                  </a:moveTo>
                  <a:lnTo>
                    <a:pt x="196" y="19"/>
                  </a:lnTo>
                  <a:lnTo>
                    <a:pt x="200" y="15"/>
                  </a:lnTo>
                  <a:lnTo>
                    <a:pt x="200" y="19"/>
                  </a:lnTo>
                  <a:lnTo>
                    <a:pt x="207" y="19"/>
                  </a:lnTo>
                  <a:lnTo>
                    <a:pt x="211" y="15"/>
                  </a:lnTo>
                  <a:lnTo>
                    <a:pt x="218" y="15"/>
                  </a:lnTo>
                  <a:lnTo>
                    <a:pt x="218" y="19"/>
                  </a:lnTo>
                  <a:lnTo>
                    <a:pt x="211" y="22"/>
                  </a:lnTo>
                  <a:lnTo>
                    <a:pt x="214" y="22"/>
                  </a:lnTo>
                  <a:lnTo>
                    <a:pt x="211" y="30"/>
                  </a:lnTo>
                  <a:lnTo>
                    <a:pt x="203" y="30"/>
                  </a:lnTo>
                  <a:lnTo>
                    <a:pt x="189" y="34"/>
                  </a:lnTo>
                  <a:lnTo>
                    <a:pt x="185" y="34"/>
                  </a:lnTo>
                  <a:lnTo>
                    <a:pt x="177" y="34"/>
                  </a:lnTo>
                  <a:lnTo>
                    <a:pt x="174" y="37"/>
                  </a:lnTo>
                  <a:lnTo>
                    <a:pt x="170" y="37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70" y="56"/>
                  </a:lnTo>
                  <a:lnTo>
                    <a:pt x="174" y="60"/>
                  </a:lnTo>
                  <a:lnTo>
                    <a:pt x="163" y="71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2" y="82"/>
                  </a:lnTo>
                  <a:lnTo>
                    <a:pt x="148" y="82"/>
                  </a:lnTo>
                  <a:lnTo>
                    <a:pt x="148" y="89"/>
                  </a:lnTo>
                  <a:lnTo>
                    <a:pt x="152" y="89"/>
                  </a:lnTo>
                  <a:lnTo>
                    <a:pt x="155" y="93"/>
                  </a:lnTo>
                  <a:lnTo>
                    <a:pt x="155" y="97"/>
                  </a:lnTo>
                  <a:lnTo>
                    <a:pt x="152" y="97"/>
                  </a:lnTo>
                  <a:lnTo>
                    <a:pt x="148" y="97"/>
                  </a:lnTo>
                  <a:lnTo>
                    <a:pt x="144" y="100"/>
                  </a:lnTo>
                  <a:lnTo>
                    <a:pt x="144" y="104"/>
                  </a:lnTo>
                  <a:lnTo>
                    <a:pt x="144" y="108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4" y="119"/>
                  </a:lnTo>
                  <a:lnTo>
                    <a:pt x="140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7" y="123"/>
                  </a:lnTo>
                  <a:lnTo>
                    <a:pt x="129" y="123"/>
                  </a:lnTo>
                  <a:lnTo>
                    <a:pt x="129" y="119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18" y="126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4"/>
                  </a:lnTo>
                  <a:lnTo>
                    <a:pt x="111" y="130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7"/>
                  </a:lnTo>
                  <a:lnTo>
                    <a:pt x="103" y="137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100" y="152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96" y="160"/>
                  </a:lnTo>
                  <a:lnTo>
                    <a:pt x="89" y="160"/>
                  </a:lnTo>
                  <a:lnTo>
                    <a:pt x="85" y="160"/>
                  </a:lnTo>
                  <a:lnTo>
                    <a:pt x="74" y="160"/>
                  </a:lnTo>
                  <a:lnTo>
                    <a:pt x="70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5" y="163"/>
                  </a:lnTo>
                  <a:lnTo>
                    <a:pt x="37" y="167"/>
                  </a:lnTo>
                  <a:lnTo>
                    <a:pt x="15" y="160"/>
                  </a:lnTo>
                  <a:lnTo>
                    <a:pt x="29" y="145"/>
                  </a:lnTo>
                  <a:lnTo>
                    <a:pt x="29" y="141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6" y="126"/>
                  </a:lnTo>
                  <a:lnTo>
                    <a:pt x="11" y="126"/>
                  </a:lnTo>
                  <a:lnTo>
                    <a:pt x="11" y="123"/>
                  </a:lnTo>
                  <a:lnTo>
                    <a:pt x="7" y="119"/>
                  </a:lnTo>
                  <a:lnTo>
                    <a:pt x="11" y="119"/>
                  </a:lnTo>
                  <a:lnTo>
                    <a:pt x="7" y="111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3" y="93"/>
                  </a:lnTo>
                  <a:lnTo>
                    <a:pt x="3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3" y="67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0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33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37" y="52"/>
                  </a:lnTo>
                  <a:lnTo>
                    <a:pt x="44" y="52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103" y="26"/>
                  </a:lnTo>
                  <a:lnTo>
                    <a:pt x="107" y="30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8" y="26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3" y="26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3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40" y="19"/>
                  </a:lnTo>
                  <a:lnTo>
                    <a:pt x="144" y="19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8" y="8"/>
                  </a:lnTo>
                  <a:lnTo>
                    <a:pt x="148" y="4"/>
                  </a:lnTo>
                  <a:lnTo>
                    <a:pt x="148" y="0"/>
                  </a:lnTo>
                  <a:lnTo>
                    <a:pt x="155" y="0"/>
                  </a:lnTo>
                  <a:lnTo>
                    <a:pt x="155" y="4"/>
                  </a:lnTo>
                  <a:lnTo>
                    <a:pt x="159" y="4"/>
                  </a:lnTo>
                  <a:lnTo>
                    <a:pt x="159" y="8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3" y="11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2"/>
                  </a:lnTo>
                  <a:lnTo>
                    <a:pt x="163" y="30"/>
                  </a:lnTo>
                  <a:lnTo>
                    <a:pt x="166" y="30"/>
                  </a:lnTo>
                  <a:lnTo>
                    <a:pt x="166" y="34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9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>
              <a:spLocks noEditPoints="1"/>
            </p:cNvSpPr>
            <p:nvPr/>
          </p:nvSpPr>
          <p:spPr bwMode="auto">
            <a:xfrm>
              <a:off x="4435835" y="1921504"/>
              <a:ext cx="133810" cy="95211"/>
            </a:xfrm>
            <a:custGeom>
              <a:avLst/>
              <a:gdLst>
                <a:gd name="T0" fmla="*/ 22 w 28"/>
                <a:gd name="T1" fmla="*/ 19 h 20"/>
                <a:gd name="T2" fmla="*/ 22 w 28"/>
                <a:gd name="T3" fmla="*/ 18 h 20"/>
                <a:gd name="T4" fmla="*/ 20 w 28"/>
                <a:gd name="T5" fmla="*/ 18 h 20"/>
                <a:gd name="T6" fmla="*/ 20 w 28"/>
                <a:gd name="T7" fmla="*/ 19 h 20"/>
                <a:gd name="T8" fmla="*/ 26 w 28"/>
                <a:gd name="T9" fmla="*/ 16 h 20"/>
                <a:gd name="T10" fmla="*/ 26 w 28"/>
                <a:gd name="T11" fmla="*/ 14 h 20"/>
                <a:gd name="T12" fmla="*/ 18 w 28"/>
                <a:gd name="T13" fmla="*/ 12 h 20"/>
                <a:gd name="T14" fmla="*/ 15 w 28"/>
                <a:gd name="T15" fmla="*/ 15 h 20"/>
                <a:gd name="T16" fmla="*/ 13 w 28"/>
                <a:gd name="T17" fmla="*/ 14 h 20"/>
                <a:gd name="T18" fmla="*/ 13 w 28"/>
                <a:gd name="T19" fmla="*/ 12 h 20"/>
                <a:gd name="T20" fmla="*/ 14 w 28"/>
                <a:gd name="T21" fmla="*/ 12 h 20"/>
                <a:gd name="T22" fmla="*/ 15 w 28"/>
                <a:gd name="T23" fmla="*/ 12 h 20"/>
                <a:gd name="T24" fmla="*/ 16 w 28"/>
                <a:gd name="T25" fmla="*/ 10 h 20"/>
                <a:gd name="T26" fmla="*/ 17 w 28"/>
                <a:gd name="T27" fmla="*/ 13 h 20"/>
                <a:gd name="T28" fmla="*/ 17 w 28"/>
                <a:gd name="T29" fmla="*/ 14 h 20"/>
                <a:gd name="T30" fmla="*/ 15 w 28"/>
                <a:gd name="T31" fmla="*/ 16 h 20"/>
                <a:gd name="T32" fmla="*/ 17 w 28"/>
                <a:gd name="T33" fmla="*/ 16 h 20"/>
                <a:gd name="T34" fmla="*/ 13 w 28"/>
                <a:gd name="T35" fmla="*/ 16 h 20"/>
                <a:gd name="T36" fmla="*/ 15 w 28"/>
                <a:gd name="T37" fmla="*/ 16 h 20"/>
                <a:gd name="T38" fmla="*/ 15 w 28"/>
                <a:gd name="T39" fmla="*/ 17 h 20"/>
                <a:gd name="T40" fmla="*/ 14 w 28"/>
                <a:gd name="T41" fmla="*/ 18 h 20"/>
                <a:gd name="T42" fmla="*/ 12 w 28"/>
                <a:gd name="T43" fmla="*/ 17 h 20"/>
                <a:gd name="T44" fmla="*/ 9 w 28"/>
                <a:gd name="T45" fmla="*/ 12 h 20"/>
                <a:gd name="T46" fmla="*/ 10 w 28"/>
                <a:gd name="T47" fmla="*/ 12 h 20"/>
                <a:gd name="T48" fmla="*/ 10 w 28"/>
                <a:gd name="T49" fmla="*/ 17 h 20"/>
                <a:gd name="T50" fmla="*/ 10 w 28"/>
                <a:gd name="T51" fmla="*/ 17 h 20"/>
                <a:gd name="T52" fmla="*/ 11 w 28"/>
                <a:gd name="T53" fmla="*/ 15 h 20"/>
                <a:gd name="T54" fmla="*/ 10 w 28"/>
                <a:gd name="T55" fmla="*/ 13 h 20"/>
                <a:gd name="T56" fmla="*/ 9 w 28"/>
                <a:gd name="T57" fmla="*/ 16 h 20"/>
                <a:gd name="T58" fmla="*/ 7 w 28"/>
                <a:gd name="T59" fmla="*/ 14 h 20"/>
                <a:gd name="T60" fmla="*/ 12 w 28"/>
                <a:gd name="T61" fmla="*/ 2 h 20"/>
                <a:gd name="T62" fmla="*/ 3 w 28"/>
                <a:gd name="T63" fmla="*/ 6 h 20"/>
                <a:gd name="T64" fmla="*/ 3 w 28"/>
                <a:gd name="T65" fmla="*/ 7 h 20"/>
                <a:gd name="T66" fmla="*/ 2 w 28"/>
                <a:gd name="T67" fmla="*/ 6 h 20"/>
                <a:gd name="T68" fmla="*/ 6 w 28"/>
                <a:gd name="T69" fmla="*/ 5 h 20"/>
                <a:gd name="T70" fmla="*/ 8 w 28"/>
                <a:gd name="T71" fmla="*/ 5 h 20"/>
                <a:gd name="T72" fmla="*/ 9 w 28"/>
                <a:gd name="T73" fmla="*/ 1 h 20"/>
                <a:gd name="T74" fmla="*/ 7 w 28"/>
                <a:gd name="T75" fmla="*/ 2 h 20"/>
                <a:gd name="T76" fmla="*/ 5 w 28"/>
                <a:gd name="T77" fmla="*/ 4 h 20"/>
                <a:gd name="T78" fmla="*/ 2 w 28"/>
                <a:gd name="T79" fmla="*/ 5 h 20"/>
                <a:gd name="T80" fmla="*/ 1 w 28"/>
                <a:gd name="T81" fmla="*/ 6 h 20"/>
                <a:gd name="T82" fmla="*/ 6 w 28"/>
                <a:gd name="T83" fmla="*/ 16 h 20"/>
                <a:gd name="T84" fmla="*/ 6 w 28"/>
                <a:gd name="T85" fmla="*/ 15 h 20"/>
                <a:gd name="T86" fmla="*/ 7 w 28"/>
                <a:gd name="T87" fmla="*/ 12 h 20"/>
                <a:gd name="T88" fmla="*/ 9 w 28"/>
                <a:gd name="T89" fmla="*/ 11 h 20"/>
                <a:gd name="T90" fmla="*/ 10 w 28"/>
                <a:gd name="T91" fmla="*/ 9 h 20"/>
                <a:gd name="T92" fmla="*/ 11 w 28"/>
                <a:gd name="T93" fmla="*/ 9 h 20"/>
                <a:gd name="T94" fmla="*/ 9 w 28"/>
                <a:gd name="T95" fmla="*/ 8 h 20"/>
                <a:gd name="T96" fmla="*/ 8 w 28"/>
                <a:gd name="T97" fmla="*/ 6 h 20"/>
                <a:gd name="T98" fmla="*/ 5 w 28"/>
                <a:gd name="T99" fmla="*/ 5 h 20"/>
                <a:gd name="T100" fmla="*/ 5 w 28"/>
                <a:gd name="T101" fmla="*/ 7 h 20"/>
                <a:gd name="T102" fmla="*/ 4 w 28"/>
                <a:gd name="T103" fmla="*/ 8 h 20"/>
                <a:gd name="T104" fmla="*/ 4 w 28"/>
                <a:gd name="T105" fmla="*/ 6 h 20"/>
                <a:gd name="T106" fmla="*/ 2 w 28"/>
                <a:gd name="T107" fmla="*/ 8 h 20"/>
                <a:gd name="T108" fmla="*/ 1 w 28"/>
                <a:gd name="T109" fmla="*/ 9 h 20"/>
                <a:gd name="T110" fmla="*/ 0 w 28"/>
                <a:gd name="T111" fmla="*/ 10 h 20"/>
                <a:gd name="T112" fmla="*/ 0 w 28"/>
                <a:gd name="T113" fmla="*/ 12 h 20"/>
                <a:gd name="T114" fmla="*/ 2 w 28"/>
                <a:gd name="T115" fmla="*/ 14 h 20"/>
                <a:gd name="T116" fmla="*/ 3 w 28"/>
                <a:gd name="T1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0">
                  <a:moveTo>
                    <a:pt x="20" y="19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6" y="14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18" y="12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3" y="16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9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6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11" y="3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6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4368931" y="1467324"/>
              <a:ext cx="428448" cy="449035"/>
            </a:xfrm>
            <a:custGeom>
              <a:avLst/>
              <a:gdLst>
                <a:gd name="T0" fmla="*/ 86 w 90"/>
                <a:gd name="T1" fmla="*/ 12 h 94"/>
                <a:gd name="T2" fmla="*/ 89 w 90"/>
                <a:gd name="T3" fmla="*/ 7 h 94"/>
                <a:gd name="T4" fmla="*/ 83 w 90"/>
                <a:gd name="T5" fmla="*/ 5 h 94"/>
                <a:gd name="T6" fmla="*/ 79 w 90"/>
                <a:gd name="T7" fmla="*/ 5 h 94"/>
                <a:gd name="T8" fmla="*/ 76 w 90"/>
                <a:gd name="T9" fmla="*/ 0 h 94"/>
                <a:gd name="T10" fmla="*/ 73 w 90"/>
                <a:gd name="T11" fmla="*/ 6 h 94"/>
                <a:gd name="T12" fmla="*/ 67 w 90"/>
                <a:gd name="T13" fmla="*/ 9 h 94"/>
                <a:gd name="T14" fmla="*/ 65 w 90"/>
                <a:gd name="T15" fmla="*/ 4 h 94"/>
                <a:gd name="T16" fmla="*/ 62 w 90"/>
                <a:gd name="T17" fmla="*/ 10 h 94"/>
                <a:gd name="T18" fmla="*/ 57 w 90"/>
                <a:gd name="T19" fmla="*/ 11 h 94"/>
                <a:gd name="T20" fmla="*/ 51 w 90"/>
                <a:gd name="T21" fmla="*/ 16 h 94"/>
                <a:gd name="T22" fmla="*/ 49 w 90"/>
                <a:gd name="T23" fmla="*/ 18 h 94"/>
                <a:gd name="T24" fmla="*/ 44 w 90"/>
                <a:gd name="T25" fmla="*/ 18 h 94"/>
                <a:gd name="T26" fmla="*/ 40 w 90"/>
                <a:gd name="T27" fmla="*/ 23 h 94"/>
                <a:gd name="T28" fmla="*/ 39 w 90"/>
                <a:gd name="T29" fmla="*/ 26 h 94"/>
                <a:gd name="T30" fmla="*/ 35 w 90"/>
                <a:gd name="T31" fmla="*/ 29 h 94"/>
                <a:gd name="T32" fmla="*/ 35 w 90"/>
                <a:gd name="T33" fmla="*/ 32 h 94"/>
                <a:gd name="T34" fmla="*/ 31 w 90"/>
                <a:gd name="T35" fmla="*/ 37 h 94"/>
                <a:gd name="T36" fmla="*/ 30 w 90"/>
                <a:gd name="T37" fmla="*/ 40 h 94"/>
                <a:gd name="T38" fmla="*/ 28 w 90"/>
                <a:gd name="T39" fmla="*/ 46 h 94"/>
                <a:gd name="T40" fmla="*/ 23 w 90"/>
                <a:gd name="T41" fmla="*/ 51 h 94"/>
                <a:gd name="T42" fmla="*/ 18 w 90"/>
                <a:gd name="T43" fmla="*/ 57 h 94"/>
                <a:gd name="T44" fmla="*/ 24 w 90"/>
                <a:gd name="T45" fmla="*/ 57 h 94"/>
                <a:gd name="T46" fmla="*/ 16 w 90"/>
                <a:gd name="T47" fmla="*/ 59 h 94"/>
                <a:gd name="T48" fmla="*/ 14 w 90"/>
                <a:gd name="T49" fmla="*/ 63 h 94"/>
                <a:gd name="T50" fmla="*/ 10 w 90"/>
                <a:gd name="T51" fmla="*/ 64 h 94"/>
                <a:gd name="T52" fmla="*/ 8 w 90"/>
                <a:gd name="T53" fmla="*/ 67 h 94"/>
                <a:gd name="T54" fmla="*/ 1 w 90"/>
                <a:gd name="T55" fmla="*/ 68 h 94"/>
                <a:gd name="T56" fmla="*/ 2 w 90"/>
                <a:gd name="T57" fmla="*/ 72 h 94"/>
                <a:gd name="T58" fmla="*/ 7 w 90"/>
                <a:gd name="T59" fmla="*/ 73 h 94"/>
                <a:gd name="T60" fmla="*/ 8 w 90"/>
                <a:gd name="T61" fmla="*/ 75 h 94"/>
                <a:gd name="T62" fmla="*/ 2 w 90"/>
                <a:gd name="T63" fmla="*/ 77 h 94"/>
                <a:gd name="T64" fmla="*/ 8 w 90"/>
                <a:gd name="T65" fmla="*/ 79 h 94"/>
                <a:gd name="T66" fmla="*/ 4 w 90"/>
                <a:gd name="T67" fmla="*/ 84 h 94"/>
                <a:gd name="T68" fmla="*/ 6 w 90"/>
                <a:gd name="T69" fmla="*/ 88 h 94"/>
                <a:gd name="T70" fmla="*/ 10 w 90"/>
                <a:gd name="T71" fmla="*/ 94 h 94"/>
                <a:gd name="T72" fmla="*/ 18 w 90"/>
                <a:gd name="T73" fmla="*/ 87 h 94"/>
                <a:gd name="T74" fmla="*/ 22 w 90"/>
                <a:gd name="T75" fmla="*/ 85 h 94"/>
                <a:gd name="T76" fmla="*/ 28 w 90"/>
                <a:gd name="T77" fmla="*/ 88 h 94"/>
                <a:gd name="T78" fmla="*/ 28 w 90"/>
                <a:gd name="T79" fmla="*/ 66 h 94"/>
                <a:gd name="T80" fmla="*/ 34 w 90"/>
                <a:gd name="T81" fmla="*/ 40 h 94"/>
                <a:gd name="T82" fmla="*/ 45 w 90"/>
                <a:gd name="T83" fmla="*/ 25 h 94"/>
                <a:gd name="T84" fmla="*/ 53 w 90"/>
                <a:gd name="T85" fmla="*/ 18 h 94"/>
                <a:gd name="T86" fmla="*/ 69 w 90"/>
                <a:gd name="T87" fmla="*/ 20 h 94"/>
                <a:gd name="T88" fmla="*/ 79 w 90"/>
                <a:gd name="T89" fmla="*/ 10 h 94"/>
                <a:gd name="T90" fmla="*/ 3 w 90"/>
                <a:gd name="T91" fmla="*/ 81 h 94"/>
                <a:gd name="T92" fmla="*/ 1 w 90"/>
                <a:gd name="T93" fmla="*/ 80 h 94"/>
                <a:gd name="T94" fmla="*/ 4 w 90"/>
                <a:gd name="T95" fmla="*/ 67 h 94"/>
                <a:gd name="T96" fmla="*/ 15 w 90"/>
                <a:gd name="T97" fmla="*/ 58 h 94"/>
                <a:gd name="T98" fmla="*/ 26 w 90"/>
                <a:gd name="T99" fmla="*/ 44 h 94"/>
                <a:gd name="T100" fmla="*/ 27 w 90"/>
                <a:gd name="T101" fmla="*/ 30 h 94"/>
                <a:gd name="T102" fmla="*/ 33 w 90"/>
                <a:gd name="T103" fmla="*/ 23 h 94"/>
                <a:gd name="T104" fmla="*/ 36 w 90"/>
                <a:gd name="T105" fmla="*/ 20 h 94"/>
                <a:gd name="T106" fmla="*/ 35 w 90"/>
                <a:gd name="T107" fmla="*/ 22 h 94"/>
                <a:gd name="T108" fmla="*/ 44 w 90"/>
                <a:gd name="T109" fmla="*/ 16 h 94"/>
                <a:gd name="T110" fmla="*/ 44 w 90"/>
                <a:gd name="T111" fmla="*/ 16 h 94"/>
                <a:gd name="T112" fmla="*/ 49 w 90"/>
                <a:gd name="T113" fmla="*/ 12 h 94"/>
                <a:gd name="T114" fmla="*/ 51 w 90"/>
                <a:gd name="T115" fmla="*/ 10 h 94"/>
                <a:gd name="T116" fmla="*/ 62 w 90"/>
                <a:gd name="T117" fmla="*/ 6 h 94"/>
                <a:gd name="T118" fmla="*/ 62 w 90"/>
                <a:gd name="T119" fmla="*/ 5 h 94"/>
                <a:gd name="T120" fmla="*/ 71 w 90"/>
                <a:gd name="T121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94">
                  <a:moveTo>
                    <a:pt x="83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lose/>
                  <a:moveTo>
                    <a:pt x="4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7"/>
                    <a:pt x="4" y="87"/>
                    <a:pt x="4" y="87"/>
                  </a:cubicBezTo>
                  <a:close/>
                  <a:moveTo>
                    <a:pt x="2" y="82"/>
                  </a:moveTo>
                  <a:cubicBezTo>
                    <a:pt x="2" y="82"/>
                    <a:pt x="2" y="82"/>
                    <a:pt x="2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2"/>
                    <a:pt x="2" y="82"/>
                    <a:pt x="2" y="82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2" y="80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0"/>
                    <a:pt x="2" y="80"/>
                    <a:pt x="2" y="80"/>
                  </a:cubicBezTo>
                  <a:close/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1" y="77"/>
                  </a:cubicBezTo>
                  <a:close/>
                  <a:moveTo>
                    <a:pt x="1" y="78"/>
                  </a:move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lose/>
                  <a:moveTo>
                    <a:pt x="2" y="79"/>
                  </a:moveTo>
                  <a:cubicBezTo>
                    <a:pt x="2" y="79"/>
                    <a:pt x="3" y="79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9"/>
                    <a:pt x="2" y="79"/>
                    <a:pt x="2" y="79"/>
                  </a:cubicBezTo>
                  <a:close/>
                  <a:moveTo>
                    <a:pt x="1" y="8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0" y="7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0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68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8"/>
                    <a:pt x="0" y="68"/>
                    <a:pt x="0" y="68"/>
                  </a:cubicBezTo>
                  <a:close/>
                  <a:moveTo>
                    <a:pt x="3" y="66"/>
                  </a:moveTo>
                  <a:cubicBezTo>
                    <a:pt x="3" y="67"/>
                    <a:pt x="3" y="67"/>
                    <a:pt x="3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lose/>
                  <a:moveTo>
                    <a:pt x="12" y="61"/>
                  </a:moveTo>
                  <a:cubicBezTo>
                    <a:pt x="12" y="61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12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lose/>
                  <a:moveTo>
                    <a:pt x="13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8"/>
                    <a:pt x="13" y="58"/>
                    <a:pt x="13" y="58"/>
                  </a:cubicBezTo>
                  <a:close/>
                  <a:moveTo>
                    <a:pt x="13" y="60"/>
                  </a:move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lose/>
                  <a:moveTo>
                    <a:pt x="24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4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6" y="43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2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32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8" y="27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9" y="26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5" y="19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36" y="20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9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41" y="21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lose/>
                  <a:moveTo>
                    <a:pt x="44" y="16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4" y="14"/>
                    <a:pt x="44" y="14"/>
                  </a:cubicBezTo>
                  <a:close/>
                  <a:moveTo>
                    <a:pt x="48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46" y="11"/>
                  </a:move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6" y="11"/>
                    <a:pt x="46" y="11"/>
                  </a:cubicBezTo>
                  <a:close/>
                  <a:moveTo>
                    <a:pt x="49" y="12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lose/>
                  <a:moveTo>
                    <a:pt x="48" y="12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1" y="1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lose/>
                  <a:moveTo>
                    <a:pt x="53" y="11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60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61" y="8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6"/>
                    <a:pt x="59" y="6"/>
                    <a:pt x="59" y="6"/>
                  </a:cubicBezTo>
                  <a:close/>
                  <a:moveTo>
                    <a:pt x="62" y="5"/>
                  </a:moveTo>
                  <a:cubicBezTo>
                    <a:pt x="62" y="5"/>
                    <a:pt x="63" y="4"/>
                    <a:pt x="63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64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4" y="3"/>
                    <a:pt x="64" y="3"/>
                  </a:cubicBezTo>
                  <a:close/>
                  <a:moveTo>
                    <a:pt x="66" y="1"/>
                  </a:move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lose/>
                  <a:moveTo>
                    <a:pt x="67" y="2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4488589" y="1553527"/>
              <a:ext cx="213581" cy="434881"/>
            </a:xfrm>
            <a:custGeom>
              <a:avLst/>
              <a:gdLst>
                <a:gd name="T0" fmla="*/ 7 w 166"/>
                <a:gd name="T1" fmla="*/ 241 h 338"/>
                <a:gd name="T2" fmla="*/ 18 w 166"/>
                <a:gd name="T3" fmla="*/ 226 h 338"/>
                <a:gd name="T4" fmla="*/ 22 w 166"/>
                <a:gd name="T5" fmla="*/ 197 h 338"/>
                <a:gd name="T6" fmla="*/ 11 w 166"/>
                <a:gd name="T7" fmla="*/ 163 h 338"/>
                <a:gd name="T8" fmla="*/ 26 w 166"/>
                <a:gd name="T9" fmla="*/ 137 h 338"/>
                <a:gd name="T10" fmla="*/ 33 w 166"/>
                <a:gd name="T11" fmla="*/ 97 h 338"/>
                <a:gd name="T12" fmla="*/ 48 w 166"/>
                <a:gd name="T13" fmla="*/ 74 h 338"/>
                <a:gd name="T14" fmla="*/ 55 w 166"/>
                <a:gd name="T15" fmla="*/ 45 h 338"/>
                <a:gd name="T16" fmla="*/ 70 w 166"/>
                <a:gd name="T17" fmla="*/ 30 h 338"/>
                <a:gd name="T18" fmla="*/ 78 w 166"/>
                <a:gd name="T19" fmla="*/ 22 h 338"/>
                <a:gd name="T20" fmla="*/ 96 w 166"/>
                <a:gd name="T21" fmla="*/ 19 h 338"/>
                <a:gd name="T22" fmla="*/ 103 w 166"/>
                <a:gd name="T23" fmla="*/ 8 h 338"/>
                <a:gd name="T24" fmla="*/ 111 w 166"/>
                <a:gd name="T25" fmla="*/ 4 h 338"/>
                <a:gd name="T26" fmla="*/ 141 w 166"/>
                <a:gd name="T27" fmla="*/ 19 h 338"/>
                <a:gd name="T28" fmla="*/ 148 w 166"/>
                <a:gd name="T29" fmla="*/ 30 h 338"/>
                <a:gd name="T30" fmla="*/ 155 w 166"/>
                <a:gd name="T31" fmla="*/ 52 h 338"/>
                <a:gd name="T32" fmla="*/ 155 w 166"/>
                <a:gd name="T33" fmla="*/ 78 h 338"/>
                <a:gd name="T34" fmla="*/ 159 w 166"/>
                <a:gd name="T35" fmla="*/ 89 h 338"/>
                <a:gd name="T36" fmla="*/ 144 w 166"/>
                <a:gd name="T37" fmla="*/ 89 h 338"/>
                <a:gd name="T38" fmla="*/ 133 w 166"/>
                <a:gd name="T39" fmla="*/ 93 h 338"/>
                <a:gd name="T40" fmla="*/ 129 w 166"/>
                <a:gd name="T41" fmla="*/ 104 h 338"/>
                <a:gd name="T42" fmla="*/ 129 w 166"/>
                <a:gd name="T43" fmla="*/ 108 h 338"/>
                <a:gd name="T44" fmla="*/ 133 w 166"/>
                <a:gd name="T45" fmla="*/ 119 h 338"/>
                <a:gd name="T46" fmla="*/ 126 w 166"/>
                <a:gd name="T47" fmla="*/ 134 h 338"/>
                <a:gd name="T48" fmla="*/ 115 w 166"/>
                <a:gd name="T49" fmla="*/ 149 h 338"/>
                <a:gd name="T50" fmla="*/ 103 w 166"/>
                <a:gd name="T51" fmla="*/ 156 h 338"/>
                <a:gd name="T52" fmla="*/ 92 w 166"/>
                <a:gd name="T53" fmla="*/ 160 h 338"/>
                <a:gd name="T54" fmla="*/ 85 w 166"/>
                <a:gd name="T55" fmla="*/ 174 h 338"/>
                <a:gd name="T56" fmla="*/ 81 w 166"/>
                <a:gd name="T57" fmla="*/ 189 h 338"/>
                <a:gd name="T58" fmla="*/ 81 w 166"/>
                <a:gd name="T59" fmla="*/ 204 h 338"/>
                <a:gd name="T60" fmla="*/ 85 w 166"/>
                <a:gd name="T61" fmla="*/ 215 h 338"/>
                <a:gd name="T62" fmla="*/ 100 w 166"/>
                <a:gd name="T63" fmla="*/ 226 h 338"/>
                <a:gd name="T64" fmla="*/ 100 w 166"/>
                <a:gd name="T65" fmla="*/ 249 h 338"/>
                <a:gd name="T66" fmla="*/ 85 w 166"/>
                <a:gd name="T67" fmla="*/ 245 h 338"/>
                <a:gd name="T68" fmla="*/ 70 w 166"/>
                <a:gd name="T69" fmla="*/ 245 h 338"/>
                <a:gd name="T70" fmla="*/ 81 w 166"/>
                <a:gd name="T71" fmla="*/ 249 h 338"/>
                <a:gd name="T72" fmla="*/ 100 w 166"/>
                <a:gd name="T73" fmla="*/ 252 h 338"/>
                <a:gd name="T74" fmla="*/ 92 w 166"/>
                <a:gd name="T75" fmla="*/ 256 h 338"/>
                <a:gd name="T76" fmla="*/ 85 w 166"/>
                <a:gd name="T77" fmla="*/ 264 h 338"/>
                <a:gd name="T78" fmla="*/ 78 w 166"/>
                <a:gd name="T79" fmla="*/ 271 h 338"/>
                <a:gd name="T80" fmla="*/ 78 w 166"/>
                <a:gd name="T81" fmla="*/ 282 h 338"/>
                <a:gd name="T82" fmla="*/ 81 w 166"/>
                <a:gd name="T83" fmla="*/ 301 h 338"/>
                <a:gd name="T84" fmla="*/ 66 w 166"/>
                <a:gd name="T85" fmla="*/ 319 h 338"/>
                <a:gd name="T86" fmla="*/ 48 w 166"/>
                <a:gd name="T87" fmla="*/ 330 h 338"/>
                <a:gd name="T88" fmla="*/ 29 w 166"/>
                <a:gd name="T89" fmla="*/ 330 h 338"/>
                <a:gd name="T90" fmla="*/ 29 w 166"/>
                <a:gd name="T91" fmla="*/ 315 h 338"/>
                <a:gd name="T92" fmla="*/ 15 w 166"/>
                <a:gd name="T93" fmla="*/ 297 h 338"/>
                <a:gd name="T94" fmla="*/ 7 w 166"/>
                <a:gd name="T95" fmla="*/ 282 h 338"/>
                <a:gd name="T96" fmla="*/ 7 w 166"/>
                <a:gd name="T97" fmla="*/ 275 h 338"/>
                <a:gd name="T98" fmla="*/ 0 w 166"/>
                <a:gd name="T99" fmla="*/ 264 h 338"/>
                <a:gd name="T100" fmla="*/ 103 w 166"/>
                <a:gd name="T101" fmla="*/ 252 h 338"/>
                <a:gd name="T102" fmla="*/ 4 w 166"/>
                <a:gd name="T103" fmla="*/ 278 h 338"/>
                <a:gd name="T104" fmla="*/ 115 w 166"/>
                <a:gd name="T105" fmla="*/ 271 h 338"/>
                <a:gd name="T106" fmla="*/ 118 w 166"/>
                <a:gd name="T107" fmla="*/ 282 h 338"/>
                <a:gd name="T108" fmla="*/ 107 w 166"/>
                <a:gd name="T109" fmla="*/ 304 h 338"/>
                <a:gd name="T110" fmla="*/ 115 w 166"/>
                <a:gd name="T111" fmla="*/ 293 h 338"/>
                <a:gd name="T112" fmla="*/ 107 w 166"/>
                <a:gd name="T113" fmla="*/ 286 h 338"/>
                <a:gd name="T114" fmla="*/ 107 w 166"/>
                <a:gd name="T115" fmla="*/ 301 h 338"/>
                <a:gd name="T116" fmla="*/ 81 w 166"/>
                <a:gd name="T117" fmla="*/ 319 h 338"/>
                <a:gd name="T118" fmla="*/ 85 w 166"/>
                <a:gd name="T119" fmla="*/ 29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338">
                  <a:moveTo>
                    <a:pt x="4" y="256"/>
                  </a:moveTo>
                  <a:lnTo>
                    <a:pt x="7" y="260"/>
                  </a:lnTo>
                  <a:lnTo>
                    <a:pt x="7" y="260"/>
                  </a:lnTo>
                  <a:lnTo>
                    <a:pt x="11" y="260"/>
                  </a:lnTo>
                  <a:lnTo>
                    <a:pt x="7" y="249"/>
                  </a:lnTo>
                  <a:lnTo>
                    <a:pt x="7" y="245"/>
                  </a:lnTo>
                  <a:lnTo>
                    <a:pt x="7" y="241"/>
                  </a:lnTo>
                  <a:lnTo>
                    <a:pt x="11" y="241"/>
                  </a:lnTo>
                  <a:lnTo>
                    <a:pt x="7" y="238"/>
                  </a:lnTo>
                  <a:lnTo>
                    <a:pt x="7" y="238"/>
                  </a:lnTo>
                  <a:lnTo>
                    <a:pt x="15" y="238"/>
                  </a:lnTo>
                  <a:lnTo>
                    <a:pt x="15" y="234"/>
                  </a:lnTo>
                  <a:lnTo>
                    <a:pt x="15" y="230"/>
                  </a:lnTo>
                  <a:lnTo>
                    <a:pt x="18" y="226"/>
                  </a:lnTo>
                  <a:lnTo>
                    <a:pt x="15" y="223"/>
                  </a:lnTo>
                  <a:lnTo>
                    <a:pt x="15" y="215"/>
                  </a:lnTo>
                  <a:lnTo>
                    <a:pt x="11" y="212"/>
                  </a:lnTo>
                  <a:lnTo>
                    <a:pt x="11" y="208"/>
                  </a:lnTo>
                  <a:lnTo>
                    <a:pt x="18" y="208"/>
                  </a:lnTo>
                  <a:lnTo>
                    <a:pt x="18" y="200"/>
                  </a:lnTo>
                  <a:lnTo>
                    <a:pt x="22" y="197"/>
                  </a:lnTo>
                  <a:lnTo>
                    <a:pt x="15" y="193"/>
                  </a:lnTo>
                  <a:lnTo>
                    <a:pt x="11" y="189"/>
                  </a:lnTo>
                  <a:lnTo>
                    <a:pt x="11" y="186"/>
                  </a:lnTo>
                  <a:lnTo>
                    <a:pt x="11" y="178"/>
                  </a:lnTo>
                  <a:lnTo>
                    <a:pt x="11" y="174"/>
                  </a:lnTo>
                  <a:lnTo>
                    <a:pt x="7" y="171"/>
                  </a:lnTo>
                  <a:lnTo>
                    <a:pt x="11" y="163"/>
                  </a:lnTo>
                  <a:lnTo>
                    <a:pt x="7" y="156"/>
                  </a:lnTo>
                  <a:lnTo>
                    <a:pt x="7" y="149"/>
                  </a:lnTo>
                  <a:lnTo>
                    <a:pt x="7" y="141"/>
                  </a:lnTo>
                  <a:lnTo>
                    <a:pt x="11" y="137"/>
                  </a:lnTo>
                  <a:lnTo>
                    <a:pt x="15" y="134"/>
                  </a:lnTo>
                  <a:lnTo>
                    <a:pt x="18" y="137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9" y="126"/>
                  </a:lnTo>
                  <a:lnTo>
                    <a:pt x="26" y="126"/>
                  </a:lnTo>
                  <a:lnTo>
                    <a:pt x="26" y="123"/>
                  </a:lnTo>
                  <a:lnTo>
                    <a:pt x="33" y="108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7" y="93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33" y="82"/>
                  </a:lnTo>
                  <a:lnTo>
                    <a:pt x="37" y="78"/>
                  </a:lnTo>
                  <a:lnTo>
                    <a:pt x="44" y="78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2" y="67"/>
                  </a:lnTo>
                  <a:lnTo>
                    <a:pt x="55" y="59"/>
                  </a:lnTo>
                  <a:lnTo>
                    <a:pt x="59" y="56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2" y="19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3" y="19"/>
                  </a:lnTo>
                  <a:lnTo>
                    <a:pt x="103" y="15"/>
                  </a:lnTo>
                  <a:lnTo>
                    <a:pt x="100" y="15"/>
                  </a:lnTo>
                  <a:lnTo>
                    <a:pt x="100" y="11"/>
                  </a:lnTo>
                  <a:lnTo>
                    <a:pt x="103" y="8"/>
                  </a:lnTo>
                  <a:lnTo>
                    <a:pt x="103" y="4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2" y="11"/>
                  </a:lnTo>
                  <a:lnTo>
                    <a:pt x="126" y="15"/>
                  </a:lnTo>
                  <a:lnTo>
                    <a:pt x="133" y="15"/>
                  </a:lnTo>
                  <a:lnTo>
                    <a:pt x="133" y="15"/>
                  </a:lnTo>
                  <a:lnTo>
                    <a:pt x="137" y="19"/>
                  </a:lnTo>
                  <a:lnTo>
                    <a:pt x="141" y="19"/>
                  </a:lnTo>
                  <a:lnTo>
                    <a:pt x="141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2" y="30"/>
                  </a:lnTo>
                  <a:lnTo>
                    <a:pt x="148" y="30"/>
                  </a:lnTo>
                  <a:lnTo>
                    <a:pt x="152" y="37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55" y="41"/>
                  </a:lnTo>
                  <a:lnTo>
                    <a:pt x="155" y="45"/>
                  </a:lnTo>
                  <a:lnTo>
                    <a:pt x="152" y="48"/>
                  </a:lnTo>
                  <a:lnTo>
                    <a:pt x="155" y="52"/>
                  </a:lnTo>
                  <a:lnTo>
                    <a:pt x="155" y="56"/>
                  </a:lnTo>
                  <a:lnTo>
                    <a:pt x="155" y="59"/>
                  </a:lnTo>
                  <a:lnTo>
                    <a:pt x="155" y="63"/>
                  </a:lnTo>
                  <a:lnTo>
                    <a:pt x="155" y="63"/>
                  </a:lnTo>
                  <a:lnTo>
                    <a:pt x="155" y="71"/>
                  </a:lnTo>
                  <a:lnTo>
                    <a:pt x="155" y="74"/>
                  </a:lnTo>
                  <a:lnTo>
                    <a:pt x="155" y="78"/>
                  </a:lnTo>
                  <a:lnTo>
                    <a:pt x="159" y="78"/>
                  </a:lnTo>
                  <a:lnTo>
                    <a:pt x="163" y="82"/>
                  </a:lnTo>
                  <a:lnTo>
                    <a:pt x="166" y="85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5" y="89"/>
                  </a:lnTo>
                  <a:lnTo>
                    <a:pt x="152" y="89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4" y="85"/>
                  </a:lnTo>
                  <a:lnTo>
                    <a:pt x="144" y="89"/>
                  </a:lnTo>
                  <a:lnTo>
                    <a:pt x="141" y="85"/>
                  </a:lnTo>
                  <a:lnTo>
                    <a:pt x="141" y="89"/>
                  </a:lnTo>
                  <a:lnTo>
                    <a:pt x="141" y="8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3" y="93"/>
                  </a:lnTo>
                  <a:lnTo>
                    <a:pt x="133" y="93"/>
                  </a:lnTo>
                  <a:lnTo>
                    <a:pt x="133" y="97"/>
                  </a:lnTo>
                  <a:lnTo>
                    <a:pt x="137" y="97"/>
                  </a:lnTo>
                  <a:lnTo>
                    <a:pt x="133" y="100"/>
                  </a:lnTo>
                  <a:lnTo>
                    <a:pt x="129" y="97"/>
                  </a:lnTo>
                  <a:lnTo>
                    <a:pt x="129" y="100"/>
                  </a:lnTo>
                  <a:lnTo>
                    <a:pt x="129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9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29" y="108"/>
                  </a:lnTo>
                  <a:lnTo>
                    <a:pt x="129" y="108"/>
                  </a:lnTo>
                  <a:lnTo>
                    <a:pt x="129" y="111"/>
                  </a:lnTo>
                  <a:lnTo>
                    <a:pt x="129" y="115"/>
                  </a:lnTo>
                  <a:lnTo>
                    <a:pt x="126" y="115"/>
                  </a:lnTo>
                  <a:lnTo>
                    <a:pt x="129" y="119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33" y="123"/>
                  </a:lnTo>
                  <a:lnTo>
                    <a:pt x="133" y="123"/>
                  </a:lnTo>
                  <a:lnTo>
                    <a:pt x="129" y="126"/>
                  </a:lnTo>
                  <a:lnTo>
                    <a:pt x="129" y="126"/>
                  </a:lnTo>
                  <a:lnTo>
                    <a:pt x="126" y="130"/>
                  </a:lnTo>
                  <a:lnTo>
                    <a:pt x="126" y="134"/>
                  </a:lnTo>
                  <a:lnTo>
                    <a:pt x="122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5" y="141"/>
                  </a:lnTo>
                  <a:lnTo>
                    <a:pt x="115" y="145"/>
                  </a:lnTo>
                  <a:lnTo>
                    <a:pt x="118" y="145"/>
                  </a:lnTo>
                  <a:lnTo>
                    <a:pt x="115" y="149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3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100" y="160"/>
                  </a:lnTo>
                  <a:lnTo>
                    <a:pt x="96" y="160"/>
                  </a:lnTo>
                  <a:lnTo>
                    <a:pt x="96" y="156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89" y="167"/>
                  </a:lnTo>
                  <a:lnTo>
                    <a:pt x="89" y="167"/>
                  </a:lnTo>
                  <a:lnTo>
                    <a:pt x="85" y="167"/>
                  </a:lnTo>
                  <a:lnTo>
                    <a:pt x="89" y="171"/>
                  </a:lnTo>
                  <a:lnTo>
                    <a:pt x="85" y="174"/>
                  </a:lnTo>
                  <a:lnTo>
                    <a:pt x="81" y="174"/>
                  </a:lnTo>
                  <a:lnTo>
                    <a:pt x="78" y="174"/>
                  </a:lnTo>
                  <a:lnTo>
                    <a:pt x="81" y="178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1" y="186"/>
                  </a:lnTo>
                  <a:lnTo>
                    <a:pt x="81" y="189"/>
                  </a:lnTo>
                  <a:lnTo>
                    <a:pt x="85" y="193"/>
                  </a:lnTo>
                  <a:lnTo>
                    <a:pt x="85" y="197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8"/>
                  </a:lnTo>
                  <a:lnTo>
                    <a:pt x="78" y="212"/>
                  </a:lnTo>
                  <a:lnTo>
                    <a:pt x="81" y="215"/>
                  </a:lnTo>
                  <a:lnTo>
                    <a:pt x="81" y="215"/>
                  </a:lnTo>
                  <a:lnTo>
                    <a:pt x="85" y="215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9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3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3" y="241"/>
                  </a:lnTo>
                  <a:lnTo>
                    <a:pt x="100" y="245"/>
                  </a:lnTo>
                  <a:lnTo>
                    <a:pt x="100" y="249"/>
                  </a:lnTo>
                  <a:lnTo>
                    <a:pt x="96" y="249"/>
                  </a:lnTo>
                  <a:lnTo>
                    <a:pt x="92" y="245"/>
                  </a:lnTo>
                  <a:lnTo>
                    <a:pt x="92" y="245"/>
                  </a:lnTo>
                  <a:lnTo>
                    <a:pt x="89" y="245"/>
                  </a:lnTo>
                  <a:lnTo>
                    <a:pt x="89" y="241"/>
                  </a:lnTo>
                  <a:lnTo>
                    <a:pt x="89" y="245"/>
                  </a:lnTo>
                  <a:lnTo>
                    <a:pt x="85" y="245"/>
                  </a:lnTo>
                  <a:lnTo>
                    <a:pt x="85" y="241"/>
                  </a:lnTo>
                  <a:lnTo>
                    <a:pt x="81" y="241"/>
                  </a:lnTo>
                  <a:lnTo>
                    <a:pt x="81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5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4" y="249"/>
                  </a:lnTo>
                  <a:lnTo>
                    <a:pt x="78" y="245"/>
                  </a:lnTo>
                  <a:lnTo>
                    <a:pt x="81" y="245"/>
                  </a:lnTo>
                  <a:lnTo>
                    <a:pt x="81" y="249"/>
                  </a:lnTo>
                  <a:lnTo>
                    <a:pt x="85" y="249"/>
                  </a:lnTo>
                  <a:lnTo>
                    <a:pt x="89" y="252"/>
                  </a:lnTo>
                  <a:lnTo>
                    <a:pt x="89" y="249"/>
                  </a:lnTo>
                  <a:lnTo>
                    <a:pt x="92" y="249"/>
                  </a:lnTo>
                  <a:lnTo>
                    <a:pt x="96" y="249"/>
                  </a:lnTo>
                  <a:lnTo>
                    <a:pt x="100" y="249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100" y="256"/>
                  </a:lnTo>
                  <a:lnTo>
                    <a:pt x="96" y="256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92" y="256"/>
                  </a:lnTo>
                  <a:lnTo>
                    <a:pt x="92" y="256"/>
                  </a:lnTo>
                  <a:lnTo>
                    <a:pt x="89" y="256"/>
                  </a:lnTo>
                  <a:lnTo>
                    <a:pt x="92" y="260"/>
                  </a:lnTo>
                  <a:lnTo>
                    <a:pt x="89" y="260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1" y="267"/>
                  </a:lnTo>
                  <a:lnTo>
                    <a:pt x="81" y="267"/>
                  </a:lnTo>
                  <a:lnTo>
                    <a:pt x="78" y="267"/>
                  </a:lnTo>
                  <a:lnTo>
                    <a:pt x="78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78" y="271"/>
                  </a:lnTo>
                  <a:lnTo>
                    <a:pt x="81" y="275"/>
                  </a:lnTo>
                  <a:lnTo>
                    <a:pt x="81" y="275"/>
                  </a:lnTo>
                  <a:lnTo>
                    <a:pt x="81" y="278"/>
                  </a:lnTo>
                  <a:lnTo>
                    <a:pt x="85" y="282"/>
                  </a:lnTo>
                  <a:lnTo>
                    <a:pt x="81" y="282"/>
                  </a:lnTo>
                  <a:lnTo>
                    <a:pt x="78" y="282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1" y="289"/>
                  </a:lnTo>
                  <a:lnTo>
                    <a:pt x="78" y="289"/>
                  </a:lnTo>
                  <a:lnTo>
                    <a:pt x="81" y="293"/>
                  </a:lnTo>
                  <a:lnTo>
                    <a:pt x="78" y="297"/>
                  </a:lnTo>
                  <a:lnTo>
                    <a:pt x="78" y="301"/>
                  </a:lnTo>
                  <a:lnTo>
                    <a:pt x="81" y="301"/>
                  </a:lnTo>
                  <a:lnTo>
                    <a:pt x="78" y="304"/>
                  </a:lnTo>
                  <a:lnTo>
                    <a:pt x="78" y="312"/>
                  </a:lnTo>
                  <a:lnTo>
                    <a:pt x="74" y="312"/>
                  </a:lnTo>
                  <a:lnTo>
                    <a:pt x="74" y="319"/>
                  </a:lnTo>
                  <a:lnTo>
                    <a:pt x="70" y="323"/>
                  </a:lnTo>
                  <a:lnTo>
                    <a:pt x="70" y="323"/>
                  </a:lnTo>
                  <a:lnTo>
                    <a:pt x="66" y="319"/>
                  </a:lnTo>
                  <a:lnTo>
                    <a:pt x="63" y="323"/>
                  </a:lnTo>
                  <a:lnTo>
                    <a:pt x="55" y="319"/>
                  </a:lnTo>
                  <a:lnTo>
                    <a:pt x="55" y="319"/>
                  </a:lnTo>
                  <a:lnTo>
                    <a:pt x="55" y="323"/>
                  </a:lnTo>
                  <a:lnTo>
                    <a:pt x="48" y="323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48" y="334"/>
                  </a:lnTo>
                  <a:lnTo>
                    <a:pt x="44" y="334"/>
                  </a:lnTo>
                  <a:lnTo>
                    <a:pt x="41" y="334"/>
                  </a:lnTo>
                  <a:lnTo>
                    <a:pt x="33" y="338"/>
                  </a:lnTo>
                  <a:lnTo>
                    <a:pt x="29" y="338"/>
                  </a:lnTo>
                  <a:lnTo>
                    <a:pt x="29" y="334"/>
                  </a:lnTo>
                  <a:lnTo>
                    <a:pt x="29" y="330"/>
                  </a:lnTo>
                  <a:lnTo>
                    <a:pt x="29" y="327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2" y="319"/>
                  </a:lnTo>
                  <a:lnTo>
                    <a:pt x="22" y="319"/>
                  </a:lnTo>
                  <a:lnTo>
                    <a:pt x="29" y="319"/>
                  </a:lnTo>
                  <a:lnTo>
                    <a:pt x="29" y="315"/>
                  </a:lnTo>
                  <a:lnTo>
                    <a:pt x="29" y="312"/>
                  </a:lnTo>
                  <a:lnTo>
                    <a:pt x="26" y="31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18" y="304"/>
                  </a:lnTo>
                  <a:lnTo>
                    <a:pt x="18" y="301"/>
                  </a:lnTo>
                  <a:lnTo>
                    <a:pt x="15" y="297"/>
                  </a:lnTo>
                  <a:lnTo>
                    <a:pt x="15" y="293"/>
                  </a:lnTo>
                  <a:lnTo>
                    <a:pt x="11" y="289"/>
                  </a:lnTo>
                  <a:lnTo>
                    <a:pt x="7" y="289"/>
                  </a:lnTo>
                  <a:lnTo>
                    <a:pt x="7" y="289"/>
                  </a:lnTo>
                  <a:lnTo>
                    <a:pt x="7" y="286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11" y="275"/>
                  </a:lnTo>
                  <a:lnTo>
                    <a:pt x="11" y="275"/>
                  </a:lnTo>
                  <a:lnTo>
                    <a:pt x="7" y="275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7" y="275"/>
                  </a:lnTo>
                  <a:lnTo>
                    <a:pt x="11" y="275"/>
                  </a:lnTo>
                  <a:lnTo>
                    <a:pt x="7" y="278"/>
                  </a:lnTo>
                  <a:lnTo>
                    <a:pt x="7" y="275"/>
                  </a:lnTo>
                  <a:lnTo>
                    <a:pt x="4" y="275"/>
                  </a:lnTo>
                  <a:lnTo>
                    <a:pt x="4" y="271"/>
                  </a:lnTo>
                  <a:lnTo>
                    <a:pt x="4" y="267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6"/>
                  </a:lnTo>
                  <a:close/>
                  <a:moveTo>
                    <a:pt x="100" y="249"/>
                  </a:moveTo>
                  <a:lnTo>
                    <a:pt x="103" y="252"/>
                  </a:lnTo>
                  <a:lnTo>
                    <a:pt x="103" y="252"/>
                  </a:lnTo>
                  <a:lnTo>
                    <a:pt x="103" y="249"/>
                  </a:lnTo>
                  <a:lnTo>
                    <a:pt x="107" y="245"/>
                  </a:lnTo>
                  <a:lnTo>
                    <a:pt x="107" y="245"/>
                  </a:lnTo>
                  <a:lnTo>
                    <a:pt x="103" y="245"/>
                  </a:lnTo>
                  <a:lnTo>
                    <a:pt x="100" y="249"/>
                  </a:lnTo>
                  <a:lnTo>
                    <a:pt x="100" y="249"/>
                  </a:lnTo>
                  <a:close/>
                  <a:moveTo>
                    <a:pt x="4" y="278"/>
                  </a:moveTo>
                  <a:lnTo>
                    <a:pt x="4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115" y="267"/>
                  </a:moveTo>
                  <a:lnTo>
                    <a:pt x="115" y="271"/>
                  </a:lnTo>
                  <a:lnTo>
                    <a:pt x="118" y="271"/>
                  </a:lnTo>
                  <a:lnTo>
                    <a:pt x="115" y="267"/>
                  </a:lnTo>
                  <a:lnTo>
                    <a:pt x="115" y="267"/>
                  </a:lnTo>
                  <a:lnTo>
                    <a:pt x="115" y="267"/>
                  </a:lnTo>
                  <a:close/>
                  <a:moveTo>
                    <a:pt x="115" y="282"/>
                  </a:moveTo>
                  <a:lnTo>
                    <a:pt x="118" y="286"/>
                  </a:lnTo>
                  <a:lnTo>
                    <a:pt x="118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8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103" y="304"/>
                  </a:moveTo>
                  <a:lnTo>
                    <a:pt x="107" y="304"/>
                  </a:lnTo>
                  <a:lnTo>
                    <a:pt x="107" y="304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5" y="293"/>
                  </a:lnTo>
                  <a:lnTo>
                    <a:pt x="115" y="293"/>
                  </a:lnTo>
                  <a:lnTo>
                    <a:pt x="111" y="289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2"/>
                  </a:lnTo>
                  <a:lnTo>
                    <a:pt x="111" y="286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3" y="289"/>
                  </a:lnTo>
                  <a:lnTo>
                    <a:pt x="103" y="293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01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03" y="304"/>
                  </a:lnTo>
                  <a:lnTo>
                    <a:pt x="103" y="304"/>
                  </a:lnTo>
                  <a:lnTo>
                    <a:pt x="103" y="304"/>
                  </a:lnTo>
                  <a:close/>
                  <a:moveTo>
                    <a:pt x="81" y="315"/>
                  </a:move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5" y="304"/>
                  </a:lnTo>
                  <a:lnTo>
                    <a:pt x="89" y="297"/>
                  </a:lnTo>
                  <a:lnTo>
                    <a:pt x="85" y="297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1" y="304"/>
                  </a:lnTo>
                  <a:lnTo>
                    <a:pt x="81" y="308"/>
                  </a:lnTo>
                  <a:lnTo>
                    <a:pt x="81" y="3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4626258" y="1511069"/>
              <a:ext cx="214868" cy="343531"/>
            </a:xfrm>
            <a:custGeom>
              <a:avLst/>
              <a:gdLst>
                <a:gd name="T0" fmla="*/ 41 w 45"/>
                <a:gd name="T1" fmla="*/ 60 h 72"/>
                <a:gd name="T2" fmla="*/ 42 w 45"/>
                <a:gd name="T3" fmla="*/ 49 h 72"/>
                <a:gd name="T4" fmla="*/ 39 w 45"/>
                <a:gd name="T5" fmla="*/ 41 h 72"/>
                <a:gd name="T6" fmla="*/ 37 w 45"/>
                <a:gd name="T7" fmla="*/ 36 h 72"/>
                <a:gd name="T8" fmla="*/ 36 w 45"/>
                <a:gd name="T9" fmla="*/ 28 h 72"/>
                <a:gd name="T10" fmla="*/ 35 w 45"/>
                <a:gd name="T11" fmla="*/ 18 h 72"/>
                <a:gd name="T12" fmla="*/ 29 w 45"/>
                <a:gd name="T13" fmla="*/ 14 h 72"/>
                <a:gd name="T14" fmla="*/ 28 w 45"/>
                <a:gd name="T15" fmla="*/ 9 h 72"/>
                <a:gd name="T16" fmla="*/ 29 w 45"/>
                <a:gd name="T17" fmla="*/ 3 h 72"/>
                <a:gd name="T18" fmla="*/ 22 w 45"/>
                <a:gd name="T19" fmla="*/ 0 h 72"/>
                <a:gd name="T20" fmla="*/ 19 w 45"/>
                <a:gd name="T21" fmla="*/ 2 h 72"/>
                <a:gd name="T22" fmla="*/ 18 w 45"/>
                <a:gd name="T23" fmla="*/ 8 h 72"/>
                <a:gd name="T24" fmla="*/ 15 w 45"/>
                <a:gd name="T25" fmla="*/ 10 h 72"/>
                <a:gd name="T26" fmla="*/ 10 w 45"/>
                <a:gd name="T27" fmla="*/ 12 h 72"/>
                <a:gd name="T28" fmla="*/ 3 w 45"/>
                <a:gd name="T29" fmla="*/ 7 h 72"/>
                <a:gd name="T30" fmla="*/ 1 w 45"/>
                <a:gd name="T31" fmla="*/ 9 h 72"/>
                <a:gd name="T32" fmla="*/ 7 w 45"/>
                <a:gd name="T33" fmla="*/ 13 h 72"/>
                <a:gd name="T34" fmla="*/ 10 w 45"/>
                <a:gd name="T35" fmla="*/ 15 h 72"/>
                <a:gd name="T36" fmla="*/ 11 w 45"/>
                <a:gd name="T37" fmla="*/ 20 h 72"/>
                <a:gd name="T38" fmla="*/ 13 w 45"/>
                <a:gd name="T39" fmla="*/ 24 h 72"/>
                <a:gd name="T40" fmla="*/ 13 w 45"/>
                <a:gd name="T41" fmla="*/ 30 h 72"/>
                <a:gd name="T42" fmla="*/ 17 w 45"/>
                <a:gd name="T43" fmla="*/ 33 h 72"/>
                <a:gd name="T44" fmla="*/ 20 w 45"/>
                <a:gd name="T45" fmla="*/ 37 h 72"/>
                <a:gd name="T46" fmla="*/ 21 w 45"/>
                <a:gd name="T47" fmla="*/ 40 h 72"/>
                <a:gd name="T48" fmla="*/ 17 w 45"/>
                <a:gd name="T49" fmla="*/ 42 h 72"/>
                <a:gd name="T50" fmla="*/ 14 w 45"/>
                <a:gd name="T51" fmla="*/ 44 h 72"/>
                <a:gd name="T52" fmla="*/ 13 w 45"/>
                <a:gd name="T53" fmla="*/ 48 h 72"/>
                <a:gd name="T54" fmla="*/ 10 w 45"/>
                <a:gd name="T55" fmla="*/ 48 h 72"/>
                <a:gd name="T56" fmla="*/ 9 w 45"/>
                <a:gd name="T57" fmla="*/ 51 h 72"/>
                <a:gd name="T58" fmla="*/ 7 w 45"/>
                <a:gd name="T59" fmla="*/ 51 h 72"/>
                <a:gd name="T60" fmla="*/ 7 w 45"/>
                <a:gd name="T61" fmla="*/ 55 h 72"/>
                <a:gd name="T62" fmla="*/ 7 w 45"/>
                <a:gd name="T63" fmla="*/ 57 h 72"/>
                <a:gd name="T64" fmla="*/ 9 w 45"/>
                <a:gd name="T65" fmla="*/ 62 h 72"/>
                <a:gd name="T66" fmla="*/ 8 w 45"/>
                <a:gd name="T67" fmla="*/ 67 h 72"/>
                <a:gd name="T68" fmla="*/ 12 w 45"/>
                <a:gd name="T69" fmla="*/ 68 h 72"/>
                <a:gd name="T70" fmla="*/ 15 w 45"/>
                <a:gd name="T71" fmla="*/ 69 h 72"/>
                <a:gd name="T72" fmla="*/ 16 w 45"/>
                <a:gd name="T73" fmla="*/ 72 h 72"/>
                <a:gd name="T74" fmla="*/ 19 w 45"/>
                <a:gd name="T75" fmla="*/ 71 h 72"/>
                <a:gd name="T76" fmla="*/ 25 w 45"/>
                <a:gd name="T77" fmla="*/ 69 h 72"/>
                <a:gd name="T78" fmla="*/ 27 w 45"/>
                <a:gd name="T79" fmla="*/ 68 h 72"/>
                <a:gd name="T80" fmla="*/ 28 w 45"/>
                <a:gd name="T81" fmla="*/ 68 h 72"/>
                <a:gd name="T82" fmla="*/ 31 w 45"/>
                <a:gd name="T83" fmla="*/ 67 h 72"/>
                <a:gd name="T84" fmla="*/ 34 w 45"/>
                <a:gd name="T85" fmla="*/ 67 h 72"/>
                <a:gd name="T86" fmla="*/ 18 w 45"/>
                <a:gd name="T87" fmla="*/ 38 h 72"/>
                <a:gd name="T88" fmla="*/ 19 w 45"/>
                <a:gd name="T89" fmla="*/ 38 h 72"/>
                <a:gd name="T90" fmla="*/ 6 w 45"/>
                <a:gd name="T91" fmla="*/ 50 h 72"/>
                <a:gd name="T92" fmla="*/ 6 w 45"/>
                <a:gd name="T93" fmla="*/ 50 h 72"/>
                <a:gd name="T94" fmla="*/ 15 w 45"/>
                <a:gd name="T95" fmla="*/ 71 h 72"/>
                <a:gd name="T96" fmla="*/ 14 w 45"/>
                <a:gd name="T97" fmla="*/ 69 h 72"/>
                <a:gd name="T98" fmla="*/ 11 w 45"/>
                <a:gd name="T99" fmla="*/ 69 h 72"/>
                <a:gd name="T100" fmla="*/ 9 w 45"/>
                <a:gd name="T101" fmla="*/ 68 h 72"/>
                <a:gd name="T102" fmla="*/ 3 w 45"/>
                <a:gd name="T103" fmla="*/ 68 h 72"/>
                <a:gd name="T104" fmla="*/ 5 w 45"/>
                <a:gd name="T105" fmla="*/ 71 h 72"/>
                <a:gd name="T106" fmla="*/ 3 w 45"/>
                <a:gd name="T107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" h="72">
                  <a:moveTo>
                    <a:pt x="36" y="67"/>
                  </a:moveTo>
                  <a:cubicBezTo>
                    <a:pt x="35" y="66"/>
                    <a:pt x="35" y="66"/>
                    <a:pt x="35" y="66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7"/>
                    <a:pt x="36" y="6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6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15" y="71"/>
                  </a:moveTo>
                  <a:cubicBezTo>
                    <a:pt x="16" y="71"/>
                    <a:pt x="16" y="71"/>
                    <a:pt x="16" y="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lose/>
                  <a:moveTo>
                    <a:pt x="14" y="70"/>
                  </a:moveTo>
                  <a:cubicBezTo>
                    <a:pt x="14" y="70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lose/>
                  <a:moveTo>
                    <a:pt x="12" y="69"/>
                  </a:move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69"/>
                    <a:pt x="12" y="69"/>
                    <a:pt x="12" y="69"/>
                  </a:cubicBezTo>
                  <a:close/>
                  <a:moveTo>
                    <a:pt x="11" y="68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3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lnTo>
                    <a:pt x="3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4688015" y="1859746"/>
              <a:ext cx="109364" cy="65619"/>
            </a:xfrm>
            <a:custGeom>
              <a:avLst/>
              <a:gdLst>
                <a:gd name="T0" fmla="*/ 85 w 85"/>
                <a:gd name="T1" fmla="*/ 48 h 51"/>
                <a:gd name="T2" fmla="*/ 85 w 85"/>
                <a:gd name="T3" fmla="*/ 44 h 51"/>
                <a:gd name="T4" fmla="*/ 78 w 85"/>
                <a:gd name="T5" fmla="*/ 29 h 51"/>
                <a:gd name="T6" fmla="*/ 82 w 85"/>
                <a:gd name="T7" fmla="*/ 14 h 51"/>
                <a:gd name="T8" fmla="*/ 85 w 85"/>
                <a:gd name="T9" fmla="*/ 7 h 51"/>
                <a:gd name="T10" fmla="*/ 85 w 85"/>
                <a:gd name="T11" fmla="*/ 7 h 51"/>
                <a:gd name="T12" fmla="*/ 85 w 85"/>
                <a:gd name="T13" fmla="*/ 7 h 51"/>
                <a:gd name="T14" fmla="*/ 63 w 85"/>
                <a:gd name="T15" fmla="*/ 3 h 51"/>
                <a:gd name="T16" fmla="*/ 56 w 85"/>
                <a:gd name="T17" fmla="*/ 0 h 51"/>
                <a:gd name="T18" fmla="*/ 48 w 85"/>
                <a:gd name="T19" fmla="*/ 0 h 51"/>
                <a:gd name="T20" fmla="*/ 48 w 85"/>
                <a:gd name="T21" fmla="*/ 0 h 51"/>
                <a:gd name="T22" fmla="*/ 48 w 85"/>
                <a:gd name="T23" fmla="*/ 3 h 51"/>
                <a:gd name="T24" fmla="*/ 45 w 85"/>
                <a:gd name="T25" fmla="*/ 3 h 51"/>
                <a:gd name="T26" fmla="*/ 37 w 85"/>
                <a:gd name="T27" fmla="*/ 3 h 51"/>
                <a:gd name="T28" fmla="*/ 34 w 85"/>
                <a:gd name="T29" fmla="*/ 7 h 51"/>
                <a:gd name="T30" fmla="*/ 30 w 85"/>
                <a:gd name="T31" fmla="*/ 7 h 51"/>
                <a:gd name="T32" fmla="*/ 23 w 85"/>
                <a:gd name="T33" fmla="*/ 11 h 51"/>
                <a:gd name="T34" fmla="*/ 23 w 85"/>
                <a:gd name="T35" fmla="*/ 22 h 51"/>
                <a:gd name="T36" fmla="*/ 23 w 85"/>
                <a:gd name="T37" fmla="*/ 22 h 51"/>
                <a:gd name="T38" fmla="*/ 26 w 85"/>
                <a:gd name="T39" fmla="*/ 26 h 51"/>
                <a:gd name="T40" fmla="*/ 23 w 85"/>
                <a:gd name="T41" fmla="*/ 29 h 51"/>
                <a:gd name="T42" fmla="*/ 30 w 85"/>
                <a:gd name="T43" fmla="*/ 37 h 51"/>
                <a:gd name="T44" fmla="*/ 34 w 85"/>
                <a:gd name="T45" fmla="*/ 33 h 51"/>
                <a:gd name="T46" fmla="*/ 37 w 85"/>
                <a:gd name="T47" fmla="*/ 33 h 51"/>
                <a:gd name="T48" fmla="*/ 34 w 85"/>
                <a:gd name="T49" fmla="*/ 44 h 51"/>
                <a:gd name="T50" fmla="*/ 41 w 85"/>
                <a:gd name="T51" fmla="*/ 40 h 51"/>
                <a:gd name="T52" fmla="*/ 48 w 85"/>
                <a:gd name="T53" fmla="*/ 40 h 51"/>
                <a:gd name="T54" fmla="*/ 52 w 85"/>
                <a:gd name="T55" fmla="*/ 37 h 51"/>
                <a:gd name="T56" fmla="*/ 56 w 85"/>
                <a:gd name="T57" fmla="*/ 40 h 51"/>
                <a:gd name="T58" fmla="*/ 63 w 85"/>
                <a:gd name="T59" fmla="*/ 44 h 51"/>
                <a:gd name="T60" fmla="*/ 67 w 85"/>
                <a:gd name="T61" fmla="*/ 51 h 51"/>
                <a:gd name="T62" fmla="*/ 78 w 85"/>
                <a:gd name="T63" fmla="*/ 51 h 51"/>
                <a:gd name="T64" fmla="*/ 82 w 85"/>
                <a:gd name="T65" fmla="*/ 51 h 51"/>
                <a:gd name="T66" fmla="*/ 19 w 85"/>
                <a:gd name="T67" fmla="*/ 18 h 51"/>
                <a:gd name="T68" fmla="*/ 15 w 85"/>
                <a:gd name="T69" fmla="*/ 18 h 51"/>
                <a:gd name="T70" fmla="*/ 15 w 85"/>
                <a:gd name="T71" fmla="*/ 18 h 51"/>
                <a:gd name="T72" fmla="*/ 8 w 85"/>
                <a:gd name="T73" fmla="*/ 22 h 51"/>
                <a:gd name="T74" fmla="*/ 0 w 85"/>
                <a:gd name="T75" fmla="*/ 22 h 51"/>
                <a:gd name="T76" fmla="*/ 4 w 85"/>
                <a:gd name="T77" fmla="*/ 18 h 51"/>
                <a:gd name="T78" fmla="*/ 8 w 85"/>
                <a:gd name="T79" fmla="*/ 18 h 51"/>
                <a:gd name="T80" fmla="*/ 11 w 85"/>
                <a:gd name="T81" fmla="*/ 18 h 51"/>
                <a:gd name="T82" fmla="*/ 15 w 85"/>
                <a:gd name="T83" fmla="*/ 22 h 51"/>
                <a:gd name="T84" fmla="*/ 11 w 85"/>
                <a:gd name="T85" fmla="*/ 22 h 51"/>
                <a:gd name="T86" fmla="*/ 8 w 85"/>
                <a:gd name="T87" fmla="*/ 26 h 51"/>
                <a:gd name="T88" fmla="*/ 15 w 85"/>
                <a:gd name="T89" fmla="*/ 26 h 51"/>
                <a:gd name="T90" fmla="*/ 23 w 85"/>
                <a:gd name="T91" fmla="*/ 29 h 51"/>
                <a:gd name="T92" fmla="*/ 15 w 85"/>
                <a:gd name="T93" fmla="*/ 26 h 51"/>
                <a:gd name="T94" fmla="*/ 0 w 85"/>
                <a:gd name="T95" fmla="*/ 44 h 51"/>
                <a:gd name="T96" fmla="*/ 4 w 85"/>
                <a:gd name="T97" fmla="*/ 40 h 51"/>
                <a:gd name="T98" fmla="*/ 8 w 85"/>
                <a:gd name="T99" fmla="*/ 37 h 51"/>
                <a:gd name="T100" fmla="*/ 15 w 85"/>
                <a:gd name="T101" fmla="*/ 33 h 51"/>
                <a:gd name="T102" fmla="*/ 19 w 85"/>
                <a:gd name="T103" fmla="*/ 29 h 51"/>
                <a:gd name="T104" fmla="*/ 19 w 85"/>
                <a:gd name="T105" fmla="*/ 29 h 51"/>
                <a:gd name="T106" fmla="*/ 15 w 85"/>
                <a:gd name="T107" fmla="*/ 26 h 51"/>
                <a:gd name="T108" fmla="*/ 8 w 85"/>
                <a:gd name="T109" fmla="*/ 26 h 51"/>
                <a:gd name="T110" fmla="*/ 4 w 85"/>
                <a:gd name="T111" fmla="*/ 29 h 51"/>
                <a:gd name="T112" fmla="*/ 0 w 85"/>
                <a:gd name="T113" fmla="*/ 29 h 51"/>
                <a:gd name="T114" fmla="*/ 0 w 85"/>
                <a:gd name="T115" fmla="*/ 29 h 51"/>
                <a:gd name="T116" fmla="*/ 0 w 85"/>
                <a:gd name="T117" fmla="*/ 29 h 51"/>
                <a:gd name="T118" fmla="*/ 0 w 85"/>
                <a:gd name="T119" fmla="*/ 33 h 51"/>
                <a:gd name="T120" fmla="*/ 0 w 85"/>
                <a:gd name="T121" fmla="*/ 37 h 51"/>
                <a:gd name="T122" fmla="*/ 4 w 85"/>
                <a:gd name="T123" fmla="*/ 40 h 51"/>
                <a:gd name="T124" fmla="*/ 0 w 85"/>
                <a:gd name="T125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51">
                  <a:moveTo>
                    <a:pt x="82" y="51"/>
                  </a:moveTo>
                  <a:lnTo>
                    <a:pt x="85" y="48"/>
                  </a:lnTo>
                  <a:lnTo>
                    <a:pt x="82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78" y="29"/>
                  </a:lnTo>
                  <a:lnTo>
                    <a:pt x="78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71" y="7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9"/>
                  </a:lnTo>
                  <a:lnTo>
                    <a:pt x="26" y="33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5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7" y="48"/>
                  </a:lnTo>
                  <a:lnTo>
                    <a:pt x="67" y="51"/>
                  </a:lnTo>
                  <a:lnTo>
                    <a:pt x="71" y="51"/>
                  </a:lnTo>
                  <a:lnTo>
                    <a:pt x="78" y="51"/>
                  </a:lnTo>
                  <a:lnTo>
                    <a:pt x="82" y="51"/>
                  </a:lnTo>
                  <a:lnTo>
                    <a:pt x="82" y="51"/>
                  </a:lnTo>
                  <a:close/>
                  <a:moveTo>
                    <a:pt x="15" y="18"/>
                  </a:moveTo>
                  <a:lnTo>
                    <a:pt x="19" y="18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close/>
                  <a:moveTo>
                    <a:pt x="8" y="26"/>
                  </a:moveTo>
                  <a:lnTo>
                    <a:pt x="8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23" y="29"/>
                  </a:lnTo>
                  <a:lnTo>
                    <a:pt x="19" y="29"/>
                  </a:lnTo>
                  <a:lnTo>
                    <a:pt x="15" y="26"/>
                  </a:lnTo>
                  <a:lnTo>
                    <a:pt x="15" y="26"/>
                  </a:lnTo>
                  <a:close/>
                  <a:moveTo>
                    <a:pt x="0" y="44"/>
                  </a:move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/>
            <p:nvPr/>
          </p:nvSpPr>
          <p:spPr bwMode="auto">
            <a:xfrm>
              <a:off x="4673862" y="1907351"/>
              <a:ext cx="133810" cy="66905"/>
            </a:xfrm>
            <a:custGeom>
              <a:avLst/>
              <a:gdLst>
                <a:gd name="T0" fmla="*/ 104 w 104"/>
                <a:gd name="T1" fmla="*/ 37 h 52"/>
                <a:gd name="T2" fmla="*/ 100 w 104"/>
                <a:gd name="T3" fmla="*/ 29 h 52"/>
                <a:gd name="T4" fmla="*/ 96 w 104"/>
                <a:gd name="T5" fmla="*/ 26 h 52"/>
                <a:gd name="T6" fmla="*/ 96 w 104"/>
                <a:gd name="T7" fmla="*/ 22 h 52"/>
                <a:gd name="T8" fmla="*/ 96 w 104"/>
                <a:gd name="T9" fmla="*/ 18 h 52"/>
                <a:gd name="T10" fmla="*/ 89 w 104"/>
                <a:gd name="T11" fmla="*/ 14 h 52"/>
                <a:gd name="T12" fmla="*/ 78 w 104"/>
                <a:gd name="T13" fmla="*/ 14 h 52"/>
                <a:gd name="T14" fmla="*/ 74 w 104"/>
                <a:gd name="T15" fmla="*/ 7 h 52"/>
                <a:gd name="T16" fmla="*/ 67 w 104"/>
                <a:gd name="T17" fmla="*/ 3 h 52"/>
                <a:gd name="T18" fmla="*/ 63 w 104"/>
                <a:gd name="T19" fmla="*/ 0 h 52"/>
                <a:gd name="T20" fmla="*/ 59 w 104"/>
                <a:gd name="T21" fmla="*/ 3 h 52"/>
                <a:gd name="T22" fmla="*/ 52 w 104"/>
                <a:gd name="T23" fmla="*/ 3 h 52"/>
                <a:gd name="T24" fmla="*/ 45 w 104"/>
                <a:gd name="T25" fmla="*/ 7 h 52"/>
                <a:gd name="T26" fmla="*/ 48 w 104"/>
                <a:gd name="T27" fmla="*/ 14 h 52"/>
                <a:gd name="T28" fmla="*/ 41 w 104"/>
                <a:gd name="T29" fmla="*/ 26 h 52"/>
                <a:gd name="T30" fmla="*/ 34 w 104"/>
                <a:gd name="T31" fmla="*/ 22 h 52"/>
                <a:gd name="T32" fmla="*/ 26 w 104"/>
                <a:gd name="T33" fmla="*/ 11 h 52"/>
                <a:gd name="T34" fmla="*/ 22 w 104"/>
                <a:gd name="T35" fmla="*/ 7 h 52"/>
                <a:gd name="T36" fmla="*/ 15 w 104"/>
                <a:gd name="T37" fmla="*/ 11 h 52"/>
                <a:gd name="T38" fmla="*/ 11 w 104"/>
                <a:gd name="T39" fmla="*/ 14 h 52"/>
                <a:gd name="T40" fmla="*/ 8 w 104"/>
                <a:gd name="T41" fmla="*/ 18 h 52"/>
                <a:gd name="T42" fmla="*/ 8 w 104"/>
                <a:gd name="T43" fmla="*/ 26 h 52"/>
                <a:gd name="T44" fmla="*/ 4 w 104"/>
                <a:gd name="T45" fmla="*/ 33 h 52"/>
                <a:gd name="T46" fmla="*/ 0 w 104"/>
                <a:gd name="T47" fmla="*/ 37 h 52"/>
                <a:gd name="T48" fmla="*/ 4 w 104"/>
                <a:gd name="T49" fmla="*/ 44 h 52"/>
                <a:gd name="T50" fmla="*/ 8 w 104"/>
                <a:gd name="T51" fmla="*/ 44 h 52"/>
                <a:gd name="T52" fmla="*/ 11 w 104"/>
                <a:gd name="T53" fmla="*/ 40 h 52"/>
                <a:gd name="T54" fmla="*/ 26 w 104"/>
                <a:gd name="T55" fmla="*/ 37 h 52"/>
                <a:gd name="T56" fmla="*/ 34 w 104"/>
                <a:gd name="T57" fmla="*/ 40 h 52"/>
                <a:gd name="T58" fmla="*/ 37 w 104"/>
                <a:gd name="T59" fmla="*/ 37 h 52"/>
                <a:gd name="T60" fmla="*/ 41 w 104"/>
                <a:gd name="T61" fmla="*/ 37 h 52"/>
                <a:gd name="T62" fmla="*/ 48 w 104"/>
                <a:gd name="T63" fmla="*/ 40 h 52"/>
                <a:gd name="T64" fmla="*/ 56 w 104"/>
                <a:gd name="T65" fmla="*/ 37 h 52"/>
                <a:gd name="T66" fmla="*/ 67 w 104"/>
                <a:gd name="T67" fmla="*/ 40 h 52"/>
                <a:gd name="T68" fmla="*/ 74 w 104"/>
                <a:gd name="T69" fmla="*/ 48 h 52"/>
                <a:gd name="T70" fmla="*/ 85 w 104"/>
                <a:gd name="T71" fmla="*/ 52 h 52"/>
                <a:gd name="T72" fmla="*/ 85 w 104"/>
                <a:gd name="T73" fmla="*/ 52 h 52"/>
                <a:gd name="T74" fmla="*/ 96 w 104"/>
                <a:gd name="T75" fmla="*/ 48 h 52"/>
                <a:gd name="T76" fmla="*/ 100 w 104"/>
                <a:gd name="T77" fmla="*/ 44 h 52"/>
                <a:gd name="T78" fmla="*/ 104 w 104"/>
                <a:gd name="T79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52">
                  <a:moveTo>
                    <a:pt x="104" y="40"/>
                  </a:moveTo>
                  <a:lnTo>
                    <a:pt x="104" y="37"/>
                  </a:lnTo>
                  <a:lnTo>
                    <a:pt x="104" y="33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4"/>
                  </a:lnTo>
                  <a:lnTo>
                    <a:pt x="89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8" y="11"/>
                  </a:lnTo>
                  <a:lnTo>
                    <a:pt x="74" y="7"/>
                  </a:lnTo>
                  <a:lnTo>
                    <a:pt x="71" y="7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45" y="22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1" y="40"/>
                  </a:lnTo>
                  <a:lnTo>
                    <a:pt x="19" y="37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6" y="37"/>
                  </a:lnTo>
                  <a:lnTo>
                    <a:pt x="63" y="40"/>
                  </a:lnTo>
                  <a:lnTo>
                    <a:pt x="67" y="40"/>
                  </a:lnTo>
                  <a:lnTo>
                    <a:pt x="71" y="48"/>
                  </a:lnTo>
                  <a:lnTo>
                    <a:pt x="74" y="48"/>
                  </a:lnTo>
                  <a:lnTo>
                    <a:pt x="78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3" y="52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4" y="40"/>
                  </a:lnTo>
                  <a:lnTo>
                    <a:pt x="10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/>
            <p:nvPr/>
          </p:nvSpPr>
          <p:spPr bwMode="auto">
            <a:xfrm>
              <a:off x="4679009" y="1954956"/>
              <a:ext cx="104218" cy="66905"/>
            </a:xfrm>
            <a:custGeom>
              <a:avLst/>
              <a:gdLst>
                <a:gd name="T0" fmla="*/ 26 w 81"/>
                <a:gd name="T1" fmla="*/ 41 h 52"/>
                <a:gd name="T2" fmla="*/ 26 w 81"/>
                <a:gd name="T3" fmla="*/ 33 h 52"/>
                <a:gd name="T4" fmla="*/ 30 w 81"/>
                <a:gd name="T5" fmla="*/ 29 h 52"/>
                <a:gd name="T6" fmla="*/ 26 w 81"/>
                <a:gd name="T7" fmla="*/ 29 h 52"/>
                <a:gd name="T8" fmla="*/ 26 w 81"/>
                <a:gd name="T9" fmla="*/ 29 h 52"/>
                <a:gd name="T10" fmla="*/ 22 w 81"/>
                <a:gd name="T11" fmla="*/ 26 h 52"/>
                <a:gd name="T12" fmla="*/ 22 w 81"/>
                <a:gd name="T13" fmla="*/ 26 h 52"/>
                <a:gd name="T14" fmla="*/ 15 w 81"/>
                <a:gd name="T15" fmla="*/ 26 h 52"/>
                <a:gd name="T16" fmla="*/ 11 w 81"/>
                <a:gd name="T17" fmla="*/ 26 h 52"/>
                <a:gd name="T18" fmla="*/ 7 w 81"/>
                <a:gd name="T19" fmla="*/ 18 h 52"/>
                <a:gd name="T20" fmla="*/ 0 w 81"/>
                <a:gd name="T21" fmla="*/ 18 h 52"/>
                <a:gd name="T22" fmla="*/ 0 w 81"/>
                <a:gd name="T23" fmla="*/ 18 h 52"/>
                <a:gd name="T24" fmla="*/ 0 w 81"/>
                <a:gd name="T25" fmla="*/ 18 h 52"/>
                <a:gd name="T26" fmla="*/ 0 w 81"/>
                <a:gd name="T27" fmla="*/ 15 h 52"/>
                <a:gd name="T28" fmla="*/ 0 w 81"/>
                <a:gd name="T29" fmla="*/ 11 h 52"/>
                <a:gd name="T30" fmla="*/ 4 w 81"/>
                <a:gd name="T31" fmla="*/ 7 h 52"/>
                <a:gd name="T32" fmla="*/ 4 w 81"/>
                <a:gd name="T33" fmla="*/ 7 h 52"/>
                <a:gd name="T34" fmla="*/ 7 w 81"/>
                <a:gd name="T35" fmla="*/ 3 h 52"/>
                <a:gd name="T36" fmla="*/ 15 w 81"/>
                <a:gd name="T37" fmla="*/ 0 h 52"/>
                <a:gd name="T38" fmla="*/ 22 w 81"/>
                <a:gd name="T39" fmla="*/ 0 h 52"/>
                <a:gd name="T40" fmla="*/ 26 w 81"/>
                <a:gd name="T41" fmla="*/ 0 h 52"/>
                <a:gd name="T42" fmla="*/ 30 w 81"/>
                <a:gd name="T43" fmla="*/ 3 h 52"/>
                <a:gd name="T44" fmla="*/ 33 w 81"/>
                <a:gd name="T45" fmla="*/ 0 h 52"/>
                <a:gd name="T46" fmla="*/ 33 w 81"/>
                <a:gd name="T47" fmla="*/ 0 h 52"/>
                <a:gd name="T48" fmla="*/ 37 w 81"/>
                <a:gd name="T49" fmla="*/ 0 h 52"/>
                <a:gd name="T50" fmla="*/ 37 w 81"/>
                <a:gd name="T51" fmla="*/ 0 h 52"/>
                <a:gd name="T52" fmla="*/ 41 w 81"/>
                <a:gd name="T53" fmla="*/ 3 h 52"/>
                <a:gd name="T54" fmla="*/ 44 w 81"/>
                <a:gd name="T55" fmla="*/ 3 h 52"/>
                <a:gd name="T56" fmla="*/ 48 w 81"/>
                <a:gd name="T57" fmla="*/ 3 h 52"/>
                <a:gd name="T58" fmla="*/ 52 w 81"/>
                <a:gd name="T59" fmla="*/ 0 h 52"/>
                <a:gd name="T60" fmla="*/ 59 w 81"/>
                <a:gd name="T61" fmla="*/ 3 h 52"/>
                <a:gd name="T62" fmla="*/ 63 w 81"/>
                <a:gd name="T63" fmla="*/ 3 h 52"/>
                <a:gd name="T64" fmla="*/ 67 w 81"/>
                <a:gd name="T65" fmla="*/ 11 h 52"/>
                <a:gd name="T66" fmla="*/ 70 w 81"/>
                <a:gd name="T67" fmla="*/ 11 h 52"/>
                <a:gd name="T68" fmla="*/ 74 w 81"/>
                <a:gd name="T69" fmla="*/ 15 h 52"/>
                <a:gd name="T70" fmla="*/ 81 w 81"/>
                <a:gd name="T71" fmla="*/ 15 h 52"/>
                <a:gd name="T72" fmla="*/ 81 w 81"/>
                <a:gd name="T73" fmla="*/ 15 h 52"/>
                <a:gd name="T74" fmla="*/ 78 w 81"/>
                <a:gd name="T75" fmla="*/ 22 h 52"/>
                <a:gd name="T76" fmla="*/ 81 w 81"/>
                <a:gd name="T77" fmla="*/ 22 h 52"/>
                <a:gd name="T78" fmla="*/ 81 w 81"/>
                <a:gd name="T79" fmla="*/ 26 h 52"/>
                <a:gd name="T80" fmla="*/ 74 w 81"/>
                <a:gd name="T81" fmla="*/ 26 h 52"/>
                <a:gd name="T82" fmla="*/ 70 w 81"/>
                <a:gd name="T83" fmla="*/ 33 h 52"/>
                <a:gd name="T84" fmla="*/ 70 w 81"/>
                <a:gd name="T85" fmla="*/ 33 h 52"/>
                <a:gd name="T86" fmla="*/ 70 w 81"/>
                <a:gd name="T87" fmla="*/ 37 h 52"/>
                <a:gd name="T88" fmla="*/ 74 w 81"/>
                <a:gd name="T89" fmla="*/ 37 h 52"/>
                <a:gd name="T90" fmla="*/ 74 w 81"/>
                <a:gd name="T91" fmla="*/ 41 h 52"/>
                <a:gd name="T92" fmla="*/ 70 w 81"/>
                <a:gd name="T93" fmla="*/ 41 h 52"/>
                <a:gd name="T94" fmla="*/ 67 w 81"/>
                <a:gd name="T95" fmla="*/ 41 h 52"/>
                <a:gd name="T96" fmla="*/ 67 w 81"/>
                <a:gd name="T97" fmla="*/ 41 h 52"/>
                <a:gd name="T98" fmla="*/ 63 w 81"/>
                <a:gd name="T99" fmla="*/ 44 h 52"/>
                <a:gd name="T100" fmla="*/ 59 w 81"/>
                <a:gd name="T101" fmla="*/ 44 h 52"/>
                <a:gd name="T102" fmla="*/ 59 w 81"/>
                <a:gd name="T103" fmla="*/ 48 h 52"/>
                <a:gd name="T104" fmla="*/ 59 w 81"/>
                <a:gd name="T105" fmla="*/ 48 h 52"/>
                <a:gd name="T106" fmla="*/ 52 w 81"/>
                <a:gd name="T107" fmla="*/ 52 h 52"/>
                <a:gd name="T108" fmla="*/ 48 w 81"/>
                <a:gd name="T109" fmla="*/ 48 h 52"/>
                <a:gd name="T110" fmla="*/ 44 w 81"/>
                <a:gd name="T111" fmla="*/ 52 h 52"/>
                <a:gd name="T112" fmla="*/ 41 w 81"/>
                <a:gd name="T113" fmla="*/ 52 h 52"/>
                <a:gd name="T114" fmla="*/ 37 w 81"/>
                <a:gd name="T115" fmla="*/ 52 h 52"/>
                <a:gd name="T116" fmla="*/ 37 w 81"/>
                <a:gd name="T117" fmla="*/ 48 h 52"/>
                <a:gd name="T118" fmla="*/ 37 w 81"/>
                <a:gd name="T119" fmla="*/ 41 h 52"/>
                <a:gd name="T120" fmla="*/ 33 w 81"/>
                <a:gd name="T121" fmla="*/ 41 h 52"/>
                <a:gd name="T122" fmla="*/ 30 w 81"/>
                <a:gd name="T123" fmla="*/ 37 h 52"/>
                <a:gd name="T124" fmla="*/ 26 w 81"/>
                <a:gd name="T1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52">
                  <a:moveTo>
                    <a:pt x="26" y="41"/>
                  </a:moveTo>
                  <a:lnTo>
                    <a:pt x="26" y="33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22"/>
                  </a:lnTo>
                  <a:lnTo>
                    <a:pt x="81" y="22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3" y="44"/>
                  </a:lnTo>
                  <a:lnTo>
                    <a:pt x="59" y="44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7" y="48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26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731760" y="1958817"/>
              <a:ext cx="176269" cy="124804"/>
            </a:xfrm>
            <a:custGeom>
              <a:avLst/>
              <a:gdLst>
                <a:gd name="T0" fmla="*/ 3 w 137"/>
                <a:gd name="T1" fmla="*/ 49 h 97"/>
                <a:gd name="T2" fmla="*/ 11 w 137"/>
                <a:gd name="T3" fmla="*/ 49 h 97"/>
                <a:gd name="T4" fmla="*/ 18 w 137"/>
                <a:gd name="T5" fmla="*/ 45 h 97"/>
                <a:gd name="T6" fmla="*/ 22 w 137"/>
                <a:gd name="T7" fmla="*/ 41 h 97"/>
                <a:gd name="T8" fmla="*/ 26 w 137"/>
                <a:gd name="T9" fmla="*/ 38 h 97"/>
                <a:gd name="T10" fmla="*/ 33 w 137"/>
                <a:gd name="T11" fmla="*/ 38 h 97"/>
                <a:gd name="T12" fmla="*/ 29 w 137"/>
                <a:gd name="T13" fmla="*/ 34 h 97"/>
                <a:gd name="T14" fmla="*/ 29 w 137"/>
                <a:gd name="T15" fmla="*/ 30 h 97"/>
                <a:gd name="T16" fmla="*/ 40 w 137"/>
                <a:gd name="T17" fmla="*/ 23 h 97"/>
                <a:gd name="T18" fmla="*/ 37 w 137"/>
                <a:gd name="T19" fmla="*/ 19 h 97"/>
                <a:gd name="T20" fmla="*/ 48 w 137"/>
                <a:gd name="T21" fmla="*/ 12 h 97"/>
                <a:gd name="T22" fmla="*/ 55 w 137"/>
                <a:gd name="T23" fmla="*/ 4 h 97"/>
                <a:gd name="T24" fmla="*/ 59 w 137"/>
                <a:gd name="T25" fmla="*/ 0 h 97"/>
                <a:gd name="T26" fmla="*/ 66 w 137"/>
                <a:gd name="T27" fmla="*/ 4 h 97"/>
                <a:gd name="T28" fmla="*/ 70 w 137"/>
                <a:gd name="T29" fmla="*/ 4 h 97"/>
                <a:gd name="T30" fmla="*/ 77 w 137"/>
                <a:gd name="T31" fmla="*/ 4 h 97"/>
                <a:gd name="T32" fmla="*/ 85 w 137"/>
                <a:gd name="T33" fmla="*/ 4 h 97"/>
                <a:gd name="T34" fmla="*/ 92 w 137"/>
                <a:gd name="T35" fmla="*/ 8 h 97"/>
                <a:gd name="T36" fmla="*/ 103 w 137"/>
                <a:gd name="T37" fmla="*/ 8 h 97"/>
                <a:gd name="T38" fmla="*/ 103 w 137"/>
                <a:gd name="T39" fmla="*/ 15 h 97"/>
                <a:gd name="T40" fmla="*/ 103 w 137"/>
                <a:gd name="T41" fmla="*/ 23 h 97"/>
                <a:gd name="T42" fmla="*/ 111 w 137"/>
                <a:gd name="T43" fmla="*/ 30 h 97"/>
                <a:gd name="T44" fmla="*/ 118 w 137"/>
                <a:gd name="T45" fmla="*/ 38 h 97"/>
                <a:gd name="T46" fmla="*/ 126 w 137"/>
                <a:gd name="T47" fmla="*/ 45 h 97"/>
                <a:gd name="T48" fmla="*/ 133 w 137"/>
                <a:gd name="T49" fmla="*/ 52 h 97"/>
                <a:gd name="T50" fmla="*/ 133 w 137"/>
                <a:gd name="T51" fmla="*/ 56 h 97"/>
                <a:gd name="T52" fmla="*/ 122 w 137"/>
                <a:gd name="T53" fmla="*/ 64 h 97"/>
                <a:gd name="T54" fmla="*/ 118 w 137"/>
                <a:gd name="T55" fmla="*/ 64 h 97"/>
                <a:gd name="T56" fmla="*/ 122 w 137"/>
                <a:gd name="T57" fmla="*/ 71 h 97"/>
                <a:gd name="T58" fmla="*/ 126 w 137"/>
                <a:gd name="T59" fmla="*/ 78 h 97"/>
                <a:gd name="T60" fmla="*/ 126 w 137"/>
                <a:gd name="T61" fmla="*/ 82 h 97"/>
                <a:gd name="T62" fmla="*/ 111 w 137"/>
                <a:gd name="T63" fmla="*/ 86 h 97"/>
                <a:gd name="T64" fmla="*/ 111 w 137"/>
                <a:gd name="T65" fmla="*/ 97 h 97"/>
                <a:gd name="T66" fmla="*/ 103 w 137"/>
                <a:gd name="T67" fmla="*/ 93 h 97"/>
                <a:gd name="T68" fmla="*/ 96 w 137"/>
                <a:gd name="T69" fmla="*/ 93 h 97"/>
                <a:gd name="T70" fmla="*/ 89 w 137"/>
                <a:gd name="T71" fmla="*/ 97 h 97"/>
                <a:gd name="T72" fmla="*/ 85 w 137"/>
                <a:gd name="T73" fmla="*/ 93 h 97"/>
                <a:gd name="T74" fmla="*/ 77 w 137"/>
                <a:gd name="T75" fmla="*/ 97 h 97"/>
                <a:gd name="T76" fmla="*/ 70 w 137"/>
                <a:gd name="T77" fmla="*/ 93 h 97"/>
                <a:gd name="T78" fmla="*/ 66 w 137"/>
                <a:gd name="T79" fmla="*/ 93 h 97"/>
                <a:gd name="T80" fmla="*/ 55 w 137"/>
                <a:gd name="T81" fmla="*/ 93 h 97"/>
                <a:gd name="T82" fmla="*/ 51 w 137"/>
                <a:gd name="T83" fmla="*/ 89 h 97"/>
                <a:gd name="T84" fmla="*/ 37 w 137"/>
                <a:gd name="T85" fmla="*/ 89 h 97"/>
                <a:gd name="T86" fmla="*/ 33 w 137"/>
                <a:gd name="T87" fmla="*/ 89 h 97"/>
                <a:gd name="T88" fmla="*/ 14 w 137"/>
                <a:gd name="T89" fmla="*/ 93 h 97"/>
                <a:gd name="T90" fmla="*/ 7 w 137"/>
                <a:gd name="T91" fmla="*/ 89 h 97"/>
                <a:gd name="T92" fmla="*/ 7 w 137"/>
                <a:gd name="T93" fmla="*/ 89 h 97"/>
                <a:gd name="T94" fmla="*/ 0 w 137"/>
                <a:gd name="T95" fmla="*/ 82 h 97"/>
                <a:gd name="T96" fmla="*/ 7 w 137"/>
                <a:gd name="T97" fmla="*/ 75 h 97"/>
                <a:gd name="T98" fmla="*/ 3 w 137"/>
                <a:gd name="T99" fmla="*/ 64 h 97"/>
                <a:gd name="T100" fmla="*/ 3 w 137"/>
                <a:gd name="T101" fmla="*/ 60 h 97"/>
                <a:gd name="T102" fmla="*/ 0 w 137"/>
                <a:gd name="T10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97">
                  <a:moveTo>
                    <a:pt x="0" y="49"/>
                  </a:moveTo>
                  <a:lnTo>
                    <a:pt x="3" y="49"/>
                  </a:lnTo>
                  <a:lnTo>
                    <a:pt x="7" y="45"/>
                  </a:lnTo>
                  <a:lnTo>
                    <a:pt x="11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2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3" y="38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40" y="12"/>
                  </a:lnTo>
                  <a:lnTo>
                    <a:pt x="48" y="12"/>
                  </a:lnTo>
                  <a:lnTo>
                    <a:pt x="51" y="8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74" y="4"/>
                  </a:lnTo>
                  <a:lnTo>
                    <a:pt x="77" y="4"/>
                  </a:lnTo>
                  <a:lnTo>
                    <a:pt x="81" y="8"/>
                  </a:lnTo>
                  <a:lnTo>
                    <a:pt x="85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3" y="8"/>
                  </a:lnTo>
                  <a:lnTo>
                    <a:pt x="103" y="12"/>
                  </a:lnTo>
                  <a:lnTo>
                    <a:pt x="103" y="15"/>
                  </a:lnTo>
                  <a:lnTo>
                    <a:pt x="103" y="19"/>
                  </a:lnTo>
                  <a:lnTo>
                    <a:pt x="103" y="23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4" y="38"/>
                  </a:lnTo>
                  <a:lnTo>
                    <a:pt x="118" y="38"/>
                  </a:lnTo>
                  <a:lnTo>
                    <a:pt x="118" y="45"/>
                  </a:lnTo>
                  <a:lnTo>
                    <a:pt x="126" y="45"/>
                  </a:lnTo>
                  <a:lnTo>
                    <a:pt x="133" y="49"/>
                  </a:lnTo>
                  <a:lnTo>
                    <a:pt x="133" y="52"/>
                  </a:lnTo>
                  <a:lnTo>
                    <a:pt x="137" y="56"/>
                  </a:lnTo>
                  <a:lnTo>
                    <a:pt x="133" y="56"/>
                  </a:lnTo>
                  <a:lnTo>
                    <a:pt x="129" y="64"/>
                  </a:lnTo>
                  <a:lnTo>
                    <a:pt x="122" y="64"/>
                  </a:lnTo>
                  <a:lnTo>
                    <a:pt x="118" y="60"/>
                  </a:lnTo>
                  <a:lnTo>
                    <a:pt x="118" y="64"/>
                  </a:lnTo>
                  <a:lnTo>
                    <a:pt x="118" y="67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18" y="86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3" y="93"/>
                  </a:lnTo>
                  <a:lnTo>
                    <a:pt x="100" y="93"/>
                  </a:lnTo>
                  <a:lnTo>
                    <a:pt x="96" y="93"/>
                  </a:lnTo>
                  <a:lnTo>
                    <a:pt x="92" y="93"/>
                  </a:lnTo>
                  <a:lnTo>
                    <a:pt x="89" y="97"/>
                  </a:lnTo>
                  <a:lnTo>
                    <a:pt x="85" y="97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77" y="97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51" y="89"/>
                  </a:lnTo>
                  <a:lnTo>
                    <a:pt x="44" y="89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7" y="75"/>
                  </a:lnTo>
                  <a:lnTo>
                    <a:pt x="7" y="67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0" y="52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717610" y="2059174"/>
              <a:ext cx="347390" cy="195568"/>
            </a:xfrm>
            <a:custGeom>
              <a:avLst/>
              <a:gdLst>
                <a:gd name="T0" fmla="*/ 40 w 270"/>
                <a:gd name="T1" fmla="*/ 11 h 152"/>
                <a:gd name="T2" fmla="*/ 62 w 270"/>
                <a:gd name="T3" fmla="*/ 11 h 152"/>
                <a:gd name="T4" fmla="*/ 77 w 270"/>
                <a:gd name="T5" fmla="*/ 15 h 152"/>
                <a:gd name="T6" fmla="*/ 96 w 270"/>
                <a:gd name="T7" fmla="*/ 15 h 152"/>
                <a:gd name="T8" fmla="*/ 111 w 270"/>
                <a:gd name="T9" fmla="*/ 15 h 152"/>
                <a:gd name="T10" fmla="*/ 122 w 270"/>
                <a:gd name="T11" fmla="*/ 8 h 152"/>
                <a:gd name="T12" fmla="*/ 140 w 270"/>
                <a:gd name="T13" fmla="*/ 0 h 152"/>
                <a:gd name="T14" fmla="*/ 170 w 270"/>
                <a:gd name="T15" fmla="*/ 0 h 152"/>
                <a:gd name="T16" fmla="*/ 185 w 270"/>
                <a:gd name="T17" fmla="*/ 15 h 152"/>
                <a:gd name="T18" fmla="*/ 196 w 270"/>
                <a:gd name="T19" fmla="*/ 30 h 152"/>
                <a:gd name="T20" fmla="*/ 218 w 270"/>
                <a:gd name="T21" fmla="*/ 37 h 152"/>
                <a:gd name="T22" fmla="*/ 237 w 270"/>
                <a:gd name="T23" fmla="*/ 45 h 152"/>
                <a:gd name="T24" fmla="*/ 255 w 270"/>
                <a:gd name="T25" fmla="*/ 45 h 152"/>
                <a:gd name="T26" fmla="*/ 270 w 270"/>
                <a:gd name="T27" fmla="*/ 52 h 152"/>
                <a:gd name="T28" fmla="*/ 266 w 270"/>
                <a:gd name="T29" fmla="*/ 71 h 152"/>
                <a:gd name="T30" fmla="*/ 255 w 270"/>
                <a:gd name="T31" fmla="*/ 86 h 152"/>
                <a:gd name="T32" fmla="*/ 248 w 270"/>
                <a:gd name="T33" fmla="*/ 97 h 152"/>
                <a:gd name="T34" fmla="*/ 233 w 270"/>
                <a:gd name="T35" fmla="*/ 104 h 152"/>
                <a:gd name="T36" fmla="*/ 218 w 270"/>
                <a:gd name="T37" fmla="*/ 108 h 152"/>
                <a:gd name="T38" fmla="*/ 203 w 270"/>
                <a:gd name="T39" fmla="*/ 108 h 152"/>
                <a:gd name="T40" fmla="*/ 203 w 270"/>
                <a:gd name="T41" fmla="*/ 119 h 152"/>
                <a:gd name="T42" fmla="*/ 203 w 270"/>
                <a:gd name="T43" fmla="*/ 112 h 152"/>
                <a:gd name="T44" fmla="*/ 192 w 270"/>
                <a:gd name="T45" fmla="*/ 119 h 152"/>
                <a:gd name="T46" fmla="*/ 181 w 270"/>
                <a:gd name="T47" fmla="*/ 123 h 152"/>
                <a:gd name="T48" fmla="*/ 192 w 270"/>
                <a:gd name="T49" fmla="*/ 126 h 152"/>
                <a:gd name="T50" fmla="*/ 196 w 270"/>
                <a:gd name="T51" fmla="*/ 130 h 152"/>
                <a:gd name="T52" fmla="*/ 203 w 270"/>
                <a:gd name="T53" fmla="*/ 134 h 152"/>
                <a:gd name="T54" fmla="*/ 196 w 270"/>
                <a:gd name="T55" fmla="*/ 119 h 152"/>
                <a:gd name="T56" fmla="*/ 211 w 270"/>
                <a:gd name="T57" fmla="*/ 134 h 152"/>
                <a:gd name="T58" fmla="*/ 222 w 270"/>
                <a:gd name="T59" fmla="*/ 130 h 152"/>
                <a:gd name="T60" fmla="*/ 225 w 270"/>
                <a:gd name="T61" fmla="*/ 138 h 152"/>
                <a:gd name="T62" fmla="*/ 199 w 270"/>
                <a:gd name="T63" fmla="*/ 145 h 152"/>
                <a:gd name="T64" fmla="*/ 177 w 270"/>
                <a:gd name="T65" fmla="*/ 149 h 152"/>
                <a:gd name="T66" fmla="*/ 170 w 270"/>
                <a:gd name="T67" fmla="*/ 134 h 152"/>
                <a:gd name="T68" fmla="*/ 177 w 270"/>
                <a:gd name="T69" fmla="*/ 126 h 152"/>
                <a:gd name="T70" fmla="*/ 174 w 270"/>
                <a:gd name="T71" fmla="*/ 123 h 152"/>
                <a:gd name="T72" fmla="*/ 159 w 270"/>
                <a:gd name="T73" fmla="*/ 119 h 152"/>
                <a:gd name="T74" fmla="*/ 151 w 270"/>
                <a:gd name="T75" fmla="*/ 115 h 152"/>
                <a:gd name="T76" fmla="*/ 155 w 270"/>
                <a:gd name="T77" fmla="*/ 112 h 152"/>
                <a:gd name="T78" fmla="*/ 151 w 270"/>
                <a:gd name="T79" fmla="*/ 108 h 152"/>
                <a:gd name="T80" fmla="*/ 144 w 270"/>
                <a:gd name="T81" fmla="*/ 112 h 152"/>
                <a:gd name="T82" fmla="*/ 133 w 270"/>
                <a:gd name="T83" fmla="*/ 119 h 152"/>
                <a:gd name="T84" fmla="*/ 122 w 270"/>
                <a:gd name="T85" fmla="*/ 130 h 152"/>
                <a:gd name="T86" fmla="*/ 122 w 270"/>
                <a:gd name="T87" fmla="*/ 138 h 152"/>
                <a:gd name="T88" fmla="*/ 103 w 270"/>
                <a:gd name="T89" fmla="*/ 138 h 152"/>
                <a:gd name="T90" fmla="*/ 103 w 270"/>
                <a:gd name="T91" fmla="*/ 130 h 152"/>
                <a:gd name="T92" fmla="*/ 111 w 270"/>
                <a:gd name="T93" fmla="*/ 115 h 152"/>
                <a:gd name="T94" fmla="*/ 122 w 270"/>
                <a:gd name="T95" fmla="*/ 112 h 152"/>
                <a:gd name="T96" fmla="*/ 111 w 270"/>
                <a:gd name="T97" fmla="*/ 97 h 152"/>
                <a:gd name="T98" fmla="*/ 100 w 270"/>
                <a:gd name="T99" fmla="*/ 82 h 152"/>
                <a:gd name="T100" fmla="*/ 81 w 270"/>
                <a:gd name="T101" fmla="*/ 78 h 152"/>
                <a:gd name="T102" fmla="*/ 70 w 270"/>
                <a:gd name="T103" fmla="*/ 75 h 152"/>
                <a:gd name="T104" fmla="*/ 66 w 270"/>
                <a:gd name="T105" fmla="*/ 86 h 152"/>
                <a:gd name="T106" fmla="*/ 44 w 270"/>
                <a:gd name="T107" fmla="*/ 93 h 152"/>
                <a:gd name="T108" fmla="*/ 22 w 270"/>
                <a:gd name="T109" fmla="*/ 89 h 152"/>
                <a:gd name="T110" fmla="*/ 7 w 270"/>
                <a:gd name="T111" fmla="*/ 86 h 152"/>
                <a:gd name="T112" fmla="*/ 3 w 270"/>
                <a:gd name="T113" fmla="*/ 67 h 152"/>
                <a:gd name="T114" fmla="*/ 18 w 270"/>
                <a:gd name="T115" fmla="*/ 45 h 152"/>
                <a:gd name="T116" fmla="*/ 22 w 270"/>
                <a:gd name="T117" fmla="*/ 34 h 152"/>
                <a:gd name="T118" fmla="*/ 18 w 270"/>
                <a:gd name="T1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52">
                  <a:moveTo>
                    <a:pt x="18" y="11"/>
                  </a:moveTo>
                  <a:lnTo>
                    <a:pt x="18" y="11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5" y="11"/>
                  </a:lnTo>
                  <a:lnTo>
                    <a:pt x="62" y="11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6" y="15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3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18" y="19"/>
                  </a:lnTo>
                  <a:lnTo>
                    <a:pt x="122" y="19"/>
                  </a:lnTo>
                  <a:lnTo>
                    <a:pt x="122" y="11"/>
                  </a:lnTo>
                  <a:lnTo>
                    <a:pt x="122" y="8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0" y="8"/>
                  </a:lnTo>
                  <a:lnTo>
                    <a:pt x="174" y="8"/>
                  </a:lnTo>
                  <a:lnTo>
                    <a:pt x="174" y="11"/>
                  </a:lnTo>
                  <a:lnTo>
                    <a:pt x="177" y="19"/>
                  </a:lnTo>
                  <a:lnTo>
                    <a:pt x="185" y="15"/>
                  </a:lnTo>
                  <a:lnTo>
                    <a:pt x="188" y="19"/>
                  </a:lnTo>
                  <a:lnTo>
                    <a:pt x="188" y="23"/>
                  </a:lnTo>
                  <a:lnTo>
                    <a:pt x="192" y="23"/>
                  </a:lnTo>
                  <a:lnTo>
                    <a:pt x="192" y="26"/>
                  </a:lnTo>
                  <a:lnTo>
                    <a:pt x="196" y="30"/>
                  </a:lnTo>
                  <a:lnTo>
                    <a:pt x="203" y="37"/>
                  </a:lnTo>
                  <a:lnTo>
                    <a:pt x="203" y="34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8" y="37"/>
                  </a:lnTo>
                  <a:lnTo>
                    <a:pt x="222" y="34"/>
                  </a:lnTo>
                  <a:lnTo>
                    <a:pt x="225" y="34"/>
                  </a:lnTo>
                  <a:lnTo>
                    <a:pt x="229" y="41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44" y="45"/>
                  </a:lnTo>
                  <a:lnTo>
                    <a:pt x="248" y="45"/>
                  </a:lnTo>
                  <a:lnTo>
                    <a:pt x="251" y="49"/>
                  </a:lnTo>
                  <a:lnTo>
                    <a:pt x="255" y="45"/>
                  </a:lnTo>
                  <a:lnTo>
                    <a:pt x="259" y="49"/>
                  </a:lnTo>
                  <a:lnTo>
                    <a:pt x="262" y="49"/>
                  </a:lnTo>
                  <a:lnTo>
                    <a:pt x="266" y="49"/>
                  </a:lnTo>
                  <a:lnTo>
                    <a:pt x="266" y="52"/>
                  </a:lnTo>
                  <a:lnTo>
                    <a:pt x="270" y="52"/>
                  </a:lnTo>
                  <a:lnTo>
                    <a:pt x="270" y="56"/>
                  </a:lnTo>
                  <a:lnTo>
                    <a:pt x="266" y="60"/>
                  </a:lnTo>
                  <a:lnTo>
                    <a:pt x="262" y="60"/>
                  </a:lnTo>
                  <a:lnTo>
                    <a:pt x="262" y="67"/>
                  </a:lnTo>
                  <a:lnTo>
                    <a:pt x="266" y="71"/>
                  </a:lnTo>
                  <a:lnTo>
                    <a:pt x="270" y="75"/>
                  </a:lnTo>
                  <a:lnTo>
                    <a:pt x="266" y="78"/>
                  </a:lnTo>
                  <a:lnTo>
                    <a:pt x="266" y="82"/>
                  </a:lnTo>
                  <a:lnTo>
                    <a:pt x="262" y="86"/>
                  </a:lnTo>
                  <a:lnTo>
                    <a:pt x="255" y="86"/>
                  </a:lnTo>
                  <a:lnTo>
                    <a:pt x="251" y="89"/>
                  </a:lnTo>
                  <a:lnTo>
                    <a:pt x="251" y="93"/>
                  </a:lnTo>
                  <a:lnTo>
                    <a:pt x="248" y="97"/>
                  </a:lnTo>
                  <a:lnTo>
                    <a:pt x="248" y="101"/>
                  </a:lnTo>
                  <a:lnTo>
                    <a:pt x="248" y="97"/>
                  </a:lnTo>
                  <a:lnTo>
                    <a:pt x="244" y="97"/>
                  </a:lnTo>
                  <a:lnTo>
                    <a:pt x="240" y="101"/>
                  </a:lnTo>
                  <a:lnTo>
                    <a:pt x="237" y="101"/>
                  </a:lnTo>
                  <a:lnTo>
                    <a:pt x="233" y="101"/>
                  </a:lnTo>
                  <a:lnTo>
                    <a:pt x="233" y="104"/>
                  </a:lnTo>
                  <a:lnTo>
                    <a:pt x="229" y="104"/>
                  </a:lnTo>
                  <a:lnTo>
                    <a:pt x="225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12"/>
                  </a:lnTo>
                  <a:lnTo>
                    <a:pt x="211" y="108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2"/>
                  </a:lnTo>
                  <a:lnTo>
                    <a:pt x="207" y="112"/>
                  </a:lnTo>
                  <a:lnTo>
                    <a:pt x="203" y="115"/>
                  </a:lnTo>
                  <a:lnTo>
                    <a:pt x="203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203" y="115"/>
                  </a:lnTo>
                  <a:lnTo>
                    <a:pt x="203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6" y="119"/>
                  </a:lnTo>
                  <a:lnTo>
                    <a:pt x="192" y="119"/>
                  </a:lnTo>
                  <a:lnTo>
                    <a:pt x="192" y="119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1" y="119"/>
                  </a:lnTo>
                  <a:lnTo>
                    <a:pt x="181" y="123"/>
                  </a:lnTo>
                  <a:lnTo>
                    <a:pt x="181" y="123"/>
                  </a:lnTo>
                  <a:lnTo>
                    <a:pt x="188" y="123"/>
                  </a:lnTo>
                  <a:lnTo>
                    <a:pt x="188" y="123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6" y="126"/>
                  </a:lnTo>
                  <a:lnTo>
                    <a:pt x="192" y="126"/>
                  </a:lnTo>
                  <a:lnTo>
                    <a:pt x="192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3" y="134"/>
                  </a:lnTo>
                  <a:lnTo>
                    <a:pt x="207" y="138"/>
                  </a:lnTo>
                  <a:lnTo>
                    <a:pt x="207" y="134"/>
                  </a:lnTo>
                  <a:lnTo>
                    <a:pt x="203" y="130"/>
                  </a:lnTo>
                  <a:lnTo>
                    <a:pt x="196" y="123"/>
                  </a:lnTo>
                  <a:lnTo>
                    <a:pt x="196" y="119"/>
                  </a:lnTo>
                  <a:lnTo>
                    <a:pt x="196" y="119"/>
                  </a:lnTo>
                  <a:lnTo>
                    <a:pt x="199" y="123"/>
                  </a:lnTo>
                  <a:lnTo>
                    <a:pt x="199" y="126"/>
                  </a:lnTo>
                  <a:lnTo>
                    <a:pt x="207" y="134"/>
                  </a:lnTo>
                  <a:lnTo>
                    <a:pt x="211" y="134"/>
                  </a:lnTo>
                  <a:lnTo>
                    <a:pt x="211" y="134"/>
                  </a:lnTo>
                  <a:lnTo>
                    <a:pt x="214" y="134"/>
                  </a:lnTo>
                  <a:lnTo>
                    <a:pt x="218" y="134"/>
                  </a:lnTo>
                  <a:lnTo>
                    <a:pt x="218" y="130"/>
                  </a:lnTo>
                  <a:lnTo>
                    <a:pt x="222" y="130"/>
                  </a:lnTo>
                  <a:lnTo>
                    <a:pt x="229" y="130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18" y="141"/>
                  </a:lnTo>
                  <a:lnTo>
                    <a:pt x="211" y="138"/>
                  </a:lnTo>
                  <a:lnTo>
                    <a:pt x="207" y="141"/>
                  </a:lnTo>
                  <a:lnTo>
                    <a:pt x="207" y="145"/>
                  </a:lnTo>
                  <a:lnTo>
                    <a:pt x="199" y="145"/>
                  </a:lnTo>
                  <a:lnTo>
                    <a:pt x="192" y="149"/>
                  </a:lnTo>
                  <a:lnTo>
                    <a:pt x="188" y="152"/>
                  </a:lnTo>
                  <a:lnTo>
                    <a:pt x="181" y="152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7" y="126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7" y="123"/>
                  </a:lnTo>
                  <a:lnTo>
                    <a:pt x="177" y="119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0" y="119"/>
                  </a:lnTo>
                  <a:lnTo>
                    <a:pt x="166" y="119"/>
                  </a:lnTo>
                  <a:lnTo>
                    <a:pt x="162" y="123"/>
                  </a:lnTo>
                  <a:lnTo>
                    <a:pt x="159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5"/>
                  </a:lnTo>
                  <a:lnTo>
                    <a:pt x="151" y="115"/>
                  </a:lnTo>
                  <a:lnTo>
                    <a:pt x="144" y="115"/>
                  </a:lnTo>
                  <a:lnTo>
                    <a:pt x="144" y="112"/>
                  </a:lnTo>
                  <a:lnTo>
                    <a:pt x="148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9" y="112"/>
                  </a:lnTo>
                  <a:lnTo>
                    <a:pt x="162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12"/>
                  </a:lnTo>
                  <a:lnTo>
                    <a:pt x="137" y="112"/>
                  </a:lnTo>
                  <a:lnTo>
                    <a:pt x="133" y="115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5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18" y="134"/>
                  </a:lnTo>
                  <a:lnTo>
                    <a:pt x="114" y="134"/>
                  </a:lnTo>
                  <a:lnTo>
                    <a:pt x="111" y="138"/>
                  </a:lnTo>
                  <a:lnTo>
                    <a:pt x="103" y="138"/>
                  </a:lnTo>
                  <a:lnTo>
                    <a:pt x="100" y="138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3" y="130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4" y="112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7" y="89"/>
                  </a:lnTo>
                  <a:lnTo>
                    <a:pt x="103" y="86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82"/>
                  </a:lnTo>
                  <a:lnTo>
                    <a:pt x="85" y="78"/>
                  </a:lnTo>
                  <a:lnTo>
                    <a:pt x="81" y="78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5"/>
                  </a:lnTo>
                  <a:lnTo>
                    <a:pt x="74" y="78"/>
                  </a:lnTo>
                  <a:lnTo>
                    <a:pt x="70" y="75"/>
                  </a:lnTo>
                  <a:lnTo>
                    <a:pt x="70" y="78"/>
                  </a:lnTo>
                  <a:lnTo>
                    <a:pt x="66" y="75"/>
                  </a:lnTo>
                  <a:lnTo>
                    <a:pt x="66" y="78"/>
                  </a:lnTo>
                  <a:lnTo>
                    <a:pt x="66" y="82"/>
                  </a:lnTo>
                  <a:lnTo>
                    <a:pt x="66" y="86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37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22" y="89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1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3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3" y="67"/>
                  </a:lnTo>
                  <a:lnTo>
                    <a:pt x="7" y="67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8" y="15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802526" y="2155670"/>
              <a:ext cx="72051" cy="75912"/>
            </a:xfrm>
            <a:custGeom>
              <a:avLst/>
              <a:gdLst>
                <a:gd name="T0" fmla="*/ 0 w 56"/>
                <a:gd name="T1" fmla="*/ 11 h 59"/>
                <a:gd name="T2" fmla="*/ 0 w 56"/>
                <a:gd name="T3" fmla="*/ 7 h 59"/>
                <a:gd name="T4" fmla="*/ 0 w 56"/>
                <a:gd name="T5" fmla="*/ 3 h 59"/>
                <a:gd name="T6" fmla="*/ 0 w 56"/>
                <a:gd name="T7" fmla="*/ 0 h 59"/>
                <a:gd name="T8" fmla="*/ 4 w 56"/>
                <a:gd name="T9" fmla="*/ 3 h 59"/>
                <a:gd name="T10" fmla="*/ 4 w 56"/>
                <a:gd name="T11" fmla="*/ 0 h 59"/>
                <a:gd name="T12" fmla="*/ 8 w 56"/>
                <a:gd name="T13" fmla="*/ 3 h 59"/>
                <a:gd name="T14" fmla="*/ 8 w 56"/>
                <a:gd name="T15" fmla="*/ 0 h 59"/>
                <a:gd name="T16" fmla="*/ 11 w 56"/>
                <a:gd name="T17" fmla="*/ 0 h 59"/>
                <a:gd name="T18" fmla="*/ 11 w 56"/>
                <a:gd name="T19" fmla="*/ 0 h 59"/>
                <a:gd name="T20" fmla="*/ 15 w 56"/>
                <a:gd name="T21" fmla="*/ 3 h 59"/>
                <a:gd name="T22" fmla="*/ 19 w 56"/>
                <a:gd name="T23" fmla="*/ 3 h 59"/>
                <a:gd name="T24" fmla="*/ 26 w 56"/>
                <a:gd name="T25" fmla="*/ 7 h 59"/>
                <a:gd name="T26" fmla="*/ 30 w 56"/>
                <a:gd name="T27" fmla="*/ 7 h 59"/>
                <a:gd name="T28" fmla="*/ 30 w 56"/>
                <a:gd name="T29" fmla="*/ 7 h 59"/>
                <a:gd name="T30" fmla="*/ 34 w 56"/>
                <a:gd name="T31" fmla="*/ 7 h 59"/>
                <a:gd name="T32" fmla="*/ 37 w 56"/>
                <a:gd name="T33" fmla="*/ 11 h 59"/>
                <a:gd name="T34" fmla="*/ 41 w 56"/>
                <a:gd name="T35" fmla="*/ 14 h 59"/>
                <a:gd name="T36" fmla="*/ 41 w 56"/>
                <a:gd name="T37" fmla="*/ 18 h 59"/>
                <a:gd name="T38" fmla="*/ 41 w 56"/>
                <a:gd name="T39" fmla="*/ 22 h 59"/>
                <a:gd name="T40" fmla="*/ 45 w 56"/>
                <a:gd name="T41" fmla="*/ 22 h 59"/>
                <a:gd name="T42" fmla="*/ 45 w 56"/>
                <a:gd name="T43" fmla="*/ 26 h 59"/>
                <a:gd name="T44" fmla="*/ 52 w 56"/>
                <a:gd name="T45" fmla="*/ 29 h 59"/>
                <a:gd name="T46" fmla="*/ 56 w 56"/>
                <a:gd name="T47" fmla="*/ 29 h 59"/>
                <a:gd name="T48" fmla="*/ 56 w 56"/>
                <a:gd name="T49" fmla="*/ 33 h 59"/>
                <a:gd name="T50" fmla="*/ 56 w 56"/>
                <a:gd name="T51" fmla="*/ 37 h 59"/>
                <a:gd name="T52" fmla="*/ 56 w 56"/>
                <a:gd name="T53" fmla="*/ 40 h 59"/>
                <a:gd name="T54" fmla="*/ 56 w 56"/>
                <a:gd name="T55" fmla="*/ 40 h 59"/>
                <a:gd name="T56" fmla="*/ 52 w 56"/>
                <a:gd name="T57" fmla="*/ 40 h 59"/>
                <a:gd name="T58" fmla="*/ 48 w 56"/>
                <a:gd name="T59" fmla="*/ 37 h 59"/>
                <a:gd name="T60" fmla="*/ 45 w 56"/>
                <a:gd name="T61" fmla="*/ 40 h 59"/>
                <a:gd name="T62" fmla="*/ 41 w 56"/>
                <a:gd name="T63" fmla="*/ 40 h 59"/>
                <a:gd name="T64" fmla="*/ 41 w 56"/>
                <a:gd name="T65" fmla="*/ 44 h 59"/>
                <a:gd name="T66" fmla="*/ 41 w 56"/>
                <a:gd name="T67" fmla="*/ 48 h 59"/>
                <a:gd name="T68" fmla="*/ 41 w 56"/>
                <a:gd name="T69" fmla="*/ 48 h 59"/>
                <a:gd name="T70" fmla="*/ 37 w 56"/>
                <a:gd name="T71" fmla="*/ 55 h 59"/>
                <a:gd name="T72" fmla="*/ 37 w 56"/>
                <a:gd name="T73" fmla="*/ 55 h 59"/>
                <a:gd name="T74" fmla="*/ 34 w 56"/>
                <a:gd name="T75" fmla="*/ 55 h 59"/>
                <a:gd name="T76" fmla="*/ 30 w 56"/>
                <a:gd name="T77" fmla="*/ 59 h 59"/>
                <a:gd name="T78" fmla="*/ 30 w 56"/>
                <a:gd name="T79" fmla="*/ 55 h 59"/>
                <a:gd name="T80" fmla="*/ 30 w 56"/>
                <a:gd name="T81" fmla="*/ 51 h 59"/>
                <a:gd name="T82" fmla="*/ 30 w 56"/>
                <a:gd name="T83" fmla="*/ 40 h 59"/>
                <a:gd name="T84" fmla="*/ 26 w 56"/>
                <a:gd name="T85" fmla="*/ 33 h 59"/>
                <a:gd name="T86" fmla="*/ 26 w 56"/>
                <a:gd name="T87" fmla="*/ 29 h 59"/>
                <a:gd name="T88" fmla="*/ 15 w 56"/>
                <a:gd name="T89" fmla="*/ 26 h 59"/>
                <a:gd name="T90" fmla="*/ 15 w 56"/>
                <a:gd name="T91" fmla="*/ 22 h 59"/>
                <a:gd name="T92" fmla="*/ 11 w 56"/>
                <a:gd name="T93" fmla="*/ 14 h 59"/>
                <a:gd name="T94" fmla="*/ 8 w 56"/>
                <a:gd name="T95" fmla="*/ 11 h 59"/>
                <a:gd name="T96" fmla="*/ 0 w 56"/>
                <a:gd name="T9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9">
                  <a:moveTo>
                    <a:pt x="0" y="11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52" y="29"/>
                  </a:lnTo>
                  <a:lnTo>
                    <a:pt x="56" y="29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0" y="59"/>
                  </a:lnTo>
                  <a:lnTo>
                    <a:pt x="30" y="55"/>
                  </a:lnTo>
                  <a:lnTo>
                    <a:pt x="30" y="51"/>
                  </a:lnTo>
                  <a:lnTo>
                    <a:pt x="30" y="40"/>
                  </a:lnTo>
                  <a:lnTo>
                    <a:pt x="26" y="33"/>
                  </a:lnTo>
                  <a:lnTo>
                    <a:pt x="26" y="29"/>
                  </a:lnTo>
                  <a:lnTo>
                    <a:pt x="15" y="26"/>
                  </a:lnTo>
                  <a:lnTo>
                    <a:pt x="15" y="22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688015" y="2169824"/>
              <a:ext cx="186562" cy="104218"/>
            </a:xfrm>
            <a:custGeom>
              <a:avLst/>
              <a:gdLst>
                <a:gd name="T0" fmla="*/ 34 w 145"/>
                <a:gd name="T1" fmla="*/ 0 h 81"/>
                <a:gd name="T2" fmla="*/ 41 w 145"/>
                <a:gd name="T3" fmla="*/ 0 h 81"/>
                <a:gd name="T4" fmla="*/ 52 w 145"/>
                <a:gd name="T5" fmla="*/ 3 h 81"/>
                <a:gd name="T6" fmla="*/ 56 w 145"/>
                <a:gd name="T7" fmla="*/ 7 h 81"/>
                <a:gd name="T8" fmla="*/ 67 w 145"/>
                <a:gd name="T9" fmla="*/ 7 h 81"/>
                <a:gd name="T10" fmla="*/ 71 w 145"/>
                <a:gd name="T11" fmla="*/ 3 h 81"/>
                <a:gd name="T12" fmla="*/ 85 w 145"/>
                <a:gd name="T13" fmla="*/ 0 h 81"/>
                <a:gd name="T14" fmla="*/ 100 w 145"/>
                <a:gd name="T15" fmla="*/ 3 h 81"/>
                <a:gd name="T16" fmla="*/ 104 w 145"/>
                <a:gd name="T17" fmla="*/ 15 h 81"/>
                <a:gd name="T18" fmla="*/ 115 w 145"/>
                <a:gd name="T19" fmla="*/ 22 h 81"/>
                <a:gd name="T20" fmla="*/ 119 w 145"/>
                <a:gd name="T21" fmla="*/ 40 h 81"/>
                <a:gd name="T22" fmla="*/ 123 w 145"/>
                <a:gd name="T23" fmla="*/ 52 h 81"/>
                <a:gd name="T24" fmla="*/ 134 w 145"/>
                <a:gd name="T25" fmla="*/ 52 h 81"/>
                <a:gd name="T26" fmla="*/ 141 w 145"/>
                <a:gd name="T27" fmla="*/ 48 h 81"/>
                <a:gd name="T28" fmla="*/ 141 w 145"/>
                <a:gd name="T29" fmla="*/ 52 h 81"/>
                <a:gd name="T30" fmla="*/ 145 w 145"/>
                <a:gd name="T31" fmla="*/ 55 h 81"/>
                <a:gd name="T32" fmla="*/ 137 w 145"/>
                <a:gd name="T33" fmla="*/ 59 h 81"/>
                <a:gd name="T34" fmla="*/ 130 w 145"/>
                <a:gd name="T35" fmla="*/ 63 h 81"/>
                <a:gd name="T36" fmla="*/ 130 w 145"/>
                <a:gd name="T37" fmla="*/ 70 h 81"/>
                <a:gd name="T38" fmla="*/ 130 w 145"/>
                <a:gd name="T39" fmla="*/ 74 h 81"/>
                <a:gd name="T40" fmla="*/ 126 w 145"/>
                <a:gd name="T41" fmla="*/ 78 h 81"/>
                <a:gd name="T42" fmla="*/ 123 w 145"/>
                <a:gd name="T43" fmla="*/ 74 h 81"/>
                <a:gd name="T44" fmla="*/ 115 w 145"/>
                <a:gd name="T45" fmla="*/ 74 h 81"/>
                <a:gd name="T46" fmla="*/ 104 w 145"/>
                <a:gd name="T47" fmla="*/ 74 h 81"/>
                <a:gd name="T48" fmla="*/ 93 w 145"/>
                <a:gd name="T49" fmla="*/ 78 h 81"/>
                <a:gd name="T50" fmla="*/ 85 w 145"/>
                <a:gd name="T51" fmla="*/ 81 h 81"/>
                <a:gd name="T52" fmla="*/ 78 w 145"/>
                <a:gd name="T53" fmla="*/ 81 h 81"/>
                <a:gd name="T54" fmla="*/ 71 w 145"/>
                <a:gd name="T55" fmla="*/ 81 h 81"/>
                <a:gd name="T56" fmla="*/ 67 w 145"/>
                <a:gd name="T57" fmla="*/ 81 h 81"/>
                <a:gd name="T58" fmla="*/ 56 w 145"/>
                <a:gd name="T59" fmla="*/ 81 h 81"/>
                <a:gd name="T60" fmla="*/ 52 w 145"/>
                <a:gd name="T61" fmla="*/ 78 h 81"/>
                <a:gd name="T62" fmla="*/ 45 w 145"/>
                <a:gd name="T63" fmla="*/ 81 h 81"/>
                <a:gd name="T64" fmla="*/ 45 w 145"/>
                <a:gd name="T65" fmla="*/ 78 h 81"/>
                <a:gd name="T66" fmla="*/ 41 w 145"/>
                <a:gd name="T67" fmla="*/ 74 h 81"/>
                <a:gd name="T68" fmla="*/ 37 w 145"/>
                <a:gd name="T69" fmla="*/ 70 h 81"/>
                <a:gd name="T70" fmla="*/ 37 w 145"/>
                <a:gd name="T71" fmla="*/ 63 h 81"/>
                <a:gd name="T72" fmla="*/ 30 w 145"/>
                <a:gd name="T73" fmla="*/ 66 h 81"/>
                <a:gd name="T74" fmla="*/ 23 w 145"/>
                <a:gd name="T75" fmla="*/ 66 h 81"/>
                <a:gd name="T76" fmla="*/ 15 w 145"/>
                <a:gd name="T77" fmla="*/ 63 h 81"/>
                <a:gd name="T78" fmla="*/ 19 w 145"/>
                <a:gd name="T79" fmla="*/ 55 h 81"/>
                <a:gd name="T80" fmla="*/ 8 w 145"/>
                <a:gd name="T81" fmla="*/ 52 h 81"/>
                <a:gd name="T82" fmla="*/ 4 w 145"/>
                <a:gd name="T83" fmla="*/ 44 h 81"/>
                <a:gd name="T84" fmla="*/ 0 w 145"/>
                <a:gd name="T85" fmla="*/ 40 h 81"/>
                <a:gd name="T86" fmla="*/ 4 w 145"/>
                <a:gd name="T87" fmla="*/ 37 h 81"/>
                <a:gd name="T88" fmla="*/ 11 w 145"/>
                <a:gd name="T89" fmla="*/ 33 h 81"/>
                <a:gd name="T90" fmla="*/ 15 w 145"/>
                <a:gd name="T91" fmla="*/ 29 h 81"/>
                <a:gd name="T92" fmla="*/ 23 w 145"/>
                <a:gd name="T93" fmla="*/ 11 h 81"/>
                <a:gd name="T94" fmla="*/ 30 w 145"/>
                <a:gd name="T95" fmla="*/ 7 h 81"/>
                <a:gd name="T96" fmla="*/ 30 w 145"/>
                <a:gd name="T9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81">
                  <a:moveTo>
                    <a:pt x="30" y="0"/>
                  </a:move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3"/>
                  </a:lnTo>
                  <a:lnTo>
                    <a:pt x="52" y="3"/>
                  </a:lnTo>
                  <a:lnTo>
                    <a:pt x="56" y="3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1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100" y="3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15" y="18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5" y="52"/>
                  </a:lnTo>
                  <a:lnTo>
                    <a:pt x="141" y="52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3"/>
                  </a:lnTo>
                  <a:lnTo>
                    <a:pt x="130" y="63"/>
                  </a:lnTo>
                  <a:lnTo>
                    <a:pt x="130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4"/>
                  </a:lnTo>
                  <a:lnTo>
                    <a:pt x="119" y="78"/>
                  </a:lnTo>
                  <a:lnTo>
                    <a:pt x="115" y="74"/>
                  </a:lnTo>
                  <a:lnTo>
                    <a:pt x="111" y="74"/>
                  </a:lnTo>
                  <a:lnTo>
                    <a:pt x="104" y="74"/>
                  </a:lnTo>
                  <a:lnTo>
                    <a:pt x="100" y="74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5" y="81"/>
                  </a:lnTo>
                  <a:lnTo>
                    <a:pt x="85" y="81"/>
                  </a:lnTo>
                  <a:lnTo>
                    <a:pt x="78" y="81"/>
                  </a:lnTo>
                  <a:lnTo>
                    <a:pt x="74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7" y="81"/>
                  </a:lnTo>
                  <a:lnTo>
                    <a:pt x="60" y="81"/>
                  </a:lnTo>
                  <a:lnTo>
                    <a:pt x="56" y="81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81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4" y="63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2"/>
                  </a:lnTo>
                  <a:lnTo>
                    <a:pt x="23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606958" y="2159531"/>
              <a:ext cx="124804" cy="72051"/>
            </a:xfrm>
            <a:custGeom>
              <a:avLst/>
              <a:gdLst>
                <a:gd name="T0" fmla="*/ 63 w 97"/>
                <a:gd name="T1" fmla="*/ 48 h 56"/>
                <a:gd name="T2" fmla="*/ 67 w 97"/>
                <a:gd name="T3" fmla="*/ 45 h 56"/>
                <a:gd name="T4" fmla="*/ 67 w 97"/>
                <a:gd name="T5" fmla="*/ 45 h 56"/>
                <a:gd name="T6" fmla="*/ 71 w 97"/>
                <a:gd name="T7" fmla="*/ 41 h 56"/>
                <a:gd name="T8" fmla="*/ 74 w 97"/>
                <a:gd name="T9" fmla="*/ 41 h 56"/>
                <a:gd name="T10" fmla="*/ 78 w 97"/>
                <a:gd name="T11" fmla="*/ 41 h 56"/>
                <a:gd name="T12" fmla="*/ 78 w 97"/>
                <a:gd name="T13" fmla="*/ 37 h 56"/>
                <a:gd name="T14" fmla="*/ 82 w 97"/>
                <a:gd name="T15" fmla="*/ 30 h 56"/>
                <a:gd name="T16" fmla="*/ 86 w 97"/>
                <a:gd name="T17" fmla="*/ 19 h 56"/>
                <a:gd name="T18" fmla="*/ 89 w 97"/>
                <a:gd name="T19" fmla="*/ 15 h 56"/>
                <a:gd name="T20" fmla="*/ 93 w 97"/>
                <a:gd name="T21" fmla="*/ 15 h 56"/>
                <a:gd name="T22" fmla="*/ 97 w 97"/>
                <a:gd name="T23" fmla="*/ 11 h 56"/>
                <a:gd name="T24" fmla="*/ 93 w 97"/>
                <a:gd name="T25" fmla="*/ 8 h 56"/>
                <a:gd name="T26" fmla="*/ 89 w 97"/>
                <a:gd name="T27" fmla="*/ 4 h 56"/>
                <a:gd name="T28" fmla="*/ 86 w 97"/>
                <a:gd name="T29" fmla="*/ 0 h 56"/>
                <a:gd name="T30" fmla="*/ 82 w 97"/>
                <a:gd name="T31" fmla="*/ 4 h 56"/>
                <a:gd name="T32" fmla="*/ 78 w 97"/>
                <a:gd name="T33" fmla="*/ 0 h 56"/>
                <a:gd name="T34" fmla="*/ 71 w 97"/>
                <a:gd name="T35" fmla="*/ 4 h 56"/>
                <a:gd name="T36" fmla="*/ 67 w 97"/>
                <a:gd name="T37" fmla="*/ 0 h 56"/>
                <a:gd name="T38" fmla="*/ 60 w 97"/>
                <a:gd name="T39" fmla="*/ 0 h 56"/>
                <a:gd name="T40" fmla="*/ 60 w 97"/>
                <a:gd name="T41" fmla="*/ 4 h 56"/>
                <a:gd name="T42" fmla="*/ 56 w 97"/>
                <a:gd name="T43" fmla="*/ 8 h 56"/>
                <a:gd name="T44" fmla="*/ 56 w 97"/>
                <a:gd name="T45" fmla="*/ 11 h 56"/>
                <a:gd name="T46" fmla="*/ 49 w 97"/>
                <a:gd name="T47" fmla="*/ 8 h 56"/>
                <a:gd name="T48" fmla="*/ 45 w 97"/>
                <a:gd name="T49" fmla="*/ 11 h 56"/>
                <a:gd name="T50" fmla="*/ 41 w 97"/>
                <a:gd name="T51" fmla="*/ 11 h 56"/>
                <a:gd name="T52" fmla="*/ 41 w 97"/>
                <a:gd name="T53" fmla="*/ 15 h 56"/>
                <a:gd name="T54" fmla="*/ 30 w 97"/>
                <a:gd name="T55" fmla="*/ 15 h 56"/>
                <a:gd name="T56" fmla="*/ 26 w 97"/>
                <a:gd name="T57" fmla="*/ 19 h 56"/>
                <a:gd name="T58" fmla="*/ 19 w 97"/>
                <a:gd name="T59" fmla="*/ 15 h 56"/>
                <a:gd name="T60" fmla="*/ 8 w 97"/>
                <a:gd name="T61" fmla="*/ 11 h 56"/>
                <a:gd name="T62" fmla="*/ 8 w 97"/>
                <a:gd name="T63" fmla="*/ 11 h 56"/>
                <a:gd name="T64" fmla="*/ 8 w 97"/>
                <a:gd name="T65" fmla="*/ 15 h 56"/>
                <a:gd name="T66" fmla="*/ 8 w 97"/>
                <a:gd name="T67" fmla="*/ 19 h 56"/>
                <a:gd name="T68" fmla="*/ 0 w 97"/>
                <a:gd name="T69" fmla="*/ 19 h 56"/>
                <a:gd name="T70" fmla="*/ 0 w 97"/>
                <a:gd name="T71" fmla="*/ 19 h 56"/>
                <a:gd name="T72" fmla="*/ 4 w 97"/>
                <a:gd name="T73" fmla="*/ 23 h 56"/>
                <a:gd name="T74" fmla="*/ 4 w 97"/>
                <a:gd name="T75" fmla="*/ 26 h 56"/>
                <a:gd name="T76" fmla="*/ 4 w 97"/>
                <a:gd name="T77" fmla="*/ 30 h 56"/>
                <a:gd name="T78" fmla="*/ 4 w 97"/>
                <a:gd name="T79" fmla="*/ 30 h 56"/>
                <a:gd name="T80" fmla="*/ 0 w 97"/>
                <a:gd name="T81" fmla="*/ 34 h 56"/>
                <a:gd name="T82" fmla="*/ 0 w 97"/>
                <a:gd name="T83" fmla="*/ 34 h 56"/>
                <a:gd name="T84" fmla="*/ 4 w 97"/>
                <a:gd name="T85" fmla="*/ 37 h 56"/>
                <a:gd name="T86" fmla="*/ 4 w 97"/>
                <a:gd name="T87" fmla="*/ 45 h 56"/>
                <a:gd name="T88" fmla="*/ 8 w 97"/>
                <a:gd name="T89" fmla="*/ 45 h 56"/>
                <a:gd name="T90" fmla="*/ 15 w 97"/>
                <a:gd name="T91" fmla="*/ 48 h 56"/>
                <a:gd name="T92" fmla="*/ 19 w 97"/>
                <a:gd name="T93" fmla="*/ 52 h 56"/>
                <a:gd name="T94" fmla="*/ 23 w 97"/>
                <a:gd name="T95" fmla="*/ 52 h 56"/>
                <a:gd name="T96" fmla="*/ 30 w 97"/>
                <a:gd name="T97" fmla="*/ 56 h 56"/>
                <a:gd name="T98" fmla="*/ 37 w 97"/>
                <a:gd name="T99" fmla="*/ 56 h 56"/>
                <a:gd name="T100" fmla="*/ 37 w 97"/>
                <a:gd name="T101" fmla="*/ 52 h 56"/>
                <a:gd name="T102" fmla="*/ 41 w 97"/>
                <a:gd name="T103" fmla="*/ 56 h 56"/>
                <a:gd name="T104" fmla="*/ 41 w 97"/>
                <a:gd name="T105" fmla="*/ 52 h 56"/>
                <a:gd name="T106" fmla="*/ 45 w 97"/>
                <a:gd name="T107" fmla="*/ 52 h 56"/>
                <a:gd name="T108" fmla="*/ 49 w 97"/>
                <a:gd name="T109" fmla="*/ 52 h 56"/>
                <a:gd name="T110" fmla="*/ 49 w 97"/>
                <a:gd name="T111" fmla="*/ 48 h 56"/>
                <a:gd name="T112" fmla="*/ 52 w 97"/>
                <a:gd name="T113" fmla="*/ 45 h 56"/>
                <a:gd name="T114" fmla="*/ 56 w 97"/>
                <a:gd name="T115" fmla="*/ 48 h 56"/>
                <a:gd name="T116" fmla="*/ 60 w 97"/>
                <a:gd name="T117" fmla="*/ 48 h 56"/>
                <a:gd name="T118" fmla="*/ 63 w 97"/>
                <a:gd name="T11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56">
                  <a:moveTo>
                    <a:pt x="63" y="48"/>
                  </a:moveTo>
                  <a:lnTo>
                    <a:pt x="67" y="45"/>
                  </a:lnTo>
                  <a:lnTo>
                    <a:pt x="67" y="45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7"/>
                  </a:lnTo>
                  <a:lnTo>
                    <a:pt x="82" y="30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7" y="11"/>
                  </a:lnTo>
                  <a:lnTo>
                    <a:pt x="93" y="8"/>
                  </a:lnTo>
                  <a:lnTo>
                    <a:pt x="89" y="4"/>
                  </a:lnTo>
                  <a:lnTo>
                    <a:pt x="86" y="0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60" y="4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49" y="8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19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4" y="37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15" y="48"/>
                  </a:lnTo>
                  <a:lnTo>
                    <a:pt x="19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1" y="56"/>
                  </a:lnTo>
                  <a:lnTo>
                    <a:pt x="41" y="52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49" y="48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60" y="48"/>
                  </a:lnTo>
                  <a:lnTo>
                    <a:pt x="6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617251" y="2140231"/>
              <a:ext cx="104218" cy="43745"/>
            </a:xfrm>
            <a:custGeom>
              <a:avLst/>
              <a:gdLst>
                <a:gd name="T0" fmla="*/ 0 w 81"/>
                <a:gd name="T1" fmla="*/ 26 h 34"/>
                <a:gd name="T2" fmla="*/ 11 w 81"/>
                <a:gd name="T3" fmla="*/ 30 h 34"/>
                <a:gd name="T4" fmla="*/ 18 w 81"/>
                <a:gd name="T5" fmla="*/ 34 h 34"/>
                <a:gd name="T6" fmla="*/ 22 w 81"/>
                <a:gd name="T7" fmla="*/ 30 h 34"/>
                <a:gd name="T8" fmla="*/ 33 w 81"/>
                <a:gd name="T9" fmla="*/ 30 h 34"/>
                <a:gd name="T10" fmla="*/ 33 w 81"/>
                <a:gd name="T11" fmla="*/ 26 h 34"/>
                <a:gd name="T12" fmla="*/ 37 w 81"/>
                <a:gd name="T13" fmla="*/ 26 h 34"/>
                <a:gd name="T14" fmla="*/ 41 w 81"/>
                <a:gd name="T15" fmla="*/ 23 h 34"/>
                <a:gd name="T16" fmla="*/ 48 w 81"/>
                <a:gd name="T17" fmla="*/ 26 h 34"/>
                <a:gd name="T18" fmla="*/ 48 w 81"/>
                <a:gd name="T19" fmla="*/ 23 h 34"/>
                <a:gd name="T20" fmla="*/ 52 w 81"/>
                <a:gd name="T21" fmla="*/ 19 h 34"/>
                <a:gd name="T22" fmla="*/ 52 w 81"/>
                <a:gd name="T23" fmla="*/ 15 h 34"/>
                <a:gd name="T24" fmla="*/ 59 w 81"/>
                <a:gd name="T25" fmla="*/ 15 h 34"/>
                <a:gd name="T26" fmla="*/ 63 w 81"/>
                <a:gd name="T27" fmla="*/ 19 h 34"/>
                <a:gd name="T28" fmla="*/ 70 w 81"/>
                <a:gd name="T29" fmla="*/ 15 h 34"/>
                <a:gd name="T30" fmla="*/ 74 w 81"/>
                <a:gd name="T31" fmla="*/ 19 h 34"/>
                <a:gd name="T32" fmla="*/ 78 w 81"/>
                <a:gd name="T33" fmla="*/ 15 h 34"/>
                <a:gd name="T34" fmla="*/ 78 w 81"/>
                <a:gd name="T35" fmla="*/ 12 h 34"/>
                <a:gd name="T36" fmla="*/ 81 w 81"/>
                <a:gd name="T37" fmla="*/ 4 h 34"/>
                <a:gd name="T38" fmla="*/ 81 w 81"/>
                <a:gd name="T39" fmla="*/ 4 h 34"/>
                <a:gd name="T40" fmla="*/ 74 w 81"/>
                <a:gd name="T41" fmla="*/ 0 h 34"/>
                <a:gd name="T42" fmla="*/ 70 w 81"/>
                <a:gd name="T43" fmla="*/ 0 h 34"/>
                <a:gd name="T44" fmla="*/ 66 w 81"/>
                <a:gd name="T45" fmla="*/ 0 h 34"/>
                <a:gd name="T46" fmla="*/ 63 w 81"/>
                <a:gd name="T47" fmla="*/ 0 h 34"/>
                <a:gd name="T48" fmla="*/ 63 w 81"/>
                <a:gd name="T49" fmla="*/ 0 h 34"/>
                <a:gd name="T50" fmla="*/ 59 w 81"/>
                <a:gd name="T51" fmla="*/ 0 h 34"/>
                <a:gd name="T52" fmla="*/ 59 w 81"/>
                <a:gd name="T53" fmla="*/ 0 h 34"/>
                <a:gd name="T54" fmla="*/ 52 w 81"/>
                <a:gd name="T55" fmla="*/ 0 h 34"/>
                <a:gd name="T56" fmla="*/ 52 w 81"/>
                <a:gd name="T57" fmla="*/ 0 h 34"/>
                <a:gd name="T58" fmla="*/ 48 w 81"/>
                <a:gd name="T59" fmla="*/ 0 h 34"/>
                <a:gd name="T60" fmla="*/ 48 w 81"/>
                <a:gd name="T61" fmla="*/ 4 h 34"/>
                <a:gd name="T62" fmla="*/ 44 w 81"/>
                <a:gd name="T63" fmla="*/ 4 h 34"/>
                <a:gd name="T64" fmla="*/ 41 w 81"/>
                <a:gd name="T65" fmla="*/ 4 h 34"/>
                <a:gd name="T66" fmla="*/ 41 w 81"/>
                <a:gd name="T67" fmla="*/ 4 h 34"/>
                <a:gd name="T68" fmla="*/ 33 w 81"/>
                <a:gd name="T69" fmla="*/ 4 h 34"/>
                <a:gd name="T70" fmla="*/ 29 w 81"/>
                <a:gd name="T71" fmla="*/ 4 h 34"/>
                <a:gd name="T72" fmla="*/ 26 w 81"/>
                <a:gd name="T73" fmla="*/ 8 h 34"/>
                <a:gd name="T74" fmla="*/ 22 w 81"/>
                <a:gd name="T75" fmla="*/ 12 h 34"/>
                <a:gd name="T76" fmla="*/ 15 w 81"/>
                <a:gd name="T77" fmla="*/ 12 h 34"/>
                <a:gd name="T78" fmla="*/ 11 w 81"/>
                <a:gd name="T79" fmla="*/ 12 h 34"/>
                <a:gd name="T80" fmla="*/ 7 w 81"/>
                <a:gd name="T81" fmla="*/ 12 h 34"/>
                <a:gd name="T82" fmla="*/ 3 w 81"/>
                <a:gd name="T83" fmla="*/ 12 h 34"/>
                <a:gd name="T84" fmla="*/ 0 w 81"/>
                <a:gd name="T85" fmla="*/ 15 h 34"/>
                <a:gd name="T86" fmla="*/ 0 w 81"/>
                <a:gd name="T87" fmla="*/ 15 h 34"/>
                <a:gd name="T88" fmla="*/ 0 w 81"/>
                <a:gd name="T89" fmla="*/ 19 h 34"/>
                <a:gd name="T90" fmla="*/ 0 w 81"/>
                <a:gd name="T9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34">
                  <a:moveTo>
                    <a:pt x="0" y="26"/>
                  </a:moveTo>
                  <a:lnTo>
                    <a:pt x="11" y="30"/>
                  </a:lnTo>
                  <a:lnTo>
                    <a:pt x="18" y="34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7" y="26"/>
                  </a:lnTo>
                  <a:lnTo>
                    <a:pt x="41" y="23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52" y="19"/>
                  </a:lnTo>
                  <a:lnTo>
                    <a:pt x="52" y="15"/>
                  </a:lnTo>
                  <a:lnTo>
                    <a:pt x="59" y="15"/>
                  </a:lnTo>
                  <a:lnTo>
                    <a:pt x="63" y="19"/>
                  </a:lnTo>
                  <a:lnTo>
                    <a:pt x="70" y="15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6" y="8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731760" y="2265035"/>
              <a:ext cx="123517" cy="66905"/>
            </a:xfrm>
            <a:custGeom>
              <a:avLst/>
              <a:gdLst>
                <a:gd name="T0" fmla="*/ 7 w 96"/>
                <a:gd name="T1" fmla="*/ 0 h 52"/>
                <a:gd name="T2" fmla="*/ 11 w 96"/>
                <a:gd name="T3" fmla="*/ 4 h 52"/>
                <a:gd name="T4" fmla="*/ 11 w 96"/>
                <a:gd name="T5" fmla="*/ 7 h 52"/>
                <a:gd name="T6" fmla="*/ 18 w 96"/>
                <a:gd name="T7" fmla="*/ 4 h 52"/>
                <a:gd name="T8" fmla="*/ 22 w 96"/>
                <a:gd name="T9" fmla="*/ 7 h 52"/>
                <a:gd name="T10" fmla="*/ 33 w 96"/>
                <a:gd name="T11" fmla="*/ 7 h 52"/>
                <a:gd name="T12" fmla="*/ 37 w 96"/>
                <a:gd name="T13" fmla="*/ 7 h 52"/>
                <a:gd name="T14" fmla="*/ 44 w 96"/>
                <a:gd name="T15" fmla="*/ 7 h 52"/>
                <a:gd name="T16" fmla="*/ 51 w 96"/>
                <a:gd name="T17" fmla="*/ 7 h 52"/>
                <a:gd name="T18" fmla="*/ 59 w 96"/>
                <a:gd name="T19" fmla="*/ 4 h 52"/>
                <a:gd name="T20" fmla="*/ 70 w 96"/>
                <a:gd name="T21" fmla="*/ 0 h 52"/>
                <a:gd name="T22" fmla="*/ 81 w 96"/>
                <a:gd name="T23" fmla="*/ 0 h 52"/>
                <a:gd name="T24" fmla="*/ 89 w 96"/>
                <a:gd name="T25" fmla="*/ 0 h 52"/>
                <a:gd name="T26" fmla="*/ 92 w 96"/>
                <a:gd name="T27" fmla="*/ 4 h 52"/>
                <a:gd name="T28" fmla="*/ 96 w 96"/>
                <a:gd name="T29" fmla="*/ 7 h 52"/>
                <a:gd name="T30" fmla="*/ 92 w 96"/>
                <a:gd name="T31" fmla="*/ 15 h 52"/>
                <a:gd name="T32" fmla="*/ 85 w 96"/>
                <a:gd name="T33" fmla="*/ 15 h 52"/>
                <a:gd name="T34" fmla="*/ 85 w 96"/>
                <a:gd name="T35" fmla="*/ 26 h 52"/>
                <a:gd name="T36" fmla="*/ 81 w 96"/>
                <a:gd name="T37" fmla="*/ 30 h 52"/>
                <a:gd name="T38" fmla="*/ 89 w 96"/>
                <a:gd name="T39" fmla="*/ 37 h 52"/>
                <a:gd name="T40" fmla="*/ 89 w 96"/>
                <a:gd name="T41" fmla="*/ 41 h 52"/>
                <a:gd name="T42" fmla="*/ 85 w 96"/>
                <a:gd name="T43" fmla="*/ 41 h 52"/>
                <a:gd name="T44" fmla="*/ 74 w 96"/>
                <a:gd name="T45" fmla="*/ 37 h 52"/>
                <a:gd name="T46" fmla="*/ 70 w 96"/>
                <a:gd name="T47" fmla="*/ 41 h 52"/>
                <a:gd name="T48" fmla="*/ 66 w 96"/>
                <a:gd name="T49" fmla="*/ 41 h 52"/>
                <a:gd name="T50" fmla="*/ 63 w 96"/>
                <a:gd name="T51" fmla="*/ 44 h 52"/>
                <a:gd name="T52" fmla="*/ 63 w 96"/>
                <a:gd name="T53" fmla="*/ 52 h 52"/>
                <a:gd name="T54" fmla="*/ 55 w 96"/>
                <a:gd name="T55" fmla="*/ 52 h 52"/>
                <a:gd name="T56" fmla="*/ 48 w 96"/>
                <a:gd name="T57" fmla="*/ 52 h 52"/>
                <a:gd name="T58" fmla="*/ 44 w 96"/>
                <a:gd name="T59" fmla="*/ 52 h 52"/>
                <a:gd name="T60" fmla="*/ 40 w 96"/>
                <a:gd name="T61" fmla="*/ 52 h 52"/>
                <a:gd name="T62" fmla="*/ 29 w 96"/>
                <a:gd name="T63" fmla="*/ 48 h 52"/>
                <a:gd name="T64" fmla="*/ 22 w 96"/>
                <a:gd name="T65" fmla="*/ 52 h 52"/>
                <a:gd name="T66" fmla="*/ 18 w 96"/>
                <a:gd name="T67" fmla="*/ 52 h 52"/>
                <a:gd name="T68" fmla="*/ 14 w 96"/>
                <a:gd name="T69" fmla="*/ 48 h 52"/>
                <a:gd name="T70" fmla="*/ 11 w 96"/>
                <a:gd name="T71" fmla="*/ 41 h 52"/>
                <a:gd name="T72" fmla="*/ 3 w 96"/>
                <a:gd name="T73" fmla="*/ 33 h 52"/>
                <a:gd name="T74" fmla="*/ 3 w 96"/>
                <a:gd name="T75" fmla="*/ 30 h 52"/>
                <a:gd name="T76" fmla="*/ 7 w 96"/>
                <a:gd name="T77" fmla="*/ 22 h 52"/>
                <a:gd name="T78" fmla="*/ 7 w 96"/>
                <a:gd name="T79" fmla="*/ 15 h 52"/>
                <a:gd name="T80" fmla="*/ 0 w 96"/>
                <a:gd name="T81" fmla="*/ 4 h 52"/>
                <a:gd name="T82" fmla="*/ 3 w 96"/>
                <a:gd name="T8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52">
                  <a:moveTo>
                    <a:pt x="3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4"/>
                  </a:lnTo>
                  <a:lnTo>
                    <a:pt x="89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7"/>
                  </a:lnTo>
                  <a:lnTo>
                    <a:pt x="96" y="11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85" y="15"/>
                  </a:lnTo>
                  <a:lnTo>
                    <a:pt x="89" y="22"/>
                  </a:lnTo>
                  <a:lnTo>
                    <a:pt x="85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30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1" y="37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55" y="52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3" y="52"/>
                  </a:lnTo>
                  <a:lnTo>
                    <a:pt x="29" y="48"/>
                  </a:lnTo>
                  <a:lnTo>
                    <a:pt x="29" y="52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4" y="48"/>
                  </a:lnTo>
                  <a:lnTo>
                    <a:pt x="14" y="44"/>
                  </a:lnTo>
                  <a:lnTo>
                    <a:pt x="11" y="41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698308" y="2307493"/>
              <a:ext cx="56612" cy="38599"/>
            </a:xfrm>
            <a:custGeom>
              <a:avLst/>
              <a:gdLst>
                <a:gd name="T0" fmla="*/ 29 w 44"/>
                <a:gd name="T1" fmla="*/ 0 h 30"/>
                <a:gd name="T2" fmla="*/ 37 w 44"/>
                <a:gd name="T3" fmla="*/ 8 h 30"/>
                <a:gd name="T4" fmla="*/ 40 w 44"/>
                <a:gd name="T5" fmla="*/ 11 h 30"/>
                <a:gd name="T6" fmla="*/ 40 w 44"/>
                <a:gd name="T7" fmla="*/ 15 h 30"/>
                <a:gd name="T8" fmla="*/ 44 w 44"/>
                <a:gd name="T9" fmla="*/ 19 h 30"/>
                <a:gd name="T10" fmla="*/ 40 w 44"/>
                <a:gd name="T11" fmla="*/ 23 h 30"/>
                <a:gd name="T12" fmla="*/ 37 w 44"/>
                <a:gd name="T13" fmla="*/ 23 h 30"/>
                <a:gd name="T14" fmla="*/ 33 w 44"/>
                <a:gd name="T15" fmla="*/ 23 h 30"/>
                <a:gd name="T16" fmla="*/ 26 w 44"/>
                <a:gd name="T17" fmla="*/ 23 h 30"/>
                <a:gd name="T18" fmla="*/ 22 w 44"/>
                <a:gd name="T19" fmla="*/ 26 h 30"/>
                <a:gd name="T20" fmla="*/ 22 w 44"/>
                <a:gd name="T21" fmla="*/ 26 h 30"/>
                <a:gd name="T22" fmla="*/ 18 w 44"/>
                <a:gd name="T23" fmla="*/ 26 h 30"/>
                <a:gd name="T24" fmla="*/ 11 w 44"/>
                <a:gd name="T25" fmla="*/ 30 h 30"/>
                <a:gd name="T26" fmla="*/ 11 w 44"/>
                <a:gd name="T27" fmla="*/ 30 h 30"/>
                <a:gd name="T28" fmla="*/ 7 w 44"/>
                <a:gd name="T29" fmla="*/ 30 h 30"/>
                <a:gd name="T30" fmla="*/ 7 w 44"/>
                <a:gd name="T31" fmla="*/ 26 h 30"/>
                <a:gd name="T32" fmla="*/ 3 w 44"/>
                <a:gd name="T33" fmla="*/ 23 h 30"/>
                <a:gd name="T34" fmla="*/ 0 w 44"/>
                <a:gd name="T35" fmla="*/ 15 h 30"/>
                <a:gd name="T36" fmla="*/ 3 w 44"/>
                <a:gd name="T37" fmla="*/ 11 h 30"/>
                <a:gd name="T38" fmla="*/ 3 w 44"/>
                <a:gd name="T39" fmla="*/ 11 h 30"/>
                <a:gd name="T40" fmla="*/ 3 w 44"/>
                <a:gd name="T41" fmla="*/ 11 h 30"/>
                <a:gd name="T42" fmla="*/ 3 w 44"/>
                <a:gd name="T43" fmla="*/ 8 h 30"/>
                <a:gd name="T44" fmla="*/ 7 w 44"/>
                <a:gd name="T45" fmla="*/ 4 h 30"/>
                <a:gd name="T46" fmla="*/ 11 w 44"/>
                <a:gd name="T47" fmla="*/ 4 h 30"/>
                <a:gd name="T48" fmla="*/ 15 w 44"/>
                <a:gd name="T49" fmla="*/ 4 h 30"/>
                <a:gd name="T50" fmla="*/ 22 w 44"/>
                <a:gd name="T51" fmla="*/ 0 h 30"/>
                <a:gd name="T52" fmla="*/ 22 w 44"/>
                <a:gd name="T53" fmla="*/ 4 h 30"/>
                <a:gd name="T54" fmla="*/ 29 w 44"/>
                <a:gd name="T55" fmla="*/ 0 h 30"/>
                <a:gd name="T56" fmla="*/ 29 w 44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0">
                  <a:moveTo>
                    <a:pt x="29" y="0"/>
                  </a:moveTo>
                  <a:lnTo>
                    <a:pt x="37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44" y="19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3" y="23"/>
                  </a:lnTo>
                  <a:lnTo>
                    <a:pt x="26" y="23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673864" y="2303634"/>
              <a:ext cx="38599" cy="65619"/>
            </a:xfrm>
            <a:custGeom>
              <a:avLst/>
              <a:gdLst>
                <a:gd name="T0" fmla="*/ 22 w 30"/>
                <a:gd name="T1" fmla="*/ 14 h 51"/>
                <a:gd name="T2" fmla="*/ 19 w 30"/>
                <a:gd name="T3" fmla="*/ 18 h 51"/>
                <a:gd name="T4" fmla="*/ 22 w 30"/>
                <a:gd name="T5" fmla="*/ 26 h 51"/>
                <a:gd name="T6" fmla="*/ 26 w 30"/>
                <a:gd name="T7" fmla="*/ 29 h 51"/>
                <a:gd name="T8" fmla="*/ 26 w 30"/>
                <a:gd name="T9" fmla="*/ 33 h 51"/>
                <a:gd name="T10" fmla="*/ 30 w 30"/>
                <a:gd name="T11" fmla="*/ 33 h 51"/>
                <a:gd name="T12" fmla="*/ 30 w 30"/>
                <a:gd name="T13" fmla="*/ 37 h 51"/>
                <a:gd name="T14" fmla="*/ 26 w 30"/>
                <a:gd name="T15" fmla="*/ 44 h 51"/>
                <a:gd name="T16" fmla="*/ 19 w 30"/>
                <a:gd name="T17" fmla="*/ 44 h 51"/>
                <a:gd name="T18" fmla="*/ 19 w 30"/>
                <a:gd name="T19" fmla="*/ 48 h 51"/>
                <a:gd name="T20" fmla="*/ 19 w 30"/>
                <a:gd name="T21" fmla="*/ 51 h 51"/>
                <a:gd name="T22" fmla="*/ 15 w 30"/>
                <a:gd name="T23" fmla="*/ 51 h 51"/>
                <a:gd name="T24" fmla="*/ 11 w 30"/>
                <a:gd name="T25" fmla="*/ 51 h 51"/>
                <a:gd name="T26" fmla="*/ 8 w 30"/>
                <a:gd name="T27" fmla="*/ 44 h 51"/>
                <a:gd name="T28" fmla="*/ 4 w 30"/>
                <a:gd name="T29" fmla="*/ 44 h 51"/>
                <a:gd name="T30" fmla="*/ 0 w 30"/>
                <a:gd name="T31" fmla="*/ 44 h 51"/>
                <a:gd name="T32" fmla="*/ 4 w 30"/>
                <a:gd name="T33" fmla="*/ 40 h 51"/>
                <a:gd name="T34" fmla="*/ 0 w 30"/>
                <a:gd name="T35" fmla="*/ 37 h 51"/>
                <a:gd name="T36" fmla="*/ 0 w 30"/>
                <a:gd name="T37" fmla="*/ 33 h 51"/>
                <a:gd name="T38" fmla="*/ 4 w 30"/>
                <a:gd name="T39" fmla="*/ 29 h 51"/>
                <a:gd name="T40" fmla="*/ 0 w 30"/>
                <a:gd name="T41" fmla="*/ 26 h 51"/>
                <a:gd name="T42" fmla="*/ 4 w 30"/>
                <a:gd name="T43" fmla="*/ 18 h 51"/>
                <a:gd name="T44" fmla="*/ 4 w 30"/>
                <a:gd name="T45" fmla="*/ 18 h 51"/>
                <a:gd name="T46" fmla="*/ 4 w 30"/>
                <a:gd name="T47" fmla="*/ 14 h 51"/>
                <a:gd name="T48" fmla="*/ 0 w 30"/>
                <a:gd name="T49" fmla="*/ 14 h 51"/>
                <a:gd name="T50" fmla="*/ 0 w 30"/>
                <a:gd name="T51" fmla="*/ 7 h 51"/>
                <a:gd name="T52" fmla="*/ 0 w 30"/>
                <a:gd name="T53" fmla="*/ 3 h 51"/>
                <a:gd name="T54" fmla="*/ 4 w 30"/>
                <a:gd name="T55" fmla="*/ 0 h 51"/>
                <a:gd name="T56" fmla="*/ 8 w 30"/>
                <a:gd name="T57" fmla="*/ 0 h 51"/>
                <a:gd name="T58" fmla="*/ 8 w 30"/>
                <a:gd name="T59" fmla="*/ 3 h 51"/>
                <a:gd name="T60" fmla="*/ 11 w 30"/>
                <a:gd name="T61" fmla="*/ 0 h 51"/>
                <a:gd name="T62" fmla="*/ 11 w 30"/>
                <a:gd name="T63" fmla="*/ 0 h 51"/>
                <a:gd name="T64" fmla="*/ 11 w 30"/>
                <a:gd name="T65" fmla="*/ 0 h 51"/>
                <a:gd name="T66" fmla="*/ 15 w 30"/>
                <a:gd name="T67" fmla="*/ 3 h 51"/>
                <a:gd name="T68" fmla="*/ 15 w 30"/>
                <a:gd name="T69" fmla="*/ 3 h 51"/>
                <a:gd name="T70" fmla="*/ 19 w 30"/>
                <a:gd name="T71" fmla="*/ 7 h 51"/>
                <a:gd name="T72" fmla="*/ 22 w 30"/>
                <a:gd name="T73" fmla="*/ 7 h 51"/>
                <a:gd name="T74" fmla="*/ 22 w 30"/>
                <a:gd name="T75" fmla="*/ 11 h 51"/>
                <a:gd name="T76" fmla="*/ 22 w 30"/>
                <a:gd name="T77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51">
                  <a:moveTo>
                    <a:pt x="22" y="14"/>
                  </a:moveTo>
                  <a:lnTo>
                    <a:pt x="19" y="18"/>
                  </a:lnTo>
                  <a:lnTo>
                    <a:pt x="22" y="26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7"/>
                  </a:lnTo>
                  <a:lnTo>
                    <a:pt x="26" y="44"/>
                  </a:lnTo>
                  <a:lnTo>
                    <a:pt x="19" y="44"/>
                  </a:lnTo>
                  <a:lnTo>
                    <a:pt x="19" y="48"/>
                  </a:lnTo>
                  <a:lnTo>
                    <a:pt x="19" y="51"/>
                  </a:lnTo>
                  <a:lnTo>
                    <a:pt x="15" y="51"/>
                  </a:lnTo>
                  <a:lnTo>
                    <a:pt x="11" y="51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659711" y="2217429"/>
              <a:ext cx="86205" cy="104218"/>
            </a:xfrm>
            <a:custGeom>
              <a:avLst/>
              <a:gdLst>
                <a:gd name="T0" fmla="*/ 0 w 67"/>
                <a:gd name="T1" fmla="*/ 7 h 81"/>
                <a:gd name="T2" fmla="*/ 8 w 67"/>
                <a:gd name="T3" fmla="*/ 7 h 81"/>
                <a:gd name="T4" fmla="*/ 11 w 67"/>
                <a:gd name="T5" fmla="*/ 0 h 81"/>
                <a:gd name="T6" fmla="*/ 19 w 67"/>
                <a:gd name="T7" fmla="*/ 3 h 81"/>
                <a:gd name="T8" fmla="*/ 26 w 67"/>
                <a:gd name="T9" fmla="*/ 7 h 81"/>
                <a:gd name="T10" fmla="*/ 30 w 67"/>
                <a:gd name="T11" fmla="*/ 15 h 81"/>
                <a:gd name="T12" fmla="*/ 41 w 67"/>
                <a:gd name="T13" fmla="*/ 18 h 81"/>
                <a:gd name="T14" fmla="*/ 37 w 67"/>
                <a:gd name="T15" fmla="*/ 26 h 81"/>
                <a:gd name="T16" fmla="*/ 45 w 67"/>
                <a:gd name="T17" fmla="*/ 29 h 81"/>
                <a:gd name="T18" fmla="*/ 52 w 67"/>
                <a:gd name="T19" fmla="*/ 29 h 81"/>
                <a:gd name="T20" fmla="*/ 59 w 67"/>
                <a:gd name="T21" fmla="*/ 26 h 81"/>
                <a:gd name="T22" fmla="*/ 59 w 67"/>
                <a:gd name="T23" fmla="*/ 33 h 81"/>
                <a:gd name="T24" fmla="*/ 56 w 67"/>
                <a:gd name="T25" fmla="*/ 41 h 81"/>
                <a:gd name="T26" fmla="*/ 63 w 67"/>
                <a:gd name="T27" fmla="*/ 52 h 81"/>
                <a:gd name="T28" fmla="*/ 63 w 67"/>
                <a:gd name="T29" fmla="*/ 59 h 81"/>
                <a:gd name="T30" fmla="*/ 59 w 67"/>
                <a:gd name="T31" fmla="*/ 67 h 81"/>
                <a:gd name="T32" fmla="*/ 59 w 67"/>
                <a:gd name="T33" fmla="*/ 70 h 81"/>
                <a:gd name="T34" fmla="*/ 52 w 67"/>
                <a:gd name="T35" fmla="*/ 74 h 81"/>
                <a:gd name="T36" fmla="*/ 45 w 67"/>
                <a:gd name="T37" fmla="*/ 74 h 81"/>
                <a:gd name="T38" fmla="*/ 37 w 67"/>
                <a:gd name="T39" fmla="*/ 74 h 81"/>
                <a:gd name="T40" fmla="*/ 33 w 67"/>
                <a:gd name="T41" fmla="*/ 81 h 81"/>
                <a:gd name="T42" fmla="*/ 33 w 67"/>
                <a:gd name="T43" fmla="*/ 78 h 81"/>
                <a:gd name="T44" fmla="*/ 30 w 67"/>
                <a:gd name="T45" fmla="*/ 74 h 81"/>
                <a:gd name="T46" fmla="*/ 26 w 67"/>
                <a:gd name="T47" fmla="*/ 70 h 81"/>
                <a:gd name="T48" fmla="*/ 22 w 67"/>
                <a:gd name="T49" fmla="*/ 67 h 81"/>
                <a:gd name="T50" fmla="*/ 26 w 67"/>
                <a:gd name="T51" fmla="*/ 63 h 81"/>
                <a:gd name="T52" fmla="*/ 22 w 67"/>
                <a:gd name="T53" fmla="*/ 59 h 81"/>
                <a:gd name="T54" fmla="*/ 15 w 67"/>
                <a:gd name="T55" fmla="*/ 55 h 81"/>
                <a:gd name="T56" fmla="*/ 11 w 67"/>
                <a:gd name="T57" fmla="*/ 52 h 81"/>
                <a:gd name="T58" fmla="*/ 11 w 67"/>
                <a:gd name="T59" fmla="*/ 48 h 81"/>
                <a:gd name="T60" fmla="*/ 8 w 67"/>
                <a:gd name="T61" fmla="*/ 41 h 81"/>
                <a:gd name="T62" fmla="*/ 11 w 67"/>
                <a:gd name="T63" fmla="*/ 41 h 81"/>
                <a:gd name="T64" fmla="*/ 11 w 67"/>
                <a:gd name="T65" fmla="*/ 37 h 81"/>
                <a:gd name="T66" fmla="*/ 4 w 67"/>
                <a:gd name="T67" fmla="*/ 33 h 81"/>
                <a:gd name="T68" fmla="*/ 8 w 67"/>
                <a:gd name="T69" fmla="*/ 29 h 81"/>
                <a:gd name="T70" fmla="*/ 4 w 67"/>
                <a:gd name="T71" fmla="*/ 26 h 81"/>
                <a:gd name="T72" fmla="*/ 4 w 67"/>
                <a:gd name="T73" fmla="*/ 26 h 81"/>
                <a:gd name="T74" fmla="*/ 4 w 67"/>
                <a:gd name="T75" fmla="*/ 22 h 81"/>
                <a:gd name="T76" fmla="*/ 8 w 67"/>
                <a:gd name="T77" fmla="*/ 18 h 81"/>
                <a:gd name="T78" fmla="*/ 4 w 67"/>
                <a:gd name="T79" fmla="*/ 18 h 81"/>
                <a:gd name="T80" fmla="*/ 0 w 67"/>
                <a:gd name="T8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81">
                  <a:moveTo>
                    <a:pt x="0" y="11"/>
                  </a:moveTo>
                  <a:lnTo>
                    <a:pt x="0" y="7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7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2" y="29"/>
                  </a:lnTo>
                  <a:lnTo>
                    <a:pt x="56" y="26"/>
                  </a:lnTo>
                  <a:lnTo>
                    <a:pt x="59" y="26"/>
                  </a:lnTo>
                  <a:lnTo>
                    <a:pt x="56" y="29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9" y="48"/>
                  </a:lnTo>
                  <a:lnTo>
                    <a:pt x="63" y="52"/>
                  </a:lnTo>
                  <a:lnTo>
                    <a:pt x="67" y="55"/>
                  </a:lnTo>
                  <a:lnTo>
                    <a:pt x="63" y="59"/>
                  </a:lnTo>
                  <a:lnTo>
                    <a:pt x="59" y="63"/>
                  </a:lnTo>
                  <a:lnTo>
                    <a:pt x="59" y="67"/>
                  </a:lnTo>
                  <a:lnTo>
                    <a:pt x="63" y="70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52" y="74"/>
                  </a:lnTo>
                  <a:lnTo>
                    <a:pt x="52" y="70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1" y="55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654564" y="2279187"/>
              <a:ext cx="38599" cy="42459"/>
            </a:xfrm>
            <a:custGeom>
              <a:avLst/>
              <a:gdLst>
                <a:gd name="T0" fmla="*/ 15 w 30"/>
                <a:gd name="T1" fmla="*/ 33 h 33"/>
                <a:gd name="T2" fmla="*/ 15 w 30"/>
                <a:gd name="T3" fmla="*/ 26 h 33"/>
                <a:gd name="T4" fmla="*/ 15 w 30"/>
                <a:gd name="T5" fmla="*/ 22 h 33"/>
                <a:gd name="T6" fmla="*/ 19 w 30"/>
                <a:gd name="T7" fmla="*/ 19 h 33"/>
                <a:gd name="T8" fmla="*/ 23 w 30"/>
                <a:gd name="T9" fmla="*/ 19 h 33"/>
                <a:gd name="T10" fmla="*/ 23 w 30"/>
                <a:gd name="T11" fmla="*/ 22 h 33"/>
                <a:gd name="T12" fmla="*/ 26 w 30"/>
                <a:gd name="T13" fmla="*/ 19 h 33"/>
                <a:gd name="T14" fmla="*/ 26 w 30"/>
                <a:gd name="T15" fmla="*/ 19 h 33"/>
                <a:gd name="T16" fmla="*/ 30 w 30"/>
                <a:gd name="T17" fmla="*/ 15 h 33"/>
                <a:gd name="T18" fmla="*/ 30 w 30"/>
                <a:gd name="T19" fmla="*/ 11 h 33"/>
                <a:gd name="T20" fmla="*/ 26 w 30"/>
                <a:gd name="T21" fmla="*/ 11 h 33"/>
                <a:gd name="T22" fmla="*/ 23 w 30"/>
                <a:gd name="T23" fmla="*/ 7 h 33"/>
                <a:gd name="T24" fmla="*/ 19 w 30"/>
                <a:gd name="T25" fmla="*/ 7 h 33"/>
                <a:gd name="T26" fmla="*/ 15 w 30"/>
                <a:gd name="T27" fmla="*/ 7 h 33"/>
                <a:gd name="T28" fmla="*/ 15 w 30"/>
                <a:gd name="T29" fmla="*/ 4 h 33"/>
                <a:gd name="T30" fmla="*/ 15 w 30"/>
                <a:gd name="T31" fmla="*/ 0 h 33"/>
                <a:gd name="T32" fmla="*/ 12 w 30"/>
                <a:gd name="T33" fmla="*/ 4 h 33"/>
                <a:gd name="T34" fmla="*/ 12 w 30"/>
                <a:gd name="T35" fmla="*/ 0 h 33"/>
                <a:gd name="T36" fmla="*/ 8 w 30"/>
                <a:gd name="T37" fmla="*/ 0 h 33"/>
                <a:gd name="T38" fmla="*/ 4 w 30"/>
                <a:gd name="T39" fmla="*/ 0 h 33"/>
                <a:gd name="T40" fmla="*/ 4 w 30"/>
                <a:gd name="T41" fmla="*/ 4 h 33"/>
                <a:gd name="T42" fmla="*/ 8 w 30"/>
                <a:gd name="T43" fmla="*/ 4 h 33"/>
                <a:gd name="T44" fmla="*/ 8 w 30"/>
                <a:gd name="T45" fmla="*/ 7 h 33"/>
                <a:gd name="T46" fmla="*/ 8 w 30"/>
                <a:gd name="T47" fmla="*/ 7 h 33"/>
                <a:gd name="T48" fmla="*/ 4 w 30"/>
                <a:gd name="T49" fmla="*/ 7 h 33"/>
                <a:gd name="T50" fmla="*/ 4 w 30"/>
                <a:gd name="T51" fmla="*/ 11 h 33"/>
                <a:gd name="T52" fmla="*/ 4 w 30"/>
                <a:gd name="T53" fmla="*/ 15 h 33"/>
                <a:gd name="T54" fmla="*/ 0 w 30"/>
                <a:gd name="T55" fmla="*/ 19 h 33"/>
                <a:gd name="T56" fmla="*/ 0 w 30"/>
                <a:gd name="T57" fmla="*/ 19 h 33"/>
                <a:gd name="T58" fmla="*/ 0 w 30"/>
                <a:gd name="T59" fmla="*/ 19 h 33"/>
                <a:gd name="T60" fmla="*/ 4 w 30"/>
                <a:gd name="T61" fmla="*/ 22 h 33"/>
                <a:gd name="T62" fmla="*/ 12 w 30"/>
                <a:gd name="T63" fmla="*/ 30 h 33"/>
                <a:gd name="T64" fmla="*/ 12 w 30"/>
                <a:gd name="T65" fmla="*/ 30 h 33"/>
                <a:gd name="T66" fmla="*/ 15 w 3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3">
                  <a:moveTo>
                    <a:pt x="15" y="33"/>
                  </a:moveTo>
                  <a:lnTo>
                    <a:pt x="15" y="26"/>
                  </a:lnTo>
                  <a:lnTo>
                    <a:pt x="15" y="22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>
              <a:spLocks noEditPoints="1"/>
            </p:cNvSpPr>
            <p:nvPr/>
          </p:nvSpPr>
          <p:spPr bwMode="auto">
            <a:xfrm>
              <a:off x="4555492" y="2217429"/>
              <a:ext cx="114511" cy="81058"/>
            </a:xfrm>
            <a:custGeom>
              <a:avLst/>
              <a:gdLst>
                <a:gd name="T0" fmla="*/ 23 w 24"/>
                <a:gd name="T1" fmla="*/ 6 h 17"/>
                <a:gd name="T2" fmla="*/ 23 w 24"/>
                <a:gd name="T3" fmla="*/ 5 h 17"/>
                <a:gd name="T4" fmla="*/ 22 w 24"/>
                <a:gd name="T5" fmla="*/ 3 h 17"/>
                <a:gd name="T6" fmla="*/ 19 w 24"/>
                <a:gd name="T7" fmla="*/ 3 h 17"/>
                <a:gd name="T8" fmla="*/ 15 w 24"/>
                <a:gd name="T9" fmla="*/ 1 h 17"/>
                <a:gd name="T10" fmla="*/ 12 w 24"/>
                <a:gd name="T11" fmla="*/ 0 h 17"/>
                <a:gd name="T12" fmla="*/ 8 w 24"/>
                <a:gd name="T13" fmla="*/ 2 h 17"/>
                <a:gd name="T14" fmla="*/ 5 w 24"/>
                <a:gd name="T15" fmla="*/ 4 h 17"/>
                <a:gd name="T16" fmla="*/ 1 w 24"/>
                <a:gd name="T17" fmla="*/ 5 h 17"/>
                <a:gd name="T18" fmla="*/ 0 w 24"/>
                <a:gd name="T19" fmla="*/ 6 h 17"/>
                <a:gd name="T20" fmla="*/ 1 w 24"/>
                <a:gd name="T21" fmla="*/ 8 h 17"/>
                <a:gd name="T22" fmla="*/ 3 w 24"/>
                <a:gd name="T23" fmla="*/ 5 h 17"/>
                <a:gd name="T24" fmla="*/ 5 w 24"/>
                <a:gd name="T25" fmla="*/ 6 h 17"/>
                <a:gd name="T26" fmla="*/ 8 w 24"/>
                <a:gd name="T27" fmla="*/ 10 h 17"/>
                <a:gd name="T28" fmla="*/ 8 w 24"/>
                <a:gd name="T29" fmla="*/ 10 h 17"/>
                <a:gd name="T30" fmla="*/ 7 w 24"/>
                <a:gd name="T31" fmla="*/ 12 h 17"/>
                <a:gd name="T32" fmla="*/ 10 w 24"/>
                <a:gd name="T33" fmla="*/ 13 h 17"/>
                <a:gd name="T34" fmla="*/ 12 w 24"/>
                <a:gd name="T35" fmla="*/ 14 h 17"/>
                <a:gd name="T36" fmla="*/ 17 w 24"/>
                <a:gd name="T37" fmla="*/ 16 h 17"/>
                <a:gd name="T38" fmla="*/ 16 w 24"/>
                <a:gd name="T39" fmla="*/ 17 h 17"/>
                <a:gd name="T40" fmla="*/ 17 w 24"/>
                <a:gd name="T41" fmla="*/ 16 h 17"/>
                <a:gd name="T42" fmla="*/ 11 w 24"/>
                <a:gd name="T43" fmla="*/ 10 h 17"/>
                <a:gd name="T44" fmla="*/ 10 w 24"/>
                <a:gd name="T45" fmla="*/ 8 h 17"/>
                <a:gd name="T46" fmla="*/ 9 w 24"/>
                <a:gd name="T47" fmla="*/ 7 h 17"/>
                <a:gd name="T48" fmla="*/ 9 w 24"/>
                <a:gd name="T49" fmla="*/ 5 h 17"/>
                <a:gd name="T50" fmla="*/ 11 w 24"/>
                <a:gd name="T51" fmla="*/ 6 h 17"/>
                <a:gd name="T52" fmla="*/ 13 w 24"/>
                <a:gd name="T53" fmla="*/ 5 h 17"/>
                <a:gd name="T54" fmla="*/ 14 w 24"/>
                <a:gd name="T55" fmla="*/ 5 h 17"/>
                <a:gd name="T56" fmla="*/ 16 w 24"/>
                <a:gd name="T57" fmla="*/ 5 h 17"/>
                <a:gd name="T58" fmla="*/ 18 w 24"/>
                <a:gd name="T59" fmla="*/ 6 h 17"/>
                <a:gd name="T60" fmla="*/ 20 w 24"/>
                <a:gd name="T61" fmla="*/ 6 h 17"/>
                <a:gd name="T62" fmla="*/ 23 w 24"/>
                <a:gd name="T63" fmla="*/ 7 h 17"/>
                <a:gd name="T64" fmla="*/ 16 w 24"/>
                <a:gd name="T65" fmla="*/ 17 h 17"/>
                <a:gd name="T66" fmla="*/ 12 w 24"/>
                <a:gd name="T67" fmla="*/ 15 h 17"/>
                <a:gd name="T68" fmla="*/ 12 w 24"/>
                <a:gd name="T69" fmla="*/ 15 h 17"/>
                <a:gd name="T70" fmla="*/ 15 w 24"/>
                <a:gd name="T71" fmla="*/ 15 h 17"/>
                <a:gd name="T72" fmla="*/ 13 w 24"/>
                <a:gd name="T73" fmla="*/ 14 h 17"/>
                <a:gd name="T74" fmla="*/ 7 w 24"/>
                <a:gd name="T75" fmla="*/ 10 h 17"/>
                <a:gd name="T76" fmla="*/ 5 w 24"/>
                <a:gd name="T77" fmla="*/ 8 h 17"/>
                <a:gd name="T78" fmla="*/ 5 w 24"/>
                <a:gd name="T79" fmla="*/ 8 h 17"/>
                <a:gd name="T80" fmla="*/ 7 w 24"/>
                <a:gd name="T81" fmla="*/ 12 h 17"/>
                <a:gd name="T82" fmla="*/ 5 w 24"/>
                <a:gd name="T83" fmla="*/ 10 h 17"/>
                <a:gd name="T84" fmla="*/ 3 w 24"/>
                <a:gd name="T85" fmla="*/ 7 h 17"/>
                <a:gd name="T86" fmla="*/ 4 w 24"/>
                <a:gd name="T87" fmla="*/ 9 h 17"/>
                <a:gd name="T88" fmla="*/ 3 w 24"/>
                <a:gd name="T89" fmla="*/ 7 h 17"/>
                <a:gd name="T90" fmla="*/ 4 w 24"/>
                <a:gd name="T91" fmla="*/ 7 h 17"/>
                <a:gd name="T92" fmla="*/ 3 w 24"/>
                <a:gd name="T9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" h="17">
                  <a:moveTo>
                    <a:pt x="23" y="7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lose/>
                  <a:moveTo>
                    <a:pt x="14" y="16"/>
                  </a:moveTo>
                  <a:cubicBezTo>
                    <a:pt x="14" y="16"/>
                    <a:pt x="15" y="16"/>
                    <a:pt x="15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5" y="8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6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3" y="7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4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4597952" y="2240588"/>
              <a:ext cx="75912" cy="63045"/>
            </a:xfrm>
            <a:custGeom>
              <a:avLst/>
              <a:gdLst>
                <a:gd name="T0" fmla="*/ 30 w 59"/>
                <a:gd name="T1" fmla="*/ 41 h 49"/>
                <a:gd name="T2" fmla="*/ 7 w 59"/>
                <a:gd name="T3" fmla="*/ 19 h 49"/>
                <a:gd name="T4" fmla="*/ 7 w 59"/>
                <a:gd name="T5" fmla="*/ 15 h 49"/>
                <a:gd name="T6" fmla="*/ 4 w 59"/>
                <a:gd name="T7" fmla="*/ 11 h 49"/>
                <a:gd name="T8" fmla="*/ 0 w 59"/>
                <a:gd name="T9" fmla="*/ 8 h 49"/>
                <a:gd name="T10" fmla="*/ 0 w 59"/>
                <a:gd name="T11" fmla="*/ 4 h 49"/>
                <a:gd name="T12" fmla="*/ 0 w 59"/>
                <a:gd name="T13" fmla="*/ 0 h 49"/>
                <a:gd name="T14" fmla="*/ 7 w 59"/>
                <a:gd name="T15" fmla="*/ 4 h 49"/>
                <a:gd name="T16" fmla="*/ 7 w 59"/>
                <a:gd name="T17" fmla="*/ 0 h 49"/>
                <a:gd name="T18" fmla="*/ 15 w 59"/>
                <a:gd name="T19" fmla="*/ 0 h 49"/>
                <a:gd name="T20" fmla="*/ 18 w 59"/>
                <a:gd name="T21" fmla="*/ 0 h 49"/>
                <a:gd name="T22" fmla="*/ 22 w 59"/>
                <a:gd name="T23" fmla="*/ 0 h 49"/>
                <a:gd name="T24" fmla="*/ 26 w 59"/>
                <a:gd name="T25" fmla="*/ 0 h 49"/>
                <a:gd name="T26" fmla="*/ 33 w 59"/>
                <a:gd name="T27" fmla="*/ 0 h 49"/>
                <a:gd name="T28" fmla="*/ 37 w 59"/>
                <a:gd name="T29" fmla="*/ 4 h 49"/>
                <a:gd name="T30" fmla="*/ 41 w 59"/>
                <a:gd name="T31" fmla="*/ 4 h 49"/>
                <a:gd name="T32" fmla="*/ 52 w 59"/>
                <a:gd name="T33" fmla="*/ 8 h 49"/>
                <a:gd name="T34" fmla="*/ 52 w 59"/>
                <a:gd name="T35" fmla="*/ 8 h 49"/>
                <a:gd name="T36" fmla="*/ 56 w 59"/>
                <a:gd name="T37" fmla="*/ 11 h 49"/>
                <a:gd name="T38" fmla="*/ 52 w 59"/>
                <a:gd name="T39" fmla="*/ 15 h 49"/>
                <a:gd name="T40" fmla="*/ 59 w 59"/>
                <a:gd name="T41" fmla="*/ 19 h 49"/>
                <a:gd name="T42" fmla="*/ 59 w 59"/>
                <a:gd name="T43" fmla="*/ 23 h 49"/>
                <a:gd name="T44" fmla="*/ 56 w 59"/>
                <a:gd name="T45" fmla="*/ 23 h 49"/>
                <a:gd name="T46" fmla="*/ 59 w 59"/>
                <a:gd name="T47" fmla="*/ 30 h 49"/>
                <a:gd name="T48" fmla="*/ 56 w 59"/>
                <a:gd name="T49" fmla="*/ 30 h 49"/>
                <a:gd name="T50" fmla="*/ 48 w 59"/>
                <a:gd name="T51" fmla="*/ 30 h 49"/>
                <a:gd name="T52" fmla="*/ 52 w 59"/>
                <a:gd name="T53" fmla="*/ 34 h 49"/>
                <a:gd name="T54" fmla="*/ 52 w 59"/>
                <a:gd name="T55" fmla="*/ 37 h 49"/>
                <a:gd name="T56" fmla="*/ 48 w 59"/>
                <a:gd name="T57" fmla="*/ 41 h 49"/>
                <a:gd name="T58" fmla="*/ 44 w 59"/>
                <a:gd name="T59" fmla="*/ 49 h 49"/>
                <a:gd name="T60" fmla="*/ 41 w 59"/>
                <a:gd name="T61" fmla="*/ 45 h 49"/>
                <a:gd name="T62" fmla="*/ 33 w 59"/>
                <a:gd name="T63" fmla="*/ 45 h 49"/>
                <a:gd name="T64" fmla="*/ 30 w 59"/>
                <a:gd name="T65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9">
                  <a:moveTo>
                    <a:pt x="30" y="45"/>
                  </a:moveTo>
                  <a:lnTo>
                    <a:pt x="30" y="41"/>
                  </a:lnTo>
                  <a:lnTo>
                    <a:pt x="18" y="3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30"/>
                  </a:lnTo>
                  <a:lnTo>
                    <a:pt x="56" y="34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0"/>
                  </a:lnTo>
                  <a:lnTo>
                    <a:pt x="48" y="34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4550346" y="2203276"/>
              <a:ext cx="61758" cy="37313"/>
            </a:xfrm>
            <a:custGeom>
              <a:avLst/>
              <a:gdLst>
                <a:gd name="T0" fmla="*/ 4 w 48"/>
                <a:gd name="T1" fmla="*/ 29 h 29"/>
                <a:gd name="T2" fmla="*/ 7 w 48"/>
                <a:gd name="T3" fmla="*/ 29 h 29"/>
                <a:gd name="T4" fmla="*/ 11 w 48"/>
                <a:gd name="T5" fmla="*/ 26 h 29"/>
                <a:gd name="T6" fmla="*/ 15 w 48"/>
                <a:gd name="T7" fmla="*/ 26 h 29"/>
                <a:gd name="T8" fmla="*/ 22 w 48"/>
                <a:gd name="T9" fmla="*/ 26 h 29"/>
                <a:gd name="T10" fmla="*/ 26 w 48"/>
                <a:gd name="T11" fmla="*/ 26 h 29"/>
                <a:gd name="T12" fmla="*/ 26 w 48"/>
                <a:gd name="T13" fmla="*/ 22 h 29"/>
                <a:gd name="T14" fmla="*/ 33 w 48"/>
                <a:gd name="T15" fmla="*/ 18 h 29"/>
                <a:gd name="T16" fmla="*/ 33 w 48"/>
                <a:gd name="T17" fmla="*/ 14 h 29"/>
                <a:gd name="T18" fmla="*/ 41 w 48"/>
                <a:gd name="T19" fmla="*/ 11 h 29"/>
                <a:gd name="T20" fmla="*/ 48 w 48"/>
                <a:gd name="T21" fmla="*/ 11 h 29"/>
                <a:gd name="T22" fmla="*/ 48 w 48"/>
                <a:gd name="T23" fmla="*/ 3 h 29"/>
                <a:gd name="T24" fmla="*/ 44 w 48"/>
                <a:gd name="T25" fmla="*/ 0 h 29"/>
                <a:gd name="T26" fmla="*/ 41 w 48"/>
                <a:gd name="T27" fmla="*/ 3 h 29"/>
                <a:gd name="T28" fmla="*/ 33 w 48"/>
                <a:gd name="T29" fmla="*/ 7 h 29"/>
                <a:gd name="T30" fmla="*/ 33 w 48"/>
                <a:gd name="T31" fmla="*/ 7 h 29"/>
                <a:gd name="T32" fmla="*/ 30 w 48"/>
                <a:gd name="T33" fmla="*/ 7 h 29"/>
                <a:gd name="T34" fmla="*/ 26 w 48"/>
                <a:gd name="T35" fmla="*/ 7 h 29"/>
                <a:gd name="T36" fmla="*/ 22 w 48"/>
                <a:gd name="T37" fmla="*/ 7 h 29"/>
                <a:gd name="T38" fmla="*/ 18 w 48"/>
                <a:gd name="T39" fmla="*/ 7 h 29"/>
                <a:gd name="T40" fmla="*/ 15 w 48"/>
                <a:gd name="T41" fmla="*/ 7 h 29"/>
                <a:gd name="T42" fmla="*/ 7 w 48"/>
                <a:gd name="T43" fmla="*/ 7 h 29"/>
                <a:gd name="T44" fmla="*/ 7 w 48"/>
                <a:gd name="T45" fmla="*/ 7 h 29"/>
                <a:gd name="T46" fmla="*/ 4 w 48"/>
                <a:gd name="T47" fmla="*/ 11 h 29"/>
                <a:gd name="T48" fmla="*/ 4 w 48"/>
                <a:gd name="T49" fmla="*/ 14 h 29"/>
                <a:gd name="T50" fmla="*/ 0 w 48"/>
                <a:gd name="T51" fmla="*/ 18 h 29"/>
                <a:gd name="T52" fmla="*/ 4 w 48"/>
                <a:gd name="T53" fmla="*/ 22 h 29"/>
                <a:gd name="T54" fmla="*/ 4 w 48"/>
                <a:gd name="T55" fmla="*/ 22 h 29"/>
                <a:gd name="T56" fmla="*/ 7 w 48"/>
                <a:gd name="T57" fmla="*/ 22 h 29"/>
                <a:gd name="T58" fmla="*/ 7 w 48"/>
                <a:gd name="T59" fmla="*/ 26 h 29"/>
                <a:gd name="T60" fmla="*/ 4 w 48"/>
                <a:gd name="T61" fmla="*/ 26 h 29"/>
                <a:gd name="T62" fmla="*/ 4 w 48"/>
                <a:gd name="T6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9">
                  <a:moveTo>
                    <a:pt x="4" y="29"/>
                  </a:moveTo>
                  <a:lnTo>
                    <a:pt x="7" y="29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3" y="18"/>
                  </a:lnTo>
                  <a:lnTo>
                    <a:pt x="33" y="14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48" y="3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/>
            <p:nvPr/>
          </p:nvSpPr>
          <p:spPr bwMode="auto">
            <a:xfrm>
              <a:off x="4474436" y="2150523"/>
              <a:ext cx="142816" cy="61758"/>
            </a:xfrm>
            <a:custGeom>
              <a:avLst/>
              <a:gdLst>
                <a:gd name="T0" fmla="*/ 66 w 111"/>
                <a:gd name="T1" fmla="*/ 48 h 48"/>
                <a:gd name="T2" fmla="*/ 77 w 111"/>
                <a:gd name="T3" fmla="*/ 48 h 48"/>
                <a:gd name="T4" fmla="*/ 85 w 111"/>
                <a:gd name="T5" fmla="*/ 48 h 48"/>
                <a:gd name="T6" fmla="*/ 92 w 111"/>
                <a:gd name="T7" fmla="*/ 48 h 48"/>
                <a:gd name="T8" fmla="*/ 100 w 111"/>
                <a:gd name="T9" fmla="*/ 44 h 48"/>
                <a:gd name="T10" fmla="*/ 107 w 111"/>
                <a:gd name="T11" fmla="*/ 37 h 48"/>
                <a:gd name="T12" fmla="*/ 107 w 111"/>
                <a:gd name="T13" fmla="*/ 33 h 48"/>
                <a:gd name="T14" fmla="*/ 103 w 111"/>
                <a:gd name="T15" fmla="*/ 26 h 48"/>
                <a:gd name="T16" fmla="*/ 111 w 111"/>
                <a:gd name="T17" fmla="*/ 26 h 48"/>
                <a:gd name="T18" fmla="*/ 111 w 111"/>
                <a:gd name="T19" fmla="*/ 18 h 48"/>
                <a:gd name="T20" fmla="*/ 111 w 111"/>
                <a:gd name="T21" fmla="*/ 7 h 48"/>
                <a:gd name="T22" fmla="*/ 103 w 111"/>
                <a:gd name="T23" fmla="*/ 4 h 48"/>
                <a:gd name="T24" fmla="*/ 92 w 111"/>
                <a:gd name="T25" fmla="*/ 4 h 48"/>
                <a:gd name="T26" fmla="*/ 81 w 111"/>
                <a:gd name="T27" fmla="*/ 0 h 48"/>
                <a:gd name="T28" fmla="*/ 77 w 111"/>
                <a:gd name="T29" fmla="*/ 4 h 48"/>
                <a:gd name="T30" fmla="*/ 77 w 111"/>
                <a:gd name="T31" fmla="*/ 7 h 48"/>
                <a:gd name="T32" fmla="*/ 70 w 111"/>
                <a:gd name="T33" fmla="*/ 7 h 48"/>
                <a:gd name="T34" fmla="*/ 59 w 111"/>
                <a:gd name="T35" fmla="*/ 4 h 48"/>
                <a:gd name="T36" fmla="*/ 59 w 111"/>
                <a:gd name="T37" fmla="*/ 11 h 48"/>
                <a:gd name="T38" fmla="*/ 55 w 111"/>
                <a:gd name="T39" fmla="*/ 11 h 48"/>
                <a:gd name="T40" fmla="*/ 48 w 111"/>
                <a:gd name="T41" fmla="*/ 18 h 48"/>
                <a:gd name="T42" fmla="*/ 52 w 111"/>
                <a:gd name="T43" fmla="*/ 22 h 48"/>
                <a:gd name="T44" fmla="*/ 48 w 111"/>
                <a:gd name="T45" fmla="*/ 26 h 48"/>
                <a:gd name="T46" fmla="*/ 40 w 111"/>
                <a:gd name="T47" fmla="*/ 26 h 48"/>
                <a:gd name="T48" fmla="*/ 37 w 111"/>
                <a:gd name="T49" fmla="*/ 26 h 48"/>
                <a:gd name="T50" fmla="*/ 29 w 111"/>
                <a:gd name="T51" fmla="*/ 30 h 48"/>
                <a:gd name="T52" fmla="*/ 22 w 111"/>
                <a:gd name="T53" fmla="*/ 30 h 48"/>
                <a:gd name="T54" fmla="*/ 15 w 111"/>
                <a:gd name="T55" fmla="*/ 26 h 48"/>
                <a:gd name="T56" fmla="*/ 11 w 111"/>
                <a:gd name="T57" fmla="*/ 30 h 48"/>
                <a:gd name="T58" fmla="*/ 7 w 111"/>
                <a:gd name="T59" fmla="*/ 30 h 48"/>
                <a:gd name="T60" fmla="*/ 0 w 111"/>
                <a:gd name="T61" fmla="*/ 30 h 48"/>
                <a:gd name="T62" fmla="*/ 0 w 111"/>
                <a:gd name="T63" fmla="*/ 30 h 48"/>
                <a:gd name="T64" fmla="*/ 0 w 111"/>
                <a:gd name="T65" fmla="*/ 33 h 48"/>
                <a:gd name="T66" fmla="*/ 3 w 111"/>
                <a:gd name="T67" fmla="*/ 37 h 48"/>
                <a:gd name="T68" fmla="*/ 7 w 111"/>
                <a:gd name="T69" fmla="*/ 37 h 48"/>
                <a:gd name="T70" fmla="*/ 11 w 111"/>
                <a:gd name="T71" fmla="*/ 37 h 48"/>
                <a:gd name="T72" fmla="*/ 18 w 111"/>
                <a:gd name="T73" fmla="*/ 37 h 48"/>
                <a:gd name="T74" fmla="*/ 22 w 111"/>
                <a:gd name="T75" fmla="*/ 41 h 48"/>
                <a:gd name="T76" fmla="*/ 33 w 111"/>
                <a:gd name="T77" fmla="*/ 37 h 48"/>
                <a:gd name="T78" fmla="*/ 40 w 111"/>
                <a:gd name="T79" fmla="*/ 41 h 48"/>
                <a:gd name="T80" fmla="*/ 59 w 111"/>
                <a:gd name="T81" fmla="*/ 44 h 48"/>
                <a:gd name="T82" fmla="*/ 66 w 111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48">
                  <a:moveTo>
                    <a:pt x="66" y="48"/>
                  </a:moveTo>
                  <a:lnTo>
                    <a:pt x="66" y="48"/>
                  </a:lnTo>
                  <a:lnTo>
                    <a:pt x="74" y="48"/>
                  </a:lnTo>
                  <a:lnTo>
                    <a:pt x="77" y="48"/>
                  </a:lnTo>
                  <a:lnTo>
                    <a:pt x="81" y="48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100" y="44"/>
                  </a:lnTo>
                  <a:lnTo>
                    <a:pt x="103" y="41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3"/>
                  </a:lnTo>
                  <a:lnTo>
                    <a:pt x="107" y="30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111" y="26"/>
                  </a:lnTo>
                  <a:lnTo>
                    <a:pt x="111" y="22"/>
                  </a:lnTo>
                  <a:lnTo>
                    <a:pt x="111" y="18"/>
                  </a:lnTo>
                  <a:lnTo>
                    <a:pt x="111" y="11"/>
                  </a:lnTo>
                  <a:lnTo>
                    <a:pt x="111" y="7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9" y="7"/>
                  </a:lnTo>
                  <a:lnTo>
                    <a:pt x="59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5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2" y="41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40" y="37"/>
                  </a:lnTo>
                  <a:lnTo>
                    <a:pt x="40" y="41"/>
                  </a:lnTo>
                  <a:lnTo>
                    <a:pt x="48" y="44"/>
                  </a:lnTo>
                  <a:lnTo>
                    <a:pt x="59" y="44"/>
                  </a:lnTo>
                  <a:lnTo>
                    <a:pt x="63" y="44"/>
                  </a:lnTo>
                  <a:lnTo>
                    <a:pt x="66" y="48"/>
                  </a:lnTo>
                  <a:lnTo>
                    <a:pt x="66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/>
            <p:nvPr/>
          </p:nvSpPr>
          <p:spPr bwMode="auto">
            <a:xfrm>
              <a:off x="4555494" y="1997415"/>
              <a:ext cx="194282" cy="147963"/>
            </a:xfrm>
            <a:custGeom>
              <a:avLst/>
              <a:gdLst>
                <a:gd name="T0" fmla="*/ 92 w 151"/>
                <a:gd name="T1" fmla="*/ 115 h 115"/>
                <a:gd name="T2" fmla="*/ 96 w 151"/>
                <a:gd name="T3" fmla="*/ 111 h 115"/>
                <a:gd name="T4" fmla="*/ 100 w 151"/>
                <a:gd name="T5" fmla="*/ 111 h 115"/>
                <a:gd name="T6" fmla="*/ 107 w 151"/>
                <a:gd name="T7" fmla="*/ 111 h 115"/>
                <a:gd name="T8" fmla="*/ 111 w 151"/>
                <a:gd name="T9" fmla="*/ 111 h 115"/>
                <a:gd name="T10" fmla="*/ 118 w 151"/>
                <a:gd name="T11" fmla="*/ 111 h 115"/>
                <a:gd name="T12" fmla="*/ 129 w 151"/>
                <a:gd name="T13" fmla="*/ 115 h 115"/>
                <a:gd name="T14" fmla="*/ 133 w 151"/>
                <a:gd name="T15" fmla="*/ 111 h 115"/>
                <a:gd name="T16" fmla="*/ 144 w 151"/>
                <a:gd name="T17" fmla="*/ 97 h 115"/>
                <a:gd name="T18" fmla="*/ 148 w 151"/>
                <a:gd name="T19" fmla="*/ 89 h 115"/>
                <a:gd name="T20" fmla="*/ 151 w 151"/>
                <a:gd name="T21" fmla="*/ 85 h 115"/>
                <a:gd name="T22" fmla="*/ 148 w 151"/>
                <a:gd name="T23" fmla="*/ 82 h 115"/>
                <a:gd name="T24" fmla="*/ 148 w 151"/>
                <a:gd name="T25" fmla="*/ 78 h 115"/>
                <a:gd name="T26" fmla="*/ 144 w 151"/>
                <a:gd name="T27" fmla="*/ 71 h 115"/>
                <a:gd name="T28" fmla="*/ 144 w 151"/>
                <a:gd name="T29" fmla="*/ 59 h 115"/>
                <a:gd name="T30" fmla="*/ 137 w 151"/>
                <a:gd name="T31" fmla="*/ 52 h 115"/>
                <a:gd name="T32" fmla="*/ 144 w 151"/>
                <a:gd name="T33" fmla="*/ 45 h 115"/>
                <a:gd name="T34" fmla="*/ 140 w 151"/>
                <a:gd name="T35" fmla="*/ 34 h 115"/>
                <a:gd name="T36" fmla="*/ 140 w 151"/>
                <a:gd name="T37" fmla="*/ 30 h 115"/>
                <a:gd name="T38" fmla="*/ 133 w 151"/>
                <a:gd name="T39" fmla="*/ 19 h 115"/>
                <a:gd name="T40" fmla="*/ 133 w 151"/>
                <a:gd name="T41" fmla="*/ 8 h 115"/>
                <a:gd name="T42" fmla="*/ 126 w 151"/>
                <a:gd name="T43" fmla="*/ 4 h 115"/>
                <a:gd name="T44" fmla="*/ 85 w 151"/>
                <a:gd name="T45" fmla="*/ 8 h 115"/>
                <a:gd name="T46" fmla="*/ 77 w 151"/>
                <a:gd name="T47" fmla="*/ 11 h 115"/>
                <a:gd name="T48" fmla="*/ 70 w 151"/>
                <a:gd name="T49" fmla="*/ 11 h 115"/>
                <a:gd name="T50" fmla="*/ 77 w 151"/>
                <a:gd name="T51" fmla="*/ 4 h 115"/>
                <a:gd name="T52" fmla="*/ 74 w 151"/>
                <a:gd name="T53" fmla="*/ 8 h 115"/>
                <a:gd name="T54" fmla="*/ 63 w 151"/>
                <a:gd name="T55" fmla="*/ 8 h 115"/>
                <a:gd name="T56" fmla="*/ 59 w 151"/>
                <a:gd name="T57" fmla="*/ 4 h 115"/>
                <a:gd name="T58" fmla="*/ 66 w 151"/>
                <a:gd name="T59" fmla="*/ 4 h 115"/>
                <a:gd name="T60" fmla="*/ 63 w 151"/>
                <a:gd name="T61" fmla="*/ 0 h 115"/>
                <a:gd name="T62" fmla="*/ 48 w 151"/>
                <a:gd name="T63" fmla="*/ 4 h 115"/>
                <a:gd name="T64" fmla="*/ 37 w 151"/>
                <a:gd name="T65" fmla="*/ 4 h 115"/>
                <a:gd name="T66" fmla="*/ 29 w 151"/>
                <a:gd name="T67" fmla="*/ 8 h 115"/>
                <a:gd name="T68" fmla="*/ 26 w 151"/>
                <a:gd name="T69" fmla="*/ 15 h 115"/>
                <a:gd name="T70" fmla="*/ 14 w 151"/>
                <a:gd name="T71" fmla="*/ 19 h 115"/>
                <a:gd name="T72" fmla="*/ 7 w 151"/>
                <a:gd name="T73" fmla="*/ 22 h 115"/>
                <a:gd name="T74" fmla="*/ 3 w 151"/>
                <a:gd name="T75" fmla="*/ 26 h 115"/>
                <a:gd name="T76" fmla="*/ 3 w 151"/>
                <a:gd name="T77" fmla="*/ 26 h 115"/>
                <a:gd name="T78" fmla="*/ 3 w 151"/>
                <a:gd name="T79" fmla="*/ 37 h 115"/>
                <a:gd name="T80" fmla="*/ 0 w 151"/>
                <a:gd name="T81" fmla="*/ 41 h 115"/>
                <a:gd name="T82" fmla="*/ 3 w 151"/>
                <a:gd name="T83" fmla="*/ 52 h 115"/>
                <a:gd name="T84" fmla="*/ 7 w 151"/>
                <a:gd name="T85" fmla="*/ 56 h 115"/>
                <a:gd name="T86" fmla="*/ 7 w 151"/>
                <a:gd name="T87" fmla="*/ 59 h 115"/>
                <a:gd name="T88" fmla="*/ 11 w 151"/>
                <a:gd name="T89" fmla="*/ 67 h 115"/>
                <a:gd name="T90" fmla="*/ 14 w 151"/>
                <a:gd name="T91" fmla="*/ 78 h 115"/>
                <a:gd name="T92" fmla="*/ 14 w 151"/>
                <a:gd name="T93" fmla="*/ 82 h 115"/>
                <a:gd name="T94" fmla="*/ 18 w 151"/>
                <a:gd name="T95" fmla="*/ 82 h 115"/>
                <a:gd name="T96" fmla="*/ 26 w 151"/>
                <a:gd name="T97" fmla="*/ 82 h 115"/>
                <a:gd name="T98" fmla="*/ 29 w 151"/>
                <a:gd name="T99" fmla="*/ 85 h 115"/>
                <a:gd name="T100" fmla="*/ 33 w 151"/>
                <a:gd name="T101" fmla="*/ 89 h 115"/>
                <a:gd name="T102" fmla="*/ 33 w 151"/>
                <a:gd name="T103" fmla="*/ 93 h 115"/>
                <a:gd name="T104" fmla="*/ 37 w 151"/>
                <a:gd name="T105" fmla="*/ 97 h 115"/>
                <a:gd name="T106" fmla="*/ 40 w 151"/>
                <a:gd name="T107" fmla="*/ 97 h 115"/>
                <a:gd name="T108" fmla="*/ 37 w 151"/>
                <a:gd name="T109" fmla="*/ 89 h 115"/>
                <a:gd name="T110" fmla="*/ 48 w 151"/>
                <a:gd name="T111" fmla="*/ 93 h 115"/>
                <a:gd name="T112" fmla="*/ 51 w 151"/>
                <a:gd name="T113" fmla="*/ 97 h 115"/>
                <a:gd name="T114" fmla="*/ 59 w 151"/>
                <a:gd name="T115" fmla="*/ 97 h 115"/>
                <a:gd name="T116" fmla="*/ 74 w 151"/>
                <a:gd name="T117" fmla="*/ 104 h 115"/>
                <a:gd name="T118" fmla="*/ 81 w 151"/>
                <a:gd name="T119" fmla="*/ 111 h 115"/>
                <a:gd name="T120" fmla="*/ 89 w 151"/>
                <a:gd name="T121" fmla="*/ 108 h 115"/>
                <a:gd name="T122" fmla="*/ 89 w 151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15">
                  <a:moveTo>
                    <a:pt x="89" y="115"/>
                  </a:moveTo>
                  <a:lnTo>
                    <a:pt x="92" y="115"/>
                  </a:lnTo>
                  <a:lnTo>
                    <a:pt x="96" y="115"/>
                  </a:lnTo>
                  <a:lnTo>
                    <a:pt x="96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4" y="111"/>
                  </a:lnTo>
                  <a:lnTo>
                    <a:pt x="118" y="111"/>
                  </a:lnTo>
                  <a:lnTo>
                    <a:pt x="122" y="111"/>
                  </a:lnTo>
                  <a:lnTo>
                    <a:pt x="129" y="115"/>
                  </a:lnTo>
                  <a:lnTo>
                    <a:pt x="133" y="115"/>
                  </a:lnTo>
                  <a:lnTo>
                    <a:pt x="133" y="111"/>
                  </a:lnTo>
                  <a:lnTo>
                    <a:pt x="133" y="108"/>
                  </a:lnTo>
                  <a:lnTo>
                    <a:pt x="144" y="97"/>
                  </a:lnTo>
                  <a:lnTo>
                    <a:pt x="144" y="93"/>
                  </a:lnTo>
                  <a:lnTo>
                    <a:pt x="148" y="89"/>
                  </a:lnTo>
                  <a:lnTo>
                    <a:pt x="151" y="89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51" y="78"/>
                  </a:lnTo>
                  <a:lnTo>
                    <a:pt x="148" y="78"/>
                  </a:lnTo>
                  <a:lnTo>
                    <a:pt x="144" y="74"/>
                  </a:lnTo>
                  <a:lnTo>
                    <a:pt x="144" y="71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0" y="56"/>
                  </a:lnTo>
                  <a:lnTo>
                    <a:pt x="137" y="52"/>
                  </a:lnTo>
                  <a:lnTo>
                    <a:pt x="140" y="48"/>
                  </a:lnTo>
                  <a:lnTo>
                    <a:pt x="144" y="45"/>
                  </a:lnTo>
                  <a:lnTo>
                    <a:pt x="144" y="37"/>
                  </a:lnTo>
                  <a:lnTo>
                    <a:pt x="140" y="34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37" y="22"/>
                  </a:lnTo>
                  <a:lnTo>
                    <a:pt x="133" y="19"/>
                  </a:lnTo>
                  <a:lnTo>
                    <a:pt x="133" y="15"/>
                  </a:lnTo>
                  <a:lnTo>
                    <a:pt x="133" y="8"/>
                  </a:lnTo>
                  <a:lnTo>
                    <a:pt x="129" y="8"/>
                  </a:lnTo>
                  <a:lnTo>
                    <a:pt x="126" y="4"/>
                  </a:lnTo>
                  <a:lnTo>
                    <a:pt x="103" y="8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7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4" y="8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4" y="8"/>
                  </a:lnTo>
                  <a:lnTo>
                    <a:pt x="66" y="11"/>
                  </a:lnTo>
                  <a:lnTo>
                    <a:pt x="63" y="8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8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4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9" y="85"/>
                  </a:lnTo>
                  <a:lnTo>
                    <a:pt x="33" y="85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7" y="93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7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48" y="93"/>
                  </a:lnTo>
                  <a:lnTo>
                    <a:pt x="51" y="93"/>
                  </a:lnTo>
                  <a:lnTo>
                    <a:pt x="51" y="97"/>
                  </a:lnTo>
                  <a:lnTo>
                    <a:pt x="55" y="97"/>
                  </a:lnTo>
                  <a:lnTo>
                    <a:pt x="59" y="97"/>
                  </a:lnTo>
                  <a:lnTo>
                    <a:pt x="66" y="97"/>
                  </a:lnTo>
                  <a:lnTo>
                    <a:pt x="74" y="104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1" y="108"/>
                  </a:lnTo>
                  <a:lnTo>
                    <a:pt x="89" y="108"/>
                  </a:lnTo>
                  <a:lnTo>
                    <a:pt x="89" y="111"/>
                  </a:lnTo>
                  <a:lnTo>
                    <a:pt x="89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/>
            <p:nvPr/>
          </p:nvSpPr>
          <p:spPr bwMode="auto">
            <a:xfrm>
              <a:off x="4516895" y="2097772"/>
              <a:ext cx="153109" cy="61758"/>
            </a:xfrm>
            <a:custGeom>
              <a:avLst/>
              <a:gdLst>
                <a:gd name="T0" fmla="*/ 44 w 119"/>
                <a:gd name="T1" fmla="*/ 4 h 48"/>
                <a:gd name="T2" fmla="*/ 48 w 119"/>
                <a:gd name="T3" fmla="*/ 4 h 48"/>
                <a:gd name="T4" fmla="*/ 56 w 119"/>
                <a:gd name="T5" fmla="*/ 4 h 48"/>
                <a:gd name="T6" fmla="*/ 59 w 119"/>
                <a:gd name="T7" fmla="*/ 7 h 48"/>
                <a:gd name="T8" fmla="*/ 63 w 119"/>
                <a:gd name="T9" fmla="*/ 11 h 48"/>
                <a:gd name="T10" fmla="*/ 63 w 119"/>
                <a:gd name="T11" fmla="*/ 15 h 48"/>
                <a:gd name="T12" fmla="*/ 67 w 119"/>
                <a:gd name="T13" fmla="*/ 19 h 48"/>
                <a:gd name="T14" fmla="*/ 70 w 119"/>
                <a:gd name="T15" fmla="*/ 19 h 48"/>
                <a:gd name="T16" fmla="*/ 67 w 119"/>
                <a:gd name="T17" fmla="*/ 11 h 48"/>
                <a:gd name="T18" fmla="*/ 78 w 119"/>
                <a:gd name="T19" fmla="*/ 15 h 48"/>
                <a:gd name="T20" fmla="*/ 81 w 119"/>
                <a:gd name="T21" fmla="*/ 19 h 48"/>
                <a:gd name="T22" fmla="*/ 89 w 119"/>
                <a:gd name="T23" fmla="*/ 19 h 48"/>
                <a:gd name="T24" fmla="*/ 104 w 119"/>
                <a:gd name="T25" fmla="*/ 26 h 48"/>
                <a:gd name="T26" fmla="*/ 111 w 119"/>
                <a:gd name="T27" fmla="*/ 33 h 48"/>
                <a:gd name="T28" fmla="*/ 119 w 119"/>
                <a:gd name="T29" fmla="*/ 30 h 48"/>
                <a:gd name="T30" fmla="*/ 119 w 119"/>
                <a:gd name="T31" fmla="*/ 37 h 48"/>
                <a:gd name="T32" fmla="*/ 107 w 119"/>
                <a:gd name="T33" fmla="*/ 37 h 48"/>
                <a:gd name="T34" fmla="*/ 100 w 119"/>
                <a:gd name="T35" fmla="*/ 45 h 48"/>
                <a:gd name="T36" fmla="*/ 89 w 119"/>
                <a:gd name="T37" fmla="*/ 45 h 48"/>
                <a:gd name="T38" fmla="*/ 81 w 119"/>
                <a:gd name="T39" fmla="*/ 45 h 48"/>
                <a:gd name="T40" fmla="*/ 70 w 119"/>
                <a:gd name="T41" fmla="*/ 45 h 48"/>
                <a:gd name="T42" fmla="*/ 63 w 119"/>
                <a:gd name="T43" fmla="*/ 45 h 48"/>
                <a:gd name="T44" fmla="*/ 56 w 119"/>
                <a:gd name="T45" fmla="*/ 41 h 48"/>
                <a:gd name="T46" fmla="*/ 48 w 119"/>
                <a:gd name="T47" fmla="*/ 41 h 48"/>
                <a:gd name="T48" fmla="*/ 44 w 119"/>
                <a:gd name="T49" fmla="*/ 45 h 48"/>
                <a:gd name="T50" fmla="*/ 37 w 119"/>
                <a:gd name="T51" fmla="*/ 48 h 48"/>
                <a:gd name="T52" fmla="*/ 30 w 119"/>
                <a:gd name="T53" fmla="*/ 45 h 48"/>
                <a:gd name="T54" fmla="*/ 26 w 119"/>
                <a:gd name="T55" fmla="*/ 45 h 48"/>
                <a:gd name="T56" fmla="*/ 19 w 119"/>
                <a:gd name="T57" fmla="*/ 37 h 48"/>
                <a:gd name="T58" fmla="*/ 7 w 119"/>
                <a:gd name="T59" fmla="*/ 30 h 48"/>
                <a:gd name="T60" fmla="*/ 7 w 119"/>
                <a:gd name="T61" fmla="*/ 26 h 48"/>
                <a:gd name="T62" fmla="*/ 0 w 119"/>
                <a:gd name="T63" fmla="*/ 19 h 48"/>
                <a:gd name="T64" fmla="*/ 0 w 119"/>
                <a:gd name="T65" fmla="*/ 15 h 48"/>
                <a:gd name="T66" fmla="*/ 4 w 119"/>
                <a:gd name="T67" fmla="*/ 15 h 48"/>
                <a:gd name="T68" fmla="*/ 15 w 119"/>
                <a:gd name="T69" fmla="*/ 11 h 48"/>
                <a:gd name="T70" fmla="*/ 22 w 119"/>
                <a:gd name="T71" fmla="*/ 7 h 48"/>
                <a:gd name="T72" fmla="*/ 30 w 119"/>
                <a:gd name="T73" fmla="*/ 7 h 48"/>
                <a:gd name="T74" fmla="*/ 33 w 119"/>
                <a:gd name="T75" fmla="*/ 4 h 48"/>
                <a:gd name="T76" fmla="*/ 37 w 119"/>
                <a:gd name="T77" fmla="*/ 4 h 48"/>
                <a:gd name="T78" fmla="*/ 41 w 119"/>
                <a:gd name="T7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48"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7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89" y="19"/>
                  </a:lnTo>
                  <a:lnTo>
                    <a:pt x="96" y="19"/>
                  </a:lnTo>
                  <a:lnTo>
                    <a:pt x="104" y="26"/>
                  </a:lnTo>
                  <a:lnTo>
                    <a:pt x="107" y="33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9" y="30"/>
                  </a:lnTo>
                  <a:lnTo>
                    <a:pt x="119" y="33"/>
                  </a:lnTo>
                  <a:lnTo>
                    <a:pt x="119" y="37"/>
                  </a:lnTo>
                  <a:lnTo>
                    <a:pt x="111" y="37"/>
                  </a:lnTo>
                  <a:lnTo>
                    <a:pt x="107" y="37"/>
                  </a:lnTo>
                  <a:lnTo>
                    <a:pt x="104" y="41"/>
                  </a:lnTo>
                  <a:lnTo>
                    <a:pt x="100" y="45"/>
                  </a:lnTo>
                  <a:lnTo>
                    <a:pt x="93" y="45"/>
                  </a:lnTo>
                  <a:lnTo>
                    <a:pt x="89" y="45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6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44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/>
            <p:nvPr/>
          </p:nvSpPr>
          <p:spPr bwMode="auto">
            <a:xfrm>
              <a:off x="4397236" y="1997415"/>
              <a:ext cx="176269" cy="191708"/>
            </a:xfrm>
            <a:custGeom>
              <a:avLst/>
              <a:gdLst>
                <a:gd name="T0" fmla="*/ 49 w 137"/>
                <a:gd name="T1" fmla="*/ 4 h 149"/>
                <a:gd name="T2" fmla="*/ 56 w 137"/>
                <a:gd name="T3" fmla="*/ 8 h 149"/>
                <a:gd name="T4" fmla="*/ 60 w 137"/>
                <a:gd name="T5" fmla="*/ 15 h 149"/>
                <a:gd name="T6" fmla="*/ 67 w 137"/>
                <a:gd name="T7" fmla="*/ 11 h 149"/>
                <a:gd name="T8" fmla="*/ 75 w 137"/>
                <a:gd name="T9" fmla="*/ 15 h 149"/>
                <a:gd name="T10" fmla="*/ 67 w 137"/>
                <a:gd name="T11" fmla="*/ 19 h 149"/>
                <a:gd name="T12" fmla="*/ 78 w 137"/>
                <a:gd name="T13" fmla="*/ 22 h 149"/>
                <a:gd name="T14" fmla="*/ 89 w 137"/>
                <a:gd name="T15" fmla="*/ 15 h 149"/>
                <a:gd name="T16" fmla="*/ 97 w 137"/>
                <a:gd name="T17" fmla="*/ 11 h 149"/>
                <a:gd name="T18" fmla="*/ 93 w 137"/>
                <a:gd name="T19" fmla="*/ 15 h 149"/>
                <a:gd name="T20" fmla="*/ 100 w 137"/>
                <a:gd name="T21" fmla="*/ 15 h 149"/>
                <a:gd name="T22" fmla="*/ 112 w 137"/>
                <a:gd name="T23" fmla="*/ 19 h 149"/>
                <a:gd name="T24" fmla="*/ 119 w 137"/>
                <a:gd name="T25" fmla="*/ 26 h 149"/>
                <a:gd name="T26" fmla="*/ 126 w 137"/>
                <a:gd name="T27" fmla="*/ 34 h 149"/>
                <a:gd name="T28" fmla="*/ 126 w 137"/>
                <a:gd name="T29" fmla="*/ 48 h 149"/>
                <a:gd name="T30" fmla="*/ 130 w 137"/>
                <a:gd name="T31" fmla="*/ 59 h 149"/>
                <a:gd name="T32" fmla="*/ 137 w 137"/>
                <a:gd name="T33" fmla="*/ 71 h 149"/>
                <a:gd name="T34" fmla="*/ 130 w 137"/>
                <a:gd name="T35" fmla="*/ 82 h 149"/>
                <a:gd name="T36" fmla="*/ 123 w 137"/>
                <a:gd name="T37" fmla="*/ 85 h 149"/>
                <a:gd name="T38" fmla="*/ 108 w 137"/>
                <a:gd name="T39" fmla="*/ 89 h 149"/>
                <a:gd name="T40" fmla="*/ 93 w 137"/>
                <a:gd name="T41" fmla="*/ 93 h 149"/>
                <a:gd name="T42" fmla="*/ 100 w 137"/>
                <a:gd name="T43" fmla="*/ 104 h 149"/>
                <a:gd name="T44" fmla="*/ 112 w 137"/>
                <a:gd name="T45" fmla="*/ 115 h 149"/>
                <a:gd name="T46" fmla="*/ 119 w 137"/>
                <a:gd name="T47" fmla="*/ 130 h 149"/>
                <a:gd name="T48" fmla="*/ 108 w 137"/>
                <a:gd name="T49" fmla="*/ 137 h 149"/>
                <a:gd name="T50" fmla="*/ 108 w 137"/>
                <a:gd name="T51" fmla="*/ 145 h 149"/>
                <a:gd name="T52" fmla="*/ 97 w 137"/>
                <a:gd name="T53" fmla="*/ 145 h 149"/>
                <a:gd name="T54" fmla="*/ 82 w 137"/>
                <a:gd name="T55" fmla="*/ 149 h 149"/>
                <a:gd name="T56" fmla="*/ 71 w 137"/>
                <a:gd name="T57" fmla="*/ 149 h 149"/>
                <a:gd name="T58" fmla="*/ 60 w 137"/>
                <a:gd name="T59" fmla="*/ 149 h 149"/>
                <a:gd name="T60" fmla="*/ 52 w 137"/>
                <a:gd name="T61" fmla="*/ 145 h 149"/>
                <a:gd name="T62" fmla="*/ 45 w 137"/>
                <a:gd name="T63" fmla="*/ 141 h 149"/>
                <a:gd name="T64" fmla="*/ 37 w 137"/>
                <a:gd name="T65" fmla="*/ 145 h 149"/>
                <a:gd name="T66" fmla="*/ 30 w 137"/>
                <a:gd name="T67" fmla="*/ 141 h 149"/>
                <a:gd name="T68" fmla="*/ 30 w 137"/>
                <a:gd name="T69" fmla="*/ 130 h 149"/>
                <a:gd name="T70" fmla="*/ 34 w 137"/>
                <a:gd name="T71" fmla="*/ 119 h 149"/>
                <a:gd name="T72" fmla="*/ 19 w 137"/>
                <a:gd name="T73" fmla="*/ 115 h 149"/>
                <a:gd name="T74" fmla="*/ 12 w 137"/>
                <a:gd name="T75" fmla="*/ 111 h 149"/>
                <a:gd name="T76" fmla="*/ 8 w 137"/>
                <a:gd name="T77" fmla="*/ 104 h 149"/>
                <a:gd name="T78" fmla="*/ 4 w 137"/>
                <a:gd name="T79" fmla="*/ 93 h 149"/>
                <a:gd name="T80" fmla="*/ 0 w 137"/>
                <a:gd name="T81" fmla="*/ 82 h 149"/>
                <a:gd name="T82" fmla="*/ 0 w 137"/>
                <a:gd name="T83" fmla="*/ 71 h 149"/>
                <a:gd name="T84" fmla="*/ 15 w 137"/>
                <a:gd name="T85" fmla="*/ 63 h 149"/>
                <a:gd name="T86" fmla="*/ 19 w 137"/>
                <a:gd name="T87" fmla="*/ 56 h 149"/>
                <a:gd name="T88" fmla="*/ 12 w 137"/>
                <a:gd name="T89" fmla="*/ 48 h 149"/>
                <a:gd name="T90" fmla="*/ 19 w 137"/>
                <a:gd name="T91" fmla="*/ 45 h 149"/>
                <a:gd name="T92" fmla="*/ 23 w 137"/>
                <a:gd name="T93" fmla="*/ 37 h 149"/>
                <a:gd name="T94" fmla="*/ 15 w 137"/>
                <a:gd name="T95" fmla="*/ 34 h 149"/>
                <a:gd name="T96" fmla="*/ 30 w 137"/>
                <a:gd name="T97" fmla="*/ 30 h 149"/>
                <a:gd name="T98" fmla="*/ 34 w 137"/>
                <a:gd name="T99" fmla="*/ 30 h 149"/>
                <a:gd name="T100" fmla="*/ 37 w 137"/>
                <a:gd name="T101" fmla="*/ 34 h 149"/>
                <a:gd name="T102" fmla="*/ 37 w 137"/>
                <a:gd name="T103" fmla="*/ 30 h 149"/>
                <a:gd name="T104" fmla="*/ 49 w 137"/>
                <a:gd name="T105" fmla="*/ 26 h 149"/>
                <a:gd name="T106" fmla="*/ 49 w 137"/>
                <a:gd name="T107" fmla="*/ 22 h 149"/>
                <a:gd name="T108" fmla="*/ 45 w 137"/>
                <a:gd name="T109" fmla="*/ 19 h 149"/>
                <a:gd name="T110" fmla="*/ 41 w 137"/>
                <a:gd name="T111" fmla="*/ 11 h 149"/>
                <a:gd name="T112" fmla="*/ 41 w 137"/>
                <a:gd name="T113" fmla="*/ 4 h 149"/>
                <a:gd name="T114" fmla="*/ 37 w 137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49">
                  <a:moveTo>
                    <a:pt x="37" y="0"/>
                  </a:moveTo>
                  <a:lnTo>
                    <a:pt x="41" y="0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5" y="11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5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71" y="22"/>
                  </a:lnTo>
                  <a:lnTo>
                    <a:pt x="75" y="19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97" y="11"/>
                  </a:lnTo>
                  <a:lnTo>
                    <a:pt x="97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08" y="15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5" y="22"/>
                  </a:lnTo>
                  <a:lnTo>
                    <a:pt x="115" y="22"/>
                  </a:lnTo>
                  <a:lnTo>
                    <a:pt x="119" y="26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6" y="26"/>
                  </a:lnTo>
                  <a:lnTo>
                    <a:pt x="126" y="34"/>
                  </a:lnTo>
                  <a:lnTo>
                    <a:pt x="126" y="37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8"/>
                  </a:lnTo>
                  <a:lnTo>
                    <a:pt x="126" y="52"/>
                  </a:lnTo>
                  <a:lnTo>
                    <a:pt x="130" y="52"/>
                  </a:lnTo>
                  <a:lnTo>
                    <a:pt x="130" y="56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7" y="71"/>
                  </a:lnTo>
                  <a:lnTo>
                    <a:pt x="137" y="78"/>
                  </a:lnTo>
                  <a:lnTo>
                    <a:pt x="134" y="82"/>
                  </a:lnTo>
                  <a:lnTo>
                    <a:pt x="134" y="78"/>
                  </a:lnTo>
                  <a:lnTo>
                    <a:pt x="130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5" y="85"/>
                  </a:lnTo>
                  <a:lnTo>
                    <a:pt x="115" y="85"/>
                  </a:lnTo>
                  <a:lnTo>
                    <a:pt x="112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3" y="97"/>
                  </a:lnTo>
                  <a:lnTo>
                    <a:pt x="97" y="97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4" y="111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112" y="134"/>
                  </a:lnTo>
                  <a:lnTo>
                    <a:pt x="108" y="137"/>
                  </a:lnTo>
                  <a:lnTo>
                    <a:pt x="108" y="141"/>
                  </a:lnTo>
                  <a:lnTo>
                    <a:pt x="112" y="141"/>
                  </a:lnTo>
                  <a:lnTo>
                    <a:pt x="112" y="145"/>
                  </a:lnTo>
                  <a:lnTo>
                    <a:pt x="108" y="145"/>
                  </a:lnTo>
                  <a:lnTo>
                    <a:pt x="104" y="145"/>
                  </a:lnTo>
                  <a:lnTo>
                    <a:pt x="100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1" y="145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3" y="145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56" y="149"/>
                  </a:lnTo>
                  <a:lnTo>
                    <a:pt x="52" y="145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5" y="145"/>
                  </a:lnTo>
                  <a:lnTo>
                    <a:pt x="45" y="141"/>
                  </a:lnTo>
                  <a:lnTo>
                    <a:pt x="41" y="141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41"/>
                  </a:lnTo>
                  <a:lnTo>
                    <a:pt x="26" y="137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34" y="123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0" y="119"/>
                  </a:lnTo>
                  <a:lnTo>
                    <a:pt x="26" y="115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5" y="119"/>
                  </a:lnTo>
                  <a:lnTo>
                    <a:pt x="12" y="115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8" y="111"/>
                  </a:lnTo>
                  <a:lnTo>
                    <a:pt x="8" y="108"/>
                  </a:lnTo>
                  <a:lnTo>
                    <a:pt x="8" y="104"/>
                  </a:lnTo>
                  <a:lnTo>
                    <a:pt x="8" y="100"/>
                  </a:lnTo>
                  <a:lnTo>
                    <a:pt x="4" y="97"/>
                  </a:lnTo>
                  <a:lnTo>
                    <a:pt x="0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4" y="74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12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lnTo>
                    <a:pt x="19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1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2" y="30"/>
                  </a:lnTo>
                  <a:lnTo>
                    <a:pt x="60" y="30"/>
                  </a:lnTo>
                  <a:lnTo>
                    <a:pt x="52" y="30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/>
            <p:nvPr/>
          </p:nvSpPr>
          <p:spPr bwMode="auto">
            <a:xfrm>
              <a:off x="4474435" y="2192983"/>
              <a:ext cx="3860" cy="5147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4 h 4"/>
                <a:gd name="T6" fmla="*/ 0 w 3"/>
                <a:gd name="T7" fmla="*/ 4 h 4"/>
                <a:gd name="T8" fmla="*/ 0 w 3"/>
                <a:gd name="T9" fmla="*/ 0 h 4"/>
                <a:gd name="T10" fmla="*/ 0 w 3"/>
                <a:gd name="T11" fmla="*/ 0 h 4"/>
                <a:gd name="T12" fmla="*/ 0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/>
            <p:nvPr/>
          </p:nvSpPr>
          <p:spPr bwMode="auto">
            <a:xfrm>
              <a:off x="4402385" y="2178830"/>
              <a:ext cx="95211" cy="47606"/>
            </a:xfrm>
            <a:custGeom>
              <a:avLst/>
              <a:gdLst>
                <a:gd name="T0" fmla="*/ 30 w 74"/>
                <a:gd name="T1" fmla="*/ 4 h 37"/>
                <a:gd name="T2" fmla="*/ 37 w 74"/>
                <a:gd name="T3" fmla="*/ 4 h 37"/>
                <a:gd name="T4" fmla="*/ 37 w 74"/>
                <a:gd name="T5" fmla="*/ 0 h 37"/>
                <a:gd name="T6" fmla="*/ 41 w 74"/>
                <a:gd name="T7" fmla="*/ 4 h 37"/>
                <a:gd name="T8" fmla="*/ 45 w 74"/>
                <a:gd name="T9" fmla="*/ 4 h 37"/>
                <a:gd name="T10" fmla="*/ 52 w 74"/>
                <a:gd name="T11" fmla="*/ 8 h 37"/>
                <a:gd name="T12" fmla="*/ 56 w 74"/>
                <a:gd name="T13" fmla="*/ 11 h 37"/>
                <a:gd name="T14" fmla="*/ 56 w 74"/>
                <a:gd name="T15" fmla="*/ 15 h 37"/>
                <a:gd name="T16" fmla="*/ 63 w 74"/>
                <a:gd name="T17" fmla="*/ 15 h 37"/>
                <a:gd name="T18" fmla="*/ 67 w 74"/>
                <a:gd name="T19" fmla="*/ 15 h 37"/>
                <a:gd name="T20" fmla="*/ 74 w 74"/>
                <a:gd name="T21" fmla="*/ 15 h 37"/>
                <a:gd name="T22" fmla="*/ 71 w 74"/>
                <a:gd name="T23" fmla="*/ 26 h 37"/>
                <a:gd name="T24" fmla="*/ 63 w 74"/>
                <a:gd name="T25" fmla="*/ 33 h 37"/>
                <a:gd name="T26" fmla="*/ 59 w 74"/>
                <a:gd name="T27" fmla="*/ 30 h 37"/>
                <a:gd name="T28" fmla="*/ 52 w 74"/>
                <a:gd name="T29" fmla="*/ 33 h 37"/>
                <a:gd name="T30" fmla="*/ 45 w 74"/>
                <a:gd name="T31" fmla="*/ 33 h 37"/>
                <a:gd name="T32" fmla="*/ 41 w 74"/>
                <a:gd name="T33" fmla="*/ 30 h 37"/>
                <a:gd name="T34" fmla="*/ 33 w 74"/>
                <a:gd name="T35" fmla="*/ 37 h 37"/>
                <a:gd name="T36" fmla="*/ 22 w 74"/>
                <a:gd name="T37" fmla="*/ 37 h 37"/>
                <a:gd name="T38" fmla="*/ 19 w 74"/>
                <a:gd name="T39" fmla="*/ 33 h 37"/>
                <a:gd name="T40" fmla="*/ 15 w 74"/>
                <a:gd name="T41" fmla="*/ 30 h 37"/>
                <a:gd name="T42" fmla="*/ 8 w 74"/>
                <a:gd name="T43" fmla="*/ 26 h 37"/>
                <a:gd name="T44" fmla="*/ 8 w 74"/>
                <a:gd name="T45" fmla="*/ 33 h 37"/>
                <a:gd name="T46" fmla="*/ 0 w 74"/>
                <a:gd name="T47" fmla="*/ 33 h 37"/>
                <a:gd name="T48" fmla="*/ 0 w 74"/>
                <a:gd name="T49" fmla="*/ 30 h 37"/>
                <a:gd name="T50" fmla="*/ 4 w 74"/>
                <a:gd name="T51" fmla="*/ 26 h 37"/>
                <a:gd name="T52" fmla="*/ 8 w 74"/>
                <a:gd name="T53" fmla="*/ 15 h 37"/>
                <a:gd name="T54" fmla="*/ 15 w 74"/>
                <a:gd name="T55" fmla="*/ 11 h 37"/>
                <a:gd name="T56" fmla="*/ 15 w 74"/>
                <a:gd name="T57" fmla="*/ 8 h 37"/>
                <a:gd name="T58" fmla="*/ 15 w 74"/>
                <a:gd name="T59" fmla="*/ 4 h 37"/>
                <a:gd name="T60" fmla="*/ 19 w 74"/>
                <a:gd name="T61" fmla="*/ 8 h 37"/>
                <a:gd name="T62" fmla="*/ 26 w 74"/>
                <a:gd name="T63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37">
                  <a:moveTo>
                    <a:pt x="26" y="4"/>
                  </a:moveTo>
                  <a:lnTo>
                    <a:pt x="30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1" y="19"/>
                  </a:lnTo>
                  <a:lnTo>
                    <a:pt x="71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3" y="37"/>
                  </a:lnTo>
                  <a:lnTo>
                    <a:pt x="26" y="33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4" y="30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>
              <a:spLocks noEditPoints="1"/>
            </p:cNvSpPr>
            <p:nvPr/>
          </p:nvSpPr>
          <p:spPr bwMode="auto">
            <a:xfrm>
              <a:off x="4349632" y="2041160"/>
              <a:ext cx="77198" cy="61758"/>
            </a:xfrm>
            <a:custGeom>
              <a:avLst/>
              <a:gdLst>
                <a:gd name="T0" fmla="*/ 37 w 60"/>
                <a:gd name="T1" fmla="*/ 44 h 48"/>
                <a:gd name="T2" fmla="*/ 37 w 60"/>
                <a:gd name="T3" fmla="*/ 37 h 48"/>
                <a:gd name="T4" fmla="*/ 41 w 60"/>
                <a:gd name="T5" fmla="*/ 29 h 48"/>
                <a:gd name="T6" fmla="*/ 52 w 60"/>
                <a:gd name="T7" fmla="*/ 29 h 48"/>
                <a:gd name="T8" fmla="*/ 52 w 60"/>
                <a:gd name="T9" fmla="*/ 25 h 48"/>
                <a:gd name="T10" fmla="*/ 56 w 60"/>
                <a:gd name="T11" fmla="*/ 22 h 48"/>
                <a:gd name="T12" fmla="*/ 52 w 60"/>
                <a:gd name="T13" fmla="*/ 18 h 48"/>
                <a:gd name="T14" fmla="*/ 49 w 60"/>
                <a:gd name="T15" fmla="*/ 14 h 48"/>
                <a:gd name="T16" fmla="*/ 56 w 60"/>
                <a:gd name="T17" fmla="*/ 14 h 48"/>
                <a:gd name="T18" fmla="*/ 56 w 60"/>
                <a:gd name="T19" fmla="*/ 11 h 48"/>
                <a:gd name="T20" fmla="*/ 60 w 60"/>
                <a:gd name="T21" fmla="*/ 7 h 48"/>
                <a:gd name="T22" fmla="*/ 60 w 60"/>
                <a:gd name="T23" fmla="*/ 3 h 48"/>
                <a:gd name="T24" fmla="*/ 52 w 60"/>
                <a:gd name="T25" fmla="*/ 0 h 48"/>
                <a:gd name="T26" fmla="*/ 45 w 60"/>
                <a:gd name="T27" fmla="*/ 0 h 48"/>
                <a:gd name="T28" fmla="*/ 37 w 60"/>
                <a:gd name="T29" fmla="*/ 0 h 48"/>
                <a:gd name="T30" fmla="*/ 34 w 60"/>
                <a:gd name="T31" fmla="*/ 3 h 48"/>
                <a:gd name="T32" fmla="*/ 23 w 60"/>
                <a:gd name="T33" fmla="*/ 11 h 48"/>
                <a:gd name="T34" fmla="*/ 19 w 60"/>
                <a:gd name="T35" fmla="*/ 11 h 48"/>
                <a:gd name="T36" fmla="*/ 15 w 60"/>
                <a:gd name="T37" fmla="*/ 14 h 48"/>
                <a:gd name="T38" fmla="*/ 15 w 60"/>
                <a:gd name="T39" fmla="*/ 22 h 48"/>
                <a:gd name="T40" fmla="*/ 12 w 60"/>
                <a:gd name="T41" fmla="*/ 25 h 48"/>
                <a:gd name="T42" fmla="*/ 12 w 60"/>
                <a:gd name="T43" fmla="*/ 29 h 48"/>
                <a:gd name="T44" fmla="*/ 19 w 60"/>
                <a:gd name="T45" fmla="*/ 33 h 48"/>
                <a:gd name="T46" fmla="*/ 12 w 60"/>
                <a:gd name="T47" fmla="*/ 37 h 48"/>
                <a:gd name="T48" fmla="*/ 12 w 60"/>
                <a:gd name="T49" fmla="*/ 37 h 48"/>
                <a:gd name="T50" fmla="*/ 15 w 60"/>
                <a:gd name="T51" fmla="*/ 40 h 48"/>
                <a:gd name="T52" fmla="*/ 8 w 60"/>
                <a:gd name="T53" fmla="*/ 37 h 48"/>
                <a:gd name="T54" fmla="*/ 4 w 60"/>
                <a:gd name="T55" fmla="*/ 37 h 48"/>
                <a:gd name="T56" fmla="*/ 8 w 60"/>
                <a:gd name="T57" fmla="*/ 40 h 48"/>
                <a:gd name="T58" fmla="*/ 12 w 60"/>
                <a:gd name="T59" fmla="*/ 40 h 48"/>
                <a:gd name="T60" fmla="*/ 12 w 60"/>
                <a:gd name="T61" fmla="*/ 40 h 48"/>
                <a:gd name="T62" fmla="*/ 4 w 60"/>
                <a:gd name="T63" fmla="*/ 40 h 48"/>
                <a:gd name="T64" fmla="*/ 0 w 60"/>
                <a:gd name="T65" fmla="*/ 40 h 48"/>
                <a:gd name="T66" fmla="*/ 4 w 60"/>
                <a:gd name="T67" fmla="*/ 44 h 48"/>
                <a:gd name="T68" fmla="*/ 8 w 60"/>
                <a:gd name="T69" fmla="*/ 44 h 48"/>
                <a:gd name="T70" fmla="*/ 12 w 60"/>
                <a:gd name="T71" fmla="*/ 44 h 48"/>
                <a:gd name="T72" fmla="*/ 15 w 60"/>
                <a:gd name="T73" fmla="*/ 40 h 48"/>
                <a:gd name="T74" fmla="*/ 23 w 60"/>
                <a:gd name="T75" fmla="*/ 40 h 48"/>
                <a:gd name="T76" fmla="*/ 26 w 60"/>
                <a:gd name="T77" fmla="*/ 40 h 48"/>
                <a:gd name="T78" fmla="*/ 34 w 60"/>
                <a:gd name="T79" fmla="*/ 44 h 48"/>
                <a:gd name="T80" fmla="*/ 34 w 60"/>
                <a:gd name="T81" fmla="*/ 48 h 48"/>
                <a:gd name="T82" fmla="*/ 37 w 60"/>
                <a:gd name="T83" fmla="*/ 48 h 48"/>
                <a:gd name="T84" fmla="*/ 8 w 60"/>
                <a:gd name="T85" fmla="*/ 33 h 48"/>
                <a:gd name="T86" fmla="*/ 8 w 60"/>
                <a:gd name="T87" fmla="*/ 37 h 48"/>
                <a:gd name="T88" fmla="*/ 4 w 60"/>
                <a:gd name="T89" fmla="*/ 37 h 48"/>
                <a:gd name="T90" fmla="*/ 8 w 60"/>
                <a:gd name="T91" fmla="*/ 33 h 48"/>
                <a:gd name="T92" fmla="*/ 12 w 60"/>
                <a:gd name="T93" fmla="*/ 33 h 48"/>
                <a:gd name="T94" fmla="*/ 12 w 60"/>
                <a:gd name="T95" fmla="*/ 33 h 48"/>
                <a:gd name="T96" fmla="*/ 8 w 60"/>
                <a:gd name="T97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48">
                  <a:moveTo>
                    <a:pt x="37" y="48"/>
                  </a:moveTo>
                  <a:lnTo>
                    <a:pt x="37" y="44"/>
                  </a:lnTo>
                  <a:lnTo>
                    <a:pt x="41" y="40"/>
                  </a:lnTo>
                  <a:lnTo>
                    <a:pt x="37" y="37"/>
                  </a:lnTo>
                  <a:lnTo>
                    <a:pt x="41" y="33"/>
                  </a:lnTo>
                  <a:lnTo>
                    <a:pt x="41" y="29"/>
                  </a:lnTo>
                  <a:lnTo>
                    <a:pt x="49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14"/>
                  </a:lnTo>
                  <a:lnTo>
                    <a:pt x="5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1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1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7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2" y="40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30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8"/>
                  </a:lnTo>
                  <a:close/>
                  <a:moveTo>
                    <a:pt x="4" y="37"/>
                  </a:move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close/>
                  <a:moveTo>
                    <a:pt x="8" y="33"/>
                  </a:moveTo>
                  <a:lnTo>
                    <a:pt x="8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/>
            <p:nvPr/>
          </p:nvSpPr>
          <p:spPr bwMode="auto">
            <a:xfrm>
              <a:off x="4345771" y="2092626"/>
              <a:ext cx="56612" cy="43745"/>
            </a:xfrm>
            <a:custGeom>
              <a:avLst/>
              <a:gdLst>
                <a:gd name="T0" fmla="*/ 40 w 44"/>
                <a:gd name="T1" fmla="*/ 23 h 34"/>
                <a:gd name="T2" fmla="*/ 44 w 44"/>
                <a:gd name="T3" fmla="*/ 19 h 34"/>
                <a:gd name="T4" fmla="*/ 40 w 44"/>
                <a:gd name="T5" fmla="*/ 15 h 34"/>
                <a:gd name="T6" fmla="*/ 40 w 44"/>
                <a:gd name="T7" fmla="*/ 15 h 34"/>
                <a:gd name="T8" fmla="*/ 40 w 44"/>
                <a:gd name="T9" fmla="*/ 11 h 34"/>
                <a:gd name="T10" fmla="*/ 40 w 44"/>
                <a:gd name="T11" fmla="*/ 8 h 34"/>
                <a:gd name="T12" fmla="*/ 37 w 44"/>
                <a:gd name="T13" fmla="*/ 8 h 34"/>
                <a:gd name="T14" fmla="*/ 37 w 44"/>
                <a:gd name="T15" fmla="*/ 4 h 34"/>
                <a:gd name="T16" fmla="*/ 37 w 44"/>
                <a:gd name="T17" fmla="*/ 4 h 34"/>
                <a:gd name="T18" fmla="*/ 33 w 44"/>
                <a:gd name="T19" fmla="*/ 4 h 34"/>
                <a:gd name="T20" fmla="*/ 29 w 44"/>
                <a:gd name="T21" fmla="*/ 0 h 34"/>
                <a:gd name="T22" fmla="*/ 26 w 44"/>
                <a:gd name="T23" fmla="*/ 0 h 34"/>
                <a:gd name="T24" fmla="*/ 26 w 44"/>
                <a:gd name="T25" fmla="*/ 0 h 34"/>
                <a:gd name="T26" fmla="*/ 18 w 44"/>
                <a:gd name="T27" fmla="*/ 0 h 34"/>
                <a:gd name="T28" fmla="*/ 18 w 44"/>
                <a:gd name="T29" fmla="*/ 0 h 34"/>
                <a:gd name="T30" fmla="*/ 18 w 44"/>
                <a:gd name="T31" fmla="*/ 0 h 34"/>
                <a:gd name="T32" fmla="*/ 15 w 44"/>
                <a:gd name="T33" fmla="*/ 4 h 34"/>
                <a:gd name="T34" fmla="*/ 15 w 44"/>
                <a:gd name="T35" fmla="*/ 4 h 34"/>
                <a:gd name="T36" fmla="*/ 11 w 44"/>
                <a:gd name="T37" fmla="*/ 4 h 34"/>
                <a:gd name="T38" fmla="*/ 11 w 44"/>
                <a:gd name="T39" fmla="*/ 4 h 34"/>
                <a:gd name="T40" fmla="*/ 7 w 44"/>
                <a:gd name="T41" fmla="*/ 4 h 34"/>
                <a:gd name="T42" fmla="*/ 7 w 44"/>
                <a:gd name="T43" fmla="*/ 0 h 34"/>
                <a:gd name="T44" fmla="*/ 3 w 44"/>
                <a:gd name="T45" fmla="*/ 0 h 34"/>
                <a:gd name="T46" fmla="*/ 0 w 44"/>
                <a:gd name="T47" fmla="*/ 4 h 34"/>
                <a:gd name="T48" fmla="*/ 0 w 44"/>
                <a:gd name="T49" fmla="*/ 8 h 34"/>
                <a:gd name="T50" fmla="*/ 0 w 44"/>
                <a:gd name="T51" fmla="*/ 8 h 34"/>
                <a:gd name="T52" fmla="*/ 0 w 44"/>
                <a:gd name="T53" fmla="*/ 11 h 34"/>
                <a:gd name="T54" fmla="*/ 3 w 44"/>
                <a:gd name="T55" fmla="*/ 15 h 34"/>
                <a:gd name="T56" fmla="*/ 3 w 44"/>
                <a:gd name="T57" fmla="*/ 15 h 34"/>
                <a:gd name="T58" fmla="*/ 11 w 44"/>
                <a:gd name="T59" fmla="*/ 19 h 34"/>
                <a:gd name="T60" fmla="*/ 11 w 44"/>
                <a:gd name="T61" fmla="*/ 19 h 34"/>
                <a:gd name="T62" fmla="*/ 15 w 44"/>
                <a:gd name="T63" fmla="*/ 23 h 34"/>
                <a:gd name="T64" fmla="*/ 15 w 44"/>
                <a:gd name="T65" fmla="*/ 23 h 34"/>
                <a:gd name="T66" fmla="*/ 15 w 44"/>
                <a:gd name="T67" fmla="*/ 26 h 34"/>
                <a:gd name="T68" fmla="*/ 18 w 44"/>
                <a:gd name="T69" fmla="*/ 26 h 34"/>
                <a:gd name="T70" fmla="*/ 22 w 44"/>
                <a:gd name="T71" fmla="*/ 26 h 34"/>
                <a:gd name="T72" fmla="*/ 22 w 44"/>
                <a:gd name="T73" fmla="*/ 26 h 34"/>
                <a:gd name="T74" fmla="*/ 26 w 44"/>
                <a:gd name="T75" fmla="*/ 26 h 34"/>
                <a:gd name="T76" fmla="*/ 26 w 44"/>
                <a:gd name="T77" fmla="*/ 30 h 34"/>
                <a:gd name="T78" fmla="*/ 29 w 44"/>
                <a:gd name="T79" fmla="*/ 34 h 34"/>
                <a:gd name="T80" fmla="*/ 33 w 44"/>
                <a:gd name="T81" fmla="*/ 34 h 34"/>
                <a:gd name="T82" fmla="*/ 37 w 44"/>
                <a:gd name="T83" fmla="*/ 34 h 34"/>
                <a:gd name="T84" fmla="*/ 37 w 44"/>
                <a:gd name="T85" fmla="*/ 34 h 34"/>
                <a:gd name="T86" fmla="*/ 40 w 44"/>
                <a:gd name="T87" fmla="*/ 34 h 34"/>
                <a:gd name="T88" fmla="*/ 40 w 44"/>
                <a:gd name="T89" fmla="*/ 34 h 34"/>
                <a:gd name="T90" fmla="*/ 40 w 44"/>
                <a:gd name="T91" fmla="*/ 30 h 34"/>
                <a:gd name="T92" fmla="*/ 40 w 44"/>
                <a:gd name="T93" fmla="*/ 30 h 34"/>
                <a:gd name="T94" fmla="*/ 37 w 44"/>
                <a:gd name="T95" fmla="*/ 26 h 34"/>
                <a:gd name="T96" fmla="*/ 40 w 44"/>
                <a:gd name="T97" fmla="*/ 26 h 34"/>
                <a:gd name="T98" fmla="*/ 40 w 44"/>
                <a:gd name="T99" fmla="*/ 23 h 34"/>
                <a:gd name="T100" fmla="*/ 40 w 44"/>
                <a:gd name="T101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34">
                  <a:moveTo>
                    <a:pt x="40" y="23"/>
                  </a:moveTo>
                  <a:lnTo>
                    <a:pt x="44" y="19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/>
            <p:nvPr/>
          </p:nvSpPr>
          <p:spPr bwMode="auto">
            <a:xfrm>
              <a:off x="4393379" y="2122218"/>
              <a:ext cx="14153" cy="18013"/>
            </a:xfrm>
            <a:custGeom>
              <a:avLst/>
              <a:gdLst>
                <a:gd name="T0" fmla="*/ 3 w 11"/>
                <a:gd name="T1" fmla="*/ 11 h 14"/>
                <a:gd name="T2" fmla="*/ 3 w 11"/>
                <a:gd name="T3" fmla="*/ 11 h 14"/>
                <a:gd name="T4" fmla="*/ 3 w 11"/>
                <a:gd name="T5" fmla="*/ 7 h 14"/>
                <a:gd name="T6" fmla="*/ 3 w 11"/>
                <a:gd name="T7" fmla="*/ 7 h 14"/>
                <a:gd name="T8" fmla="*/ 0 w 11"/>
                <a:gd name="T9" fmla="*/ 3 h 14"/>
                <a:gd name="T10" fmla="*/ 3 w 11"/>
                <a:gd name="T11" fmla="*/ 3 h 14"/>
                <a:gd name="T12" fmla="*/ 3 w 11"/>
                <a:gd name="T13" fmla="*/ 0 h 14"/>
                <a:gd name="T14" fmla="*/ 7 w 11"/>
                <a:gd name="T15" fmla="*/ 0 h 14"/>
                <a:gd name="T16" fmla="*/ 11 w 11"/>
                <a:gd name="T17" fmla="*/ 3 h 14"/>
                <a:gd name="T18" fmla="*/ 11 w 11"/>
                <a:gd name="T19" fmla="*/ 7 h 14"/>
                <a:gd name="T20" fmla="*/ 11 w 11"/>
                <a:gd name="T21" fmla="*/ 11 h 14"/>
                <a:gd name="T22" fmla="*/ 11 w 11"/>
                <a:gd name="T23" fmla="*/ 14 h 14"/>
                <a:gd name="T24" fmla="*/ 11 w 11"/>
                <a:gd name="T25" fmla="*/ 14 h 14"/>
                <a:gd name="T26" fmla="*/ 7 w 11"/>
                <a:gd name="T27" fmla="*/ 14 h 14"/>
                <a:gd name="T28" fmla="*/ 3 w 11"/>
                <a:gd name="T29" fmla="*/ 11 h 14"/>
                <a:gd name="T30" fmla="*/ 3 w 1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4">
                  <a:moveTo>
                    <a:pt x="3" y="11"/>
                  </a:moveTo>
                  <a:lnTo>
                    <a:pt x="3" y="11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4159212" y="1782548"/>
              <a:ext cx="14153" cy="33452"/>
            </a:xfrm>
            <a:custGeom>
              <a:avLst/>
              <a:gdLst>
                <a:gd name="T0" fmla="*/ 2 w 3"/>
                <a:gd name="T1" fmla="*/ 5 h 7"/>
                <a:gd name="T2" fmla="*/ 2 w 3"/>
                <a:gd name="T3" fmla="*/ 7 h 7"/>
                <a:gd name="T4" fmla="*/ 2 w 3"/>
                <a:gd name="T5" fmla="*/ 6 h 7"/>
                <a:gd name="T6" fmla="*/ 2 w 3"/>
                <a:gd name="T7" fmla="*/ 5 h 7"/>
                <a:gd name="T8" fmla="*/ 2 w 3"/>
                <a:gd name="T9" fmla="*/ 5 h 7"/>
                <a:gd name="T10" fmla="*/ 2 w 3"/>
                <a:gd name="T11" fmla="*/ 3 h 7"/>
                <a:gd name="T12" fmla="*/ 2 w 3"/>
                <a:gd name="T13" fmla="*/ 4 h 7"/>
                <a:gd name="T14" fmla="*/ 2 w 3"/>
                <a:gd name="T15" fmla="*/ 4 h 7"/>
                <a:gd name="T16" fmla="*/ 2 w 3"/>
                <a:gd name="T17" fmla="*/ 4 h 7"/>
                <a:gd name="T18" fmla="*/ 2 w 3"/>
                <a:gd name="T19" fmla="*/ 3 h 7"/>
                <a:gd name="T20" fmla="*/ 0 w 3"/>
                <a:gd name="T21" fmla="*/ 1 h 7"/>
                <a:gd name="T22" fmla="*/ 0 w 3"/>
                <a:gd name="T23" fmla="*/ 2 h 7"/>
                <a:gd name="T24" fmla="*/ 1 w 3"/>
                <a:gd name="T25" fmla="*/ 2 h 7"/>
                <a:gd name="T26" fmla="*/ 0 w 3"/>
                <a:gd name="T27" fmla="*/ 1 h 7"/>
                <a:gd name="T28" fmla="*/ 3 w 3"/>
                <a:gd name="T29" fmla="*/ 0 h 7"/>
                <a:gd name="T30" fmla="*/ 3 w 3"/>
                <a:gd name="T31" fmla="*/ 1 h 7"/>
                <a:gd name="T32" fmla="*/ 3 w 3"/>
                <a:gd name="T33" fmla="*/ 0 h 7"/>
                <a:gd name="T34" fmla="*/ 3 w 3"/>
                <a:gd name="T35" fmla="*/ 0 h 7"/>
                <a:gd name="T36" fmla="*/ 1 w 3"/>
                <a:gd name="T37" fmla="*/ 0 h 7"/>
                <a:gd name="T38" fmla="*/ 2 w 3"/>
                <a:gd name="T39" fmla="*/ 0 h 7"/>
                <a:gd name="T40" fmla="*/ 3 w 3"/>
                <a:gd name="T41" fmla="*/ 1 h 7"/>
                <a:gd name="T42" fmla="*/ 3 w 3"/>
                <a:gd name="T43" fmla="*/ 1 h 7"/>
                <a:gd name="T44" fmla="*/ 2 w 3"/>
                <a:gd name="T45" fmla="*/ 1 h 7"/>
                <a:gd name="T46" fmla="*/ 1 w 3"/>
                <a:gd name="T47" fmla="*/ 0 h 7"/>
                <a:gd name="T48" fmla="*/ 1 w 3"/>
                <a:gd name="T49" fmla="*/ 0 h 7"/>
                <a:gd name="T50" fmla="*/ 2 w 3"/>
                <a:gd name="T51" fmla="*/ 2 h 7"/>
                <a:gd name="T52" fmla="*/ 3 w 3"/>
                <a:gd name="T53" fmla="*/ 3 h 7"/>
                <a:gd name="T54" fmla="*/ 2 w 3"/>
                <a:gd name="T55" fmla="*/ 3 h 7"/>
                <a:gd name="T56" fmla="*/ 1 w 3"/>
                <a:gd name="T57" fmla="*/ 2 h 7"/>
                <a:gd name="T58" fmla="*/ 1 w 3"/>
                <a:gd name="T59" fmla="*/ 1 h 7"/>
                <a:gd name="T60" fmla="*/ 1 w 3"/>
                <a:gd name="T6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" h="7">
                  <a:moveTo>
                    <a:pt x="2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6" name="Freeform 68"/>
            <p:cNvSpPr/>
            <p:nvPr/>
          </p:nvSpPr>
          <p:spPr bwMode="auto">
            <a:xfrm>
              <a:off x="4092307" y="1988409"/>
              <a:ext cx="86205" cy="100357"/>
            </a:xfrm>
            <a:custGeom>
              <a:avLst/>
              <a:gdLst>
                <a:gd name="T0" fmla="*/ 30 w 67"/>
                <a:gd name="T1" fmla="*/ 74 h 78"/>
                <a:gd name="T2" fmla="*/ 34 w 67"/>
                <a:gd name="T3" fmla="*/ 70 h 78"/>
                <a:gd name="T4" fmla="*/ 41 w 67"/>
                <a:gd name="T5" fmla="*/ 70 h 78"/>
                <a:gd name="T6" fmla="*/ 52 w 67"/>
                <a:gd name="T7" fmla="*/ 66 h 78"/>
                <a:gd name="T8" fmla="*/ 56 w 67"/>
                <a:gd name="T9" fmla="*/ 63 h 78"/>
                <a:gd name="T10" fmla="*/ 60 w 67"/>
                <a:gd name="T11" fmla="*/ 59 h 78"/>
                <a:gd name="T12" fmla="*/ 63 w 67"/>
                <a:gd name="T13" fmla="*/ 55 h 78"/>
                <a:gd name="T14" fmla="*/ 67 w 67"/>
                <a:gd name="T15" fmla="*/ 41 h 78"/>
                <a:gd name="T16" fmla="*/ 67 w 67"/>
                <a:gd name="T17" fmla="*/ 37 h 78"/>
                <a:gd name="T18" fmla="*/ 63 w 67"/>
                <a:gd name="T19" fmla="*/ 29 h 78"/>
                <a:gd name="T20" fmla="*/ 63 w 67"/>
                <a:gd name="T21" fmla="*/ 26 h 78"/>
                <a:gd name="T22" fmla="*/ 52 w 67"/>
                <a:gd name="T23" fmla="*/ 18 h 78"/>
                <a:gd name="T24" fmla="*/ 45 w 67"/>
                <a:gd name="T25" fmla="*/ 22 h 78"/>
                <a:gd name="T26" fmla="*/ 45 w 67"/>
                <a:gd name="T27" fmla="*/ 11 h 78"/>
                <a:gd name="T28" fmla="*/ 52 w 67"/>
                <a:gd name="T29" fmla="*/ 3 h 78"/>
                <a:gd name="T30" fmla="*/ 56 w 67"/>
                <a:gd name="T31" fmla="*/ 0 h 78"/>
                <a:gd name="T32" fmla="*/ 52 w 67"/>
                <a:gd name="T33" fmla="*/ 0 h 78"/>
                <a:gd name="T34" fmla="*/ 45 w 67"/>
                <a:gd name="T35" fmla="*/ 7 h 78"/>
                <a:gd name="T36" fmla="*/ 45 w 67"/>
                <a:gd name="T37" fmla="*/ 0 h 78"/>
                <a:gd name="T38" fmla="*/ 41 w 67"/>
                <a:gd name="T39" fmla="*/ 3 h 78"/>
                <a:gd name="T40" fmla="*/ 38 w 67"/>
                <a:gd name="T41" fmla="*/ 3 h 78"/>
                <a:gd name="T42" fmla="*/ 38 w 67"/>
                <a:gd name="T43" fmla="*/ 7 h 78"/>
                <a:gd name="T44" fmla="*/ 34 w 67"/>
                <a:gd name="T45" fmla="*/ 11 h 78"/>
                <a:gd name="T46" fmla="*/ 34 w 67"/>
                <a:gd name="T47" fmla="*/ 15 h 78"/>
                <a:gd name="T48" fmla="*/ 38 w 67"/>
                <a:gd name="T49" fmla="*/ 15 h 78"/>
                <a:gd name="T50" fmla="*/ 34 w 67"/>
                <a:gd name="T51" fmla="*/ 18 h 78"/>
                <a:gd name="T52" fmla="*/ 23 w 67"/>
                <a:gd name="T53" fmla="*/ 22 h 78"/>
                <a:gd name="T54" fmla="*/ 15 w 67"/>
                <a:gd name="T55" fmla="*/ 18 h 78"/>
                <a:gd name="T56" fmla="*/ 12 w 67"/>
                <a:gd name="T57" fmla="*/ 22 h 78"/>
                <a:gd name="T58" fmla="*/ 15 w 67"/>
                <a:gd name="T59" fmla="*/ 26 h 78"/>
                <a:gd name="T60" fmla="*/ 8 w 67"/>
                <a:gd name="T61" fmla="*/ 26 h 78"/>
                <a:gd name="T62" fmla="*/ 15 w 67"/>
                <a:gd name="T63" fmla="*/ 29 h 78"/>
                <a:gd name="T64" fmla="*/ 15 w 67"/>
                <a:gd name="T65" fmla="*/ 33 h 78"/>
                <a:gd name="T66" fmla="*/ 8 w 67"/>
                <a:gd name="T67" fmla="*/ 37 h 78"/>
                <a:gd name="T68" fmla="*/ 12 w 67"/>
                <a:gd name="T69" fmla="*/ 37 h 78"/>
                <a:gd name="T70" fmla="*/ 26 w 67"/>
                <a:gd name="T71" fmla="*/ 41 h 78"/>
                <a:gd name="T72" fmla="*/ 15 w 67"/>
                <a:gd name="T73" fmla="*/ 48 h 78"/>
                <a:gd name="T74" fmla="*/ 12 w 67"/>
                <a:gd name="T75" fmla="*/ 55 h 78"/>
                <a:gd name="T76" fmla="*/ 19 w 67"/>
                <a:gd name="T77" fmla="*/ 55 h 78"/>
                <a:gd name="T78" fmla="*/ 23 w 67"/>
                <a:gd name="T79" fmla="*/ 52 h 78"/>
                <a:gd name="T80" fmla="*/ 15 w 67"/>
                <a:gd name="T81" fmla="*/ 55 h 78"/>
                <a:gd name="T82" fmla="*/ 12 w 67"/>
                <a:gd name="T83" fmla="*/ 59 h 78"/>
                <a:gd name="T84" fmla="*/ 8 w 67"/>
                <a:gd name="T85" fmla="*/ 63 h 78"/>
                <a:gd name="T86" fmla="*/ 4 w 67"/>
                <a:gd name="T87" fmla="*/ 59 h 78"/>
                <a:gd name="T88" fmla="*/ 12 w 67"/>
                <a:gd name="T89" fmla="*/ 63 h 78"/>
                <a:gd name="T90" fmla="*/ 4 w 67"/>
                <a:gd name="T91" fmla="*/ 70 h 78"/>
                <a:gd name="T92" fmla="*/ 12 w 67"/>
                <a:gd name="T93" fmla="*/ 70 h 78"/>
                <a:gd name="T94" fmla="*/ 8 w 67"/>
                <a:gd name="T95" fmla="*/ 74 h 78"/>
                <a:gd name="T96" fmla="*/ 12 w 67"/>
                <a:gd name="T97" fmla="*/ 74 h 78"/>
                <a:gd name="T98" fmla="*/ 15 w 67"/>
                <a:gd name="T99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78">
                  <a:moveTo>
                    <a:pt x="19" y="78"/>
                  </a:moveTo>
                  <a:lnTo>
                    <a:pt x="23" y="78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0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8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66"/>
                  </a:lnTo>
                  <a:lnTo>
                    <a:pt x="52" y="66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63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1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3" y="33"/>
                  </a:lnTo>
                  <a:lnTo>
                    <a:pt x="63" y="29"/>
                  </a:lnTo>
                  <a:lnTo>
                    <a:pt x="63" y="29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3" y="26"/>
                  </a:lnTo>
                  <a:lnTo>
                    <a:pt x="60" y="26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1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26" y="41"/>
                  </a:lnTo>
                  <a:lnTo>
                    <a:pt x="23" y="44"/>
                  </a:lnTo>
                  <a:lnTo>
                    <a:pt x="19" y="44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5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2"/>
                  </a:lnTo>
                  <a:lnTo>
                    <a:pt x="19" y="55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6" y="52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3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2" y="63"/>
                  </a:lnTo>
                  <a:lnTo>
                    <a:pt x="8" y="66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12" y="70"/>
                  </a:lnTo>
                  <a:lnTo>
                    <a:pt x="8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9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>
              <a:spLocks noEditPoints="1"/>
            </p:cNvSpPr>
            <p:nvPr/>
          </p:nvSpPr>
          <p:spPr bwMode="auto">
            <a:xfrm>
              <a:off x="4145057" y="1830153"/>
              <a:ext cx="181415" cy="301072"/>
            </a:xfrm>
            <a:custGeom>
              <a:avLst/>
              <a:gdLst>
                <a:gd name="T0" fmla="*/ 1 w 38"/>
                <a:gd name="T1" fmla="*/ 36 h 63"/>
                <a:gd name="T2" fmla="*/ 9 w 38"/>
                <a:gd name="T3" fmla="*/ 36 h 63"/>
                <a:gd name="T4" fmla="*/ 8 w 38"/>
                <a:gd name="T5" fmla="*/ 40 h 63"/>
                <a:gd name="T6" fmla="*/ 27 w 38"/>
                <a:gd name="T7" fmla="*/ 0 h 63"/>
                <a:gd name="T8" fmla="*/ 26 w 38"/>
                <a:gd name="T9" fmla="*/ 1 h 63"/>
                <a:gd name="T10" fmla="*/ 25 w 38"/>
                <a:gd name="T11" fmla="*/ 2 h 63"/>
                <a:gd name="T12" fmla="*/ 35 w 38"/>
                <a:gd name="T13" fmla="*/ 54 h 63"/>
                <a:gd name="T14" fmla="*/ 25 w 38"/>
                <a:gd name="T15" fmla="*/ 59 h 63"/>
                <a:gd name="T16" fmla="*/ 4 w 38"/>
                <a:gd name="T17" fmla="*/ 26 h 63"/>
                <a:gd name="T18" fmla="*/ 6 w 38"/>
                <a:gd name="T19" fmla="*/ 23 h 63"/>
                <a:gd name="T20" fmla="*/ 18 w 38"/>
                <a:gd name="T21" fmla="*/ 12 h 63"/>
                <a:gd name="T22" fmla="*/ 17 w 38"/>
                <a:gd name="T23" fmla="*/ 14 h 63"/>
                <a:gd name="T24" fmla="*/ 7 w 38"/>
                <a:gd name="T25" fmla="*/ 16 h 63"/>
                <a:gd name="T26" fmla="*/ 5 w 38"/>
                <a:gd name="T27" fmla="*/ 18 h 63"/>
                <a:gd name="T28" fmla="*/ 3 w 38"/>
                <a:gd name="T29" fmla="*/ 21 h 63"/>
                <a:gd name="T30" fmla="*/ 3 w 38"/>
                <a:gd name="T31" fmla="*/ 22 h 63"/>
                <a:gd name="T32" fmla="*/ 6 w 38"/>
                <a:gd name="T33" fmla="*/ 22 h 63"/>
                <a:gd name="T34" fmla="*/ 7 w 38"/>
                <a:gd name="T35" fmla="*/ 22 h 63"/>
                <a:gd name="T36" fmla="*/ 8 w 38"/>
                <a:gd name="T37" fmla="*/ 26 h 63"/>
                <a:gd name="T38" fmla="*/ 8 w 38"/>
                <a:gd name="T39" fmla="*/ 30 h 63"/>
                <a:gd name="T40" fmla="*/ 11 w 38"/>
                <a:gd name="T41" fmla="*/ 33 h 63"/>
                <a:gd name="T42" fmla="*/ 12 w 38"/>
                <a:gd name="T43" fmla="*/ 40 h 63"/>
                <a:gd name="T44" fmla="*/ 11 w 38"/>
                <a:gd name="T45" fmla="*/ 62 h 63"/>
                <a:gd name="T46" fmla="*/ 17 w 38"/>
                <a:gd name="T47" fmla="*/ 62 h 63"/>
                <a:gd name="T48" fmla="*/ 22 w 38"/>
                <a:gd name="T49" fmla="*/ 59 h 63"/>
                <a:gd name="T50" fmla="*/ 28 w 38"/>
                <a:gd name="T51" fmla="*/ 59 h 63"/>
                <a:gd name="T52" fmla="*/ 35 w 38"/>
                <a:gd name="T53" fmla="*/ 57 h 63"/>
                <a:gd name="T54" fmla="*/ 34 w 38"/>
                <a:gd name="T55" fmla="*/ 54 h 63"/>
                <a:gd name="T56" fmla="*/ 35 w 38"/>
                <a:gd name="T57" fmla="*/ 52 h 63"/>
                <a:gd name="T58" fmla="*/ 37 w 38"/>
                <a:gd name="T59" fmla="*/ 51 h 63"/>
                <a:gd name="T60" fmla="*/ 31 w 38"/>
                <a:gd name="T61" fmla="*/ 46 h 63"/>
                <a:gd name="T62" fmla="*/ 28 w 38"/>
                <a:gd name="T63" fmla="*/ 42 h 63"/>
                <a:gd name="T64" fmla="*/ 29 w 38"/>
                <a:gd name="T65" fmla="*/ 39 h 63"/>
                <a:gd name="T66" fmla="*/ 23 w 38"/>
                <a:gd name="T67" fmla="*/ 32 h 63"/>
                <a:gd name="T68" fmla="*/ 16 w 38"/>
                <a:gd name="T69" fmla="*/ 29 h 63"/>
                <a:gd name="T70" fmla="*/ 17 w 38"/>
                <a:gd name="T71" fmla="*/ 27 h 63"/>
                <a:gd name="T72" fmla="*/ 22 w 38"/>
                <a:gd name="T73" fmla="*/ 22 h 63"/>
                <a:gd name="T74" fmla="*/ 16 w 38"/>
                <a:gd name="T75" fmla="*/ 20 h 63"/>
                <a:gd name="T76" fmla="*/ 15 w 38"/>
                <a:gd name="T77" fmla="*/ 18 h 63"/>
                <a:gd name="T78" fmla="*/ 15 w 38"/>
                <a:gd name="T79" fmla="*/ 15 h 63"/>
                <a:gd name="T80" fmla="*/ 11 w 38"/>
                <a:gd name="T81" fmla="*/ 15 h 63"/>
                <a:gd name="T82" fmla="*/ 10 w 38"/>
                <a:gd name="T83" fmla="*/ 19 h 63"/>
                <a:gd name="T84" fmla="*/ 9 w 38"/>
                <a:gd name="T85" fmla="*/ 21 h 63"/>
                <a:gd name="T86" fmla="*/ 9 w 38"/>
                <a:gd name="T87" fmla="*/ 22 h 63"/>
                <a:gd name="T88" fmla="*/ 8 w 38"/>
                <a:gd name="T89" fmla="*/ 25 h 63"/>
                <a:gd name="T90" fmla="*/ 9 w 38"/>
                <a:gd name="T91" fmla="*/ 26 h 63"/>
                <a:gd name="T92" fmla="*/ 9 w 38"/>
                <a:gd name="T93" fmla="*/ 30 h 63"/>
                <a:gd name="T94" fmla="*/ 10 w 38"/>
                <a:gd name="T95" fmla="*/ 31 h 63"/>
                <a:gd name="T96" fmla="*/ 12 w 38"/>
                <a:gd name="T97" fmla="*/ 28 h 63"/>
                <a:gd name="T98" fmla="*/ 11 w 38"/>
                <a:gd name="T99" fmla="*/ 35 h 63"/>
                <a:gd name="T100" fmla="*/ 15 w 38"/>
                <a:gd name="T101" fmla="*/ 36 h 63"/>
                <a:gd name="T102" fmla="*/ 19 w 38"/>
                <a:gd name="T103" fmla="*/ 39 h 63"/>
                <a:gd name="T104" fmla="*/ 19 w 38"/>
                <a:gd name="T105" fmla="*/ 44 h 63"/>
                <a:gd name="T106" fmla="*/ 12 w 38"/>
                <a:gd name="T107" fmla="*/ 47 h 63"/>
                <a:gd name="T108" fmla="*/ 13 w 38"/>
                <a:gd name="T109" fmla="*/ 51 h 63"/>
                <a:gd name="T110" fmla="*/ 11 w 38"/>
                <a:gd name="T111" fmla="*/ 54 h 63"/>
                <a:gd name="T112" fmla="*/ 16 w 38"/>
                <a:gd name="T113" fmla="*/ 55 h 63"/>
                <a:gd name="T114" fmla="*/ 18 w 38"/>
                <a:gd name="T115" fmla="*/ 56 h 63"/>
                <a:gd name="T116" fmla="*/ 11 w 38"/>
                <a:gd name="T117" fmla="*/ 60 h 63"/>
                <a:gd name="T118" fmla="*/ 10 w 38"/>
                <a:gd name="T1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63">
                  <a:moveTo>
                    <a:pt x="7" y="41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5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lose/>
                  <a:moveTo>
                    <a:pt x="26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lose/>
                  <a:moveTo>
                    <a:pt x="25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5"/>
                    <a:pt x="34" y="55"/>
                  </a:cubicBezTo>
                  <a:close/>
                  <a:moveTo>
                    <a:pt x="25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9"/>
                  </a:cubicBezTo>
                  <a:close/>
                  <a:moveTo>
                    <a:pt x="1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4" y="27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6" y="23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4" y="20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2" y="2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8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7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lose/>
                  <a:moveTo>
                    <a:pt x="6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10" y="31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3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5"/>
                  </a:cubicBezTo>
                  <a:close/>
                  <a:moveTo>
                    <a:pt x="12" y="40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0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202957" y="2102919"/>
              <a:ext cx="275339" cy="229020"/>
            </a:xfrm>
            <a:custGeom>
              <a:avLst/>
              <a:gdLst>
                <a:gd name="T0" fmla="*/ 166 w 214"/>
                <a:gd name="T1" fmla="*/ 85 h 178"/>
                <a:gd name="T2" fmla="*/ 155 w 214"/>
                <a:gd name="T3" fmla="*/ 92 h 178"/>
                <a:gd name="T4" fmla="*/ 159 w 214"/>
                <a:gd name="T5" fmla="*/ 81 h 178"/>
                <a:gd name="T6" fmla="*/ 170 w 214"/>
                <a:gd name="T7" fmla="*/ 67 h 178"/>
                <a:gd name="T8" fmla="*/ 177 w 214"/>
                <a:gd name="T9" fmla="*/ 67 h 178"/>
                <a:gd name="T10" fmla="*/ 181 w 214"/>
                <a:gd name="T11" fmla="*/ 48 h 178"/>
                <a:gd name="T12" fmla="*/ 185 w 214"/>
                <a:gd name="T13" fmla="*/ 37 h 178"/>
                <a:gd name="T14" fmla="*/ 170 w 214"/>
                <a:gd name="T15" fmla="*/ 33 h 178"/>
                <a:gd name="T16" fmla="*/ 159 w 214"/>
                <a:gd name="T17" fmla="*/ 29 h 178"/>
                <a:gd name="T18" fmla="*/ 144 w 214"/>
                <a:gd name="T19" fmla="*/ 26 h 178"/>
                <a:gd name="T20" fmla="*/ 133 w 214"/>
                <a:gd name="T21" fmla="*/ 18 h 178"/>
                <a:gd name="T22" fmla="*/ 122 w 214"/>
                <a:gd name="T23" fmla="*/ 11 h 178"/>
                <a:gd name="T24" fmla="*/ 111 w 214"/>
                <a:gd name="T25" fmla="*/ 0 h 178"/>
                <a:gd name="T26" fmla="*/ 96 w 214"/>
                <a:gd name="T27" fmla="*/ 3 h 178"/>
                <a:gd name="T28" fmla="*/ 92 w 214"/>
                <a:gd name="T29" fmla="*/ 18 h 178"/>
                <a:gd name="T30" fmla="*/ 70 w 214"/>
                <a:gd name="T31" fmla="*/ 26 h 178"/>
                <a:gd name="T32" fmla="*/ 63 w 214"/>
                <a:gd name="T33" fmla="*/ 33 h 178"/>
                <a:gd name="T34" fmla="*/ 55 w 214"/>
                <a:gd name="T35" fmla="*/ 26 h 178"/>
                <a:gd name="T36" fmla="*/ 44 w 214"/>
                <a:gd name="T37" fmla="*/ 29 h 178"/>
                <a:gd name="T38" fmla="*/ 48 w 214"/>
                <a:gd name="T39" fmla="*/ 41 h 178"/>
                <a:gd name="T40" fmla="*/ 40 w 214"/>
                <a:gd name="T41" fmla="*/ 44 h 178"/>
                <a:gd name="T42" fmla="*/ 26 w 214"/>
                <a:gd name="T43" fmla="*/ 41 h 178"/>
                <a:gd name="T44" fmla="*/ 11 w 214"/>
                <a:gd name="T45" fmla="*/ 44 h 178"/>
                <a:gd name="T46" fmla="*/ 0 w 214"/>
                <a:gd name="T47" fmla="*/ 52 h 178"/>
                <a:gd name="T48" fmla="*/ 3 w 214"/>
                <a:gd name="T49" fmla="*/ 52 h 178"/>
                <a:gd name="T50" fmla="*/ 3 w 214"/>
                <a:gd name="T51" fmla="*/ 55 h 178"/>
                <a:gd name="T52" fmla="*/ 7 w 214"/>
                <a:gd name="T53" fmla="*/ 63 h 178"/>
                <a:gd name="T54" fmla="*/ 22 w 214"/>
                <a:gd name="T55" fmla="*/ 63 h 178"/>
                <a:gd name="T56" fmla="*/ 29 w 214"/>
                <a:gd name="T57" fmla="*/ 67 h 178"/>
                <a:gd name="T58" fmla="*/ 37 w 214"/>
                <a:gd name="T59" fmla="*/ 70 h 178"/>
                <a:gd name="T60" fmla="*/ 44 w 214"/>
                <a:gd name="T61" fmla="*/ 70 h 178"/>
                <a:gd name="T62" fmla="*/ 40 w 214"/>
                <a:gd name="T63" fmla="*/ 81 h 178"/>
                <a:gd name="T64" fmla="*/ 55 w 214"/>
                <a:gd name="T65" fmla="*/ 89 h 178"/>
                <a:gd name="T66" fmla="*/ 51 w 214"/>
                <a:gd name="T67" fmla="*/ 100 h 178"/>
                <a:gd name="T68" fmla="*/ 59 w 214"/>
                <a:gd name="T69" fmla="*/ 104 h 178"/>
                <a:gd name="T70" fmla="*/ 55 w 214"/>
                <a:gd name="T71" fmla="*/ 118 h 178"/>
                <a:gd name="T72" fmla="*/ 48 w 214"/>
                <a:gd name="T73" fmla="*/ 141 h 178"/>
                <a:gd name="T74" fmla="*/ 55 w 214"/>
                <a:gd name="T75" fmla="*/ 148 h 178"/>
                <a:gd name="T76" fmla="*/ 77 w 214"/>
                <a:gd name="T77" fmla="*/ 156 h 178"/>
                <a:gd name="T78" fmla="*/ 96 w 214"/>
                <a:gd name="T79" fmla="*/ 156 h 178"/>
                <a:gd name="T80" fmla="*/ 114 w 214"/>
                <a:gd name="T81" fmla="*/ 159 h 178"/>
                <a:gd name="T82" fmla="*/ 126 w 214"/>
                <a:gd name="T83" fmla="*/ 137 h 178"/>
                <a:gd name="T84" fmla="*/ 140 w 214"/>
                <a:gd name="T85" fmla="*/ 141 h 178"/>
                <a:gd name="T86" fmla="*/ 166 w 214"/>
                <a:gd name="T87" fmla="*/ 148 h 178"/>
                <a:gd name="T88" fmla="*/ 181 w 214"/>
                <a:gd name="T89" fmla="*/ 133 h 178"/>
                <a:gd name="T90" fmla="*/ 170 w 214"/>
                <a:gd name="T91" fmla="*/ 115 h 178"/>
                <a:gd name="T92" fmla="*/ 170 w 214"/>
                <a:gd name="T93" fmla="*/ 100 h 178"/>
                <a:gd name="T94" fmla="*/ 207 w 214"/>
                <a:gd name="T95" fmla="*/ 178 h 178"/>
                <a:gd name="T96" fmla="*/ 203 w 214"/>
                <a:gd name="T97" fmla="*/ 170 h 178"/>
                <a:gd name="T98" fmla="*/ 200 w 214"/>
                <a:gd name="T99" fmla="*/ 167 h 178"/>
                <a:gd name="T100" fmla="*/ 200 w 214"/>
                <a:gd name="T101" fmla="*/ 159 h 178"/>
                <a:gd name="T102" fmla="*/ 207 w 214"/>
                <a:gd name="T103" fmla="*/ 156 h 178"/>
                <a:gd name="T104" fmla="*/ 211 w 214"/>
                <a:gd name="T105" fmla="*/ 148 h 178"/>
                <a:gd name="T106" fmla="*/ 211 w 214"/>
                <a:gd name="T107" fmla="*/ 17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178">
                  <a:moveTo>
                    <a:pt x="174" y="96"/>
                  </a:moveTo>
                  <a:lnTo>
                    <a:pt x="174" y="92"/>
                  </a:lnTo>
                  <a:lnTo>
                    <a:pt x="170" y="92"/>
                  </a:lnTo>
                  <a:lnTo>
                    <a:pt x="170" y="89"/>
                  </a:lnTo>
                  <a:lnTo>
                    <a:pt x="166" y="85"/>
                  </a:lnTo>
                  <a:lnTo>
                    <a:pt x="163" y="85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9" y="81"/>
                  </a:lnTo>
                  <a:lnTo>
                    <a:pt x="163" y="74"/>
                  </a:lnTo>
                  <a:lnTo>
                    <a:pt x="166" y="74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67"/>
                  </a:lnTo>
                  <a:lnTo>
                    <a:pt x="166" y="67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4" y="67"/>
                  </a:lnTo>
                  <a:lnTo>
                    <a:pt x="177" y="67"/>
                  </a:lnTo>
                  <a:lnTo>
                    <a:pt x="181" y="63"/>
                  </a:lnTo>
                  <a:lnTo>
                    <a:pt x="181" y="59"/>
                  </a:lnTo>
                  <a:lnTo>
                    <a:pt x="177" y="59"/>
                  </a:lnTo>
                  <a:lnTo>
                    <a:pt x="177" y="55"/>
                  </a:lnTo>
                  <a:lnTo>
                    <a:pt x="181" y="48"/>
                  </a:lnTo>
                  <a:lnTo>
                    <a:pt x="181" y="48"/>
                  </a:lnTo>
                  <a:lnTo>
                    <a:pt x="181" y="44"/>
                  </a:lnTo>
                  <a:lnTo>
                    <a:pt x="185" y="41"/>
                  </a:lnTo>
                  <a:lnTo>
                    <a:pt x="188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77" y="33"/>
                  </a:lnTo>
                  <a:lnTo>
                    <a:pt x="174" y="37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66" y="37"/>
                  </a:lnTo>
                  <a:lnTo>
                    <a:pt x="163" y="33"/>
                  </a:lnTo>
                  <a:lnTo>
                    <a:pt x="163" y="29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5" y="29"/>
                  </a:lnTo>
                  <a:lnTo>
                    <a:pt x="151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3" y="18"/>
                  </a:lnTo>
                  <a:lnTo>
                    <a:pt x="133" y="18"/>
                  </a:lnTo>
                  <a:lnTo>
                    <a:pt x="129" y="18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6" y="7"/>
                  </a:lnTo>
                  <a:lnTo>
                    <a:pt x="96" y="15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85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4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5" y="33"/>
                  </a:lnTo>
                  <a:lnTo>
                    <a:pt x="55" y="29"/>
                  </a:lnTo>
                  <a:lnTo>
                    <a:pt x="51" y="29"/>
                  </a:lnTo>
                  <a:lnTo>
                    <a:pt x="55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8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4"/>
                  </a:lnTo>
                  <a:lnTo>
                    <a:pt x="3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4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7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4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7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8" y="85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1" y="100"/>
                  </a:lnTo>
                  <a:lnTo>
                    <a:pt x="55" y="100"/>
                  </a:lnTo>
                  <a:lnTo>
                    <a:pt x="59" y="104"/>
                  </a:lnTo>
                  <a:lnTo>
                    <a:pt x="63" y="111"/>
                  </a:lnTo>
                  <a:lnTo>
                    <a:pt x="59" y="107"/>
                  </a:lnTo>
                  <a:lnTo>
                    <a:pt x="59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1" y="118"/>
                  </a:lnTo>
                  <a:lnTo>
                    <a:pt x="51" y="130"/>
                  </a:lnTo>
                  <a:lnTo>
                    <a:pt x="48" y="141"/>
                  </a:lnTo>
                  <a:lnTo>
                    <a:pt x="44" y="141"/>
                  </a:lnTo>
                  <a:lnTo>
                    <a:pt x="48" y="141"/>
                  </a:lnTo>
                  <a:lnTo>
                    <a:pt x="48" y="144"/>
                  </a:lnTo>
                  <a:lnTo>
                    <a:pt x="51" y="144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55" y="148"/>
                  </a:lnTo>
                  <a:lnTo>
                    <a:pt x="63" y="152"/>
                  </a:lnTo>
                  <a:lnTo>
                    <a:pt x="66" y="156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81" y="156"/>
                  </a:lnTo>
                  <a:lnTo>
                    <a:pt x="89" y="156"/>
                  </a:lnTo>
                  <a:lnTo>
                    <a:pt x="92" y="156"/>
                  </a:lnTo>
                  <a:lnTo>
                    <a:pt x="96" y="156"/>
                  </a:lnTo>
                  <a:lnTo>
                    <a:pt x="100" y="156"/>
                  </a:lnTo>
                  <a:lnTo>
                    <a:pt x="107" y="156"/>
                  </a:lnTo>
                  <a:lnTo>
                    <a:pt x="114" y="159"/>
                  </a:lnTo>
                  <a:lnTo>
                    <a:pt x="118" y="159"/>
                  </a:lnTo>
                  <a:lnTo>
                    <a:pt x="114" y="159"/>
                  </a:lnTo>
                  <a:lnTo>
                    <a:pt x="114" y="156"/>
                  </a:lnTo>
                  <a:lnTo>
                    <a:pt x="114" y="148"/>
                  </a:lnTo>
                  <a:lnTo>
                    <a:pt x="118" y="148"/>
                  </a:lnTo>
                  <a:lnTo>
                    <a:pt x="122" y="144"/>
                  </a:lnTo>
                  <a:lnTo>
                    <a:pt x="126" y="137"/>
                  </a:lnTo>
                  <a:lnTo>
                    <a:pt x="129" y="137"/>
                  </a:lnTo>
                  <a:lnTo>
                    <a:pt x="129" y="141"/>
                  </a:lnTo>
                  <a:lnTo>
                    <a:pt x="133" y="141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4" y="141"/>
                  </a:lnTo>
                  <a:lnTo>
                    <a:pt x="144" y="141"/>
                  </a:lnTo>
                  <a:lnTo>
                    <a:pt x="155" y="144"/>
                  </a:lnTo>
                  <a:lnTo>
                    <a:pt x="159" y="148"/>
                  </a:lnTo>
                  <a:lnTo>
                    <a:pt x="166" y="148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70" y="141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1" y="130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4" y="122"/>
                  </a:lnTo>
                  <a:lnTo>
                    <a:pt x="170" y="115"/>
                  </a:lnTo>
                  <a:lnTo>
                    <a:pt x="166" y="111"/>
                  </a:lnTo>
                  <a:lnTo>
                    <a:pt x="170" y="111"/>
                  </a:lnTo>
                  <a:lnTo>
                    <a:pt x="174" y="107"/>
                  </a:lnTo>
                  <a:lnTo>
                    <a:pt x="174" y="104"/>
                  </a:lnTo>
                  <a:lnTo>
                    <a:pt x="170" y="100"/>
                  </a:lnTo>
                  <a:lnTo>
                    <a:pt x="170" y="9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6"/>
                  </a:lnTo>
                  <a:close/>
                  <a:moveTo>
                    <a:pt x="207" y="178"/>
                  </a:moveTo>
                  <a:lnTo>
                    <a:pt x="203" y="178"/>
                  </a:lnTo>
                  <a:lnTo>
                    <a:pt x="200" y="174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196" y="163"/>
                  </a:lnTo>
                  <a:lnTo>
                    <a:pt x="196" y="163"/>
                  </a:lnTo>
                  <a:lnTo>
                    <a:pt x="200" y="163"/>
                  </a:lnTo>
                  <a:lnTo>
                    <a:pt x="200" y="159"/>
                  </a:lnTo>
                  <a:lnTo>
                    <a:pt x="196" y="159"/>
                  </a:lnTo>
                  <a:lnTo>
                    <a:pt x="200" y="156"/>
                  </a:lnTo>
                  <a:lnTo>
                    <a:pt x="203" y="156"/>
                  </a:lnTo>
                  <a:lnTo>
                    <a:pt x="207" y="152"/>
                  </a:lnTo>
                  <a:lnTo>
                    <a:pt x="207" y="156"/>
                  </a:lnTo>
                  <a:lnTo>
                    <a:pt x="211" y="156"/>
                  </a:lnTo>
                  <a:lnTo>
                    <a:pt x="211" y="152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52"/>
                  </a:lnTo>
                  <a:lnTo>
                    <a:pt x="211" y="156"/>
                  </a:lnTo>
                  <a:lnTo>
                    <a:pt x="214" y="163"/>
                  </a:lnTo>
                  <a:lnTo>
                    <a:pt x="211" y="167"/>
                  </a:lnTo>
                  <a:lnTo>
                    <a:pt x="211" y="170"/>
                  </a:lnTo>
                  <a:lnTo>
                    <a:pt x="211" y="178"/>
                  </a:lnTo>
                  <a:lnTo>
                    <a:pt x="207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4578652" y="2455456"/>
              <a:ext cx="10293" cy="10293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8 w 8"/>
                <a:gd name="T9" fmla="*/ 4 h 8"/>
                <a:gd name="T10" fmla="*/ 0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4416536" y="2198129"/>
              <a:ext cx="243174" cy="243174"/>
            </a:xfrm>
            <a:custGeom>
              <a:avLst/>
              <a:gdLst>
                <a:gd name="T0" fmla="*/ 8 w 189"/>
                <a:gd name="T1" fmla="*/ 48 h 189"/>
                <a:gd name="T2" fmla="*/ 8 w 189"/>
                <a:gd name="T3" fmla="*/ 30 h 189"/>
                <a:gd name="T4" fmla="*/ 15 w 189"/>
                <a:gd name="T5" fmla="*/ 18 h 189"/>
                <a:gd name="T6" fmla="*/ 34 w 189"/>
                <a:gd name="T7" fmla="*/ 18 h 189"/>
                <a:gd name="T8" fmla="*/ 48 w 189"/>
                <a:gd name="T9" fmla="*/ 15 h 189"/>
                <a:gd name="T10" fmla="*/ 63 w 189"/>
                <a:gd name="T11" fmla="*/ 0 h 189"/>
                <a:gd name="T12" fmla="*/ 85 w 189"/>
                <a:gd name="T13" fmla="*/ 4 h 189"/>
                <a:gd name="T14" fmla="*/ 108 w 189"/>
                <a:gd name="T15" fmla="*/ 15 h 189"/>
                <a:gd name="T16" fmla="*/ 100 w 189"/>
                <a:gd name="T17" fmla="*/ 26 h 189"/>
                <a:gd name="T18" fmla="*/ 85 w 189"/>
                <a:gd name="T19" fmla="*/ 33 h 189"/>
                <a:gd name="T20" fmla="*/ 89 w 189"/>
                <a:gd name="T21" fmla="*/ 48 h 189"/>
                <a:gd name="T22" fmla="*/ 104 w 189"/>
                <a:gd name="T23" fmla="*/ 63 h 189"/>
                <a:gd name="T24" fmla="*/ 119 w 189"/>
                <a:gd name="T25" fmla="*/ 82 h 189"/>
                <a:gd name="T26" fmla="*/ 134 w 189"/>
                <a:gd name="T27" fmla="*/ 93 h 189"/>
                <a:gd name="T28" fmla="*/ 152 w 189"/>
                <a:gd name="T29" fmla="*/ 96 h 189"/>
                <a:gd name="T30" fmla="*/ 152 w 189"/>
                <a:gd name="T31" fmla="*/ 104 h 189"/>
                <a:gd name="T32" fmla="*/ 185 w 189"/>
                <a:gd name="T33" fmla="*/ 119 h 189"/>
                <a:gd name="T34" fmla="*/ 185 w 189"/>
                <a:gd name="T35" fmla="*/ 130 h 189"/>
                <a:gd name="T36" fmla="*/ 178 w 189"/>
                <a:gd name="T37" fmla="*/ 126 h 189"/>
                <a:gd name="T38" fmla="*/ 167 w 189"/>
                <a:gd name="T39" fmla="*/ 119 h 189"/>
                <a:gd name="T40" fmla="*/ 163 w 189"/>
                <a:gd name="T41" fmla="*/ 130 h 189"/>
                <a:gd name="T42" fmla="*/ 163 w 189"/>
                <a:gd name="T43" fmla="*/ 137 h 189"/>
                <a:gd name="T44" fmla="*/ 167 w 189"/>
                <a:gd name="T45" fmla="*/ 148 h 189"/>
                <a:gd name="T46" fmla="*/ 156 w 189"/>
                <a:gd name="T47" fmla="*/ 167 h 189"/>
                <a:gd name="T48" fmla="*/ 145 w 189"/>
                <a:gd name="T49" fmla="*/ 163 h 189"/>
                <a:gd name="T50" fmla="*/ 152 w 189"/>
                <a:gd name="T51" fmla="*/ 152 h 189"/>
                <a:gd name="T52" fmla="*/ 152 w 189"/>
                <a:gd name="T53" fmla="*/ 141 h 189"/>
                <a:gd name="T54" fmla="*/ 145 w 189"/>
                <a:gd name="T55" fmla="*/ 130 h 189"/>
                <a:gd name="T56" fmla="*/ 134 w 189"/>
                <a:gd name="T57" fmla="*/ 122 h 189"/>
                <a:gd name="T58" fmla="*/ 126 w 189"/>
                <a:gd name="T59" fmla="*/ 115 h 189"/>
                <a:gd name="T60" fmla="*/ 111 w 189"/>
                <a:gd name="T61" fmla="*/ 108 h 189"/>
                <a:gd name="T62" fmla="*/ 100 w 189"/>
                <a:gd name="T63" fmla="*/ 104 h 189"/>
                <a:gd name="T64" fmla="*/ 82 w 189"/>
                <a:gd name="T65" fmla="*/ 89 h 189"/>
                <a:gd name="T66" fmla="*/ 67 w 189"/>
                <a:gd name="T67" fmla="*/ 74 h 189"/>
                <a:gd name="T68" fmla="*/ 56 w 189"/>
                <a:gd name="T69" fmla="*/ 59 h 189"/>
                <a:gd name="T70" fmla="*/ 45 w 189"/>
                <a:gd name="T71" fmla="*/ 52 h 189"/>
                <a:gd name="T72" fmla="*/ 15 w 189"/>
                <a:gd name="T73" fmla="*/ 59 h 189"/>
                <a:gd name="T74" fmla="*/ 30 w 189"/>
                <a:gd name="T75" fmla="*/ 108 h 189"/>
                <a:gd name="T76" fmla="*/ 26 w 189"/>
                <a:gd name="T77" fmla="*/ 111 h 189"/>
                <a:gd name="T78" fmla="*/ 71 w 189"/>
                <a:gd name="T79" fmla="*/ 85 h 189"/>
                <a:gd name="T80" fmla="*/ 63 w 189"/>
                <a:gd name="T81" fmla="*/ 78 h 189"/>
                <a:gd name="T82" fmla="*/ 56 w 189"/>
                <a:gd name="T83" fmla="*/ 78 h 189"/>
                <a:gd name="T84" fmla="*/ 41 w 189"/>
                <a:gd name="T85" fmla="*/ 145 h 189"/>
                <a:gd name="T86" fmla="*/ 52 w 189"/>
                <a:gd name="T87" fmla="*/ 145 h 189"/>
                <a:gd name="T88" fmla="*/ 48 w 189"/>
                <a:gd name="T89" fmla="*/ 122 h 189"/>
                <a:gd name="T90" fmla="*/ 45 w 189"/>
                <a:gd name="T91" fmla="*/ 108 h 189"/>
                <a:gd name="T92" fmla="*/ 30 w 189"/>
                <a:gd name="T93" fmla="*/ 115 h 189"/>
                <a:gd name="T94" fmla="*/ 30 w 189"/>
                <a:gd name="T95" fmla="*/ 122 h 189"/>
                <a:gd name="T96" fmla="*/ 34 w 189"/>
                <a:gd name="T97" fmla="*/ 130 h 189"/>
                <a:gd name="T98" fmla="*/ 34 w 189"/>
                <a:gd name="T99" fmla="*/ 148 h 189"/>
                <a:gd name="T100" fmla="*/ 141 w 189"/>
                <a:gd name="T101" fmla="*/ 185 h 189"/>
                <a:gd name="T102" fmla="*/ 145 w 189"/>
                <a:gd name="T103" fmla="*/ 163 h 189"/>
                <a:gd name="T104" fmla="*/ 130 w 189"/>
                <a:gd name="T105" fmla="*/ 167 h 189"/>
                <a:gd name="T106" fmla="*/ 104 w 189"/>
                <a:gd name="T107" fmla="*/ 163 h 189"/>
                <a:gd name="T108" fmla="*/ 100 w 189"/>
                <a:gd name="T109" fmla="*/ 174 h 189"/>
                <a:gd name="T110" fmla="*/ 122 w 189"/>
                <a:gd name="T111" fmla="*/ 185 h 189"/>
                <a:gd name="T112" fmla="*/ 141 w 189"/>
                <a:gd name="T11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89">
                  <a:moveTo>
                    <a:pt x="15" y="59"/>
                  </a:moveTo>
                  <a:lnTo>
                    <a:pt x="15" y="56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8" y="48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5" y="18"/>
                  </a:lnTo>
                  <a:lnTo>
                    <a:pt x="22" y="22"/>
                  </a:lnTo>
                  <a:lnTo>
                    <a:pt x="26" y="11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7" y="22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2" y="18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0" y="4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5" y="4"/>
                  </a:lnTo>
                  <a:lnTo>
                    <a:pt x="93" y="7"/>
                  </a:lnTo>
                  <a:lnTo>
                    <a:pt x="104" y="7"/>
                  </a:lnTo>
                  <a:lnTo>
                    <a:pt x="108" y="7"/>
                  </a:lnTo>
                  <a:lnTo>
                    <a:pt x="111" y="11"/>
                  </a:lnTo>
                  <a:lnTo>
                    <a:pt x="108" y="15"/>
                  </a:lnTo>
                  <a:lnTo>
                    <a:pt x="108" y="18"/>
                  </a:lnTo>
                  <a:lnTo>
                    <a:pt x="104" y="22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3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4"/>
                  </a:lnTo>
                  <a:lnTo>
                    <a:pt x="89" y="48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7" y="56"/>
                  </a:lnTo>
                  <a:lnTo>
                    <a:pt x="100" y="59"/>
                  </a:lnTo>
                  <a:lnTo>
                    <a:pt x="104" y="63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8"/>
                  </a:lnTo>
                  <a:lnTo>
                    <a:pt x="119" y="82"/>
                  </a:lnTo>
                  <a:lnTo>
                    <a:pt x="122" y="82"/>
                  </a:lnTo>
                  <a:lnTo>
                    <a:pt x="122" y="85"/>
                  </a:lnTo>
                  <a:lnTo>
                    <a:pt x="130" y="89"/>
                  </a:lnTo>
                  <a:lnTo>
                    <a:pt x="130" y="93"/>
                  </a:lnTo>
                  <a:lnTo>
                    <a:pt x="134" y="93"/>
                  </a:lnTo>
                  <a:lnTo>
                    <a:pt x="137" y="93"/>
                  </a:lnTo>
                  <a:lnTo>
                    <a:pt x="141" y="93"/>
                  </a:lnTo>
                  <a:lnTo>
                    <a:pt x="145" y="93"/>
                  </a:lnTo>
                  <a:lnTo>
                    <a:pt x="148" y="93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100"/>
                  </a:lnTo>
                  <a:lnTo>
                    <a:pt x="148" y="100"/>
                  </a:lnTo>
                  <a:lnTo>
                    <a:pt x="148" y="104"/>
                  </a:lnTo>
                  <a:lnTo>
                    <a:pt x="152" y="104"/>
                  </a:lnTo>
                  <a:lnTo>
                    <a:pt x="159" y="104"/>
                  </a:lnTo>
                  <a:lnTo>
                    <a:pt x="171" y="111"/>
                  </a:lnTo>
                  <a:lnTo>
                    <a:pt x="174" y="115"/>
                  </a:lnTo>
                  <a:lnTo>
                    <a:pt x="178" y="119"/>
                  </a:lnTo>
                  <a:lnTo>
                    <a:pt x="185" y="119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89" y="126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3"/>
                  </a:lnTo>
                  <a:lnTo>
                    <a:pt x="182" y="130"/>
                  </a:lnTo>
                  <a:lnTo>
                    <a:pt x="182" y="130"/>
                  </a:lnTo>
                  <a:lnTo>
                    <a:pt x="178" y="126"/>
                  </a:lnTo>
                  <a:lnTo>
                    <a:pt x="178" y="122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3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30"/>
                  </a:lnTo>
                  <a:lnTo>
                    <a:pt x="159" y="130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59" y="137"/>
                  </a:lnTo>
                  <a:lnTo>
                    <a:pt x="163" y="137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5"/>
                  </a:lnTo>
                  <a:lnTo>
                    <a:pt x="167" y="148"/>
                  </a:lnTo>
                  <a:lnTo>
                    <a:pt x="167" y="148"/>
                  </a:lnTo>
                  <a:lnTo>
                    <a:pt x="163" y="148"/>
                  </a:lnTo>
                  <a:lnTo>
                    <a:pt x="163" y="152"/>
                  </a:lnTo>
                  <a:lnTo>
                    <a:pt x="163" y="159"/>
                  </a:lnTo>
                  <a:lnTo>
                    <a:pt x="156" y="163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8" y="159"/>
                  </a:lnTo>
                  <a:lnTo>
                    <a:pt x="152" y="159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56" y="148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48" y="137"/>
                  </a:lnTo>
                  <a:lnTo>
                    <a:pt x="148" y="133"/>
                  </a:lnTo>
                  <a:lnTo>
                    <a:pt x="148" y="130"/>
                  </a:lnTo>
                  <a:lnTo>
                    <a:pt x="145" y="126"/>
                  </a:lnTo>
                  <a:lnTo>
                    <a:pt x="145" y="130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2"/>
                  </a:lnTo>
                  <a:lnTo>
                    <a:pt x="134" y="122"/>
                  </a:lnTo>
                  <a:lnTo>
                    <a:pt x="134" y="119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26" y="119"/>
                  </a:lnTo>
                  <a:lnTo>
                    <a:pt x="126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19" y="115"/>
                  </a:lnTo>
                  <a:lnTo>
                    <a:pt x="115" y="108"/>
                  </a:lnTo>
                  <a:lnTo>
                    <a:pt x="111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4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93" y="100"/>
                  </a:lnTo>
                  <a:lnTo>
                    <a:pt x="85" y="93"/>
                  </a:lnTo>
                  <a:lnTo>
                    <a:pt x="82" y="89"/>
                  </a:lnTo>
                  <a:lnTo>
                    <a:pt x="82" y="89"/>
                  </a:lnTo>
                  <a:lnTo>
                    <a:pt x="78" y="85"/>
                  </a:lnTo>
                  <a:lnTo>
                    <a:pt x="74" y="85"/>
                  </a:lnTo>
                  <a:lnTo>
                    <a:pt x="74" y="82"/>
                  </a:lnTo>
                  <a:lnTo>
                    <a:pt x="71" y="78"/>
                  </a:lnTo>
                  <a:lnTo>
                    <a:pt x="67" y="74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34" y="48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2" y="59"/>
                  </a:lnTo>
                  <a:lnTo>
                    <a:pt x="15" y="59"/>
                  </a:lnTo>
                  <a:lnTo>
                    <a:pt x="15" y="59"/>
                  </a:lnTo>
                  <a:close/>
                  <a:moveTo>
                    <a:pt x="26" y="111"/>
                  </a:moveTo>
                  <a:lnTo>
                    <a:pt x="30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26" y="108"/>
                  </a:lnTo>
                  <a:lnTo>
                    <a:pt x="26" y="111"/>
                  </a:lnTo>
                  <a:lnTo>
                    <a:pt x="26" y="111"/>
                  </a:lnTo>
                  <a:close/>
                  <a:moveTo>
                    <a:pt x="71" y="85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close/>
                  <a:moveTo>
                    <a:pt x="56" y="78"/>
                  </a:moveTo>
                  <a:lnTo>
                    <a:pt x="56" y="78"/>
                  </a:lnTo>
                  <a:lnTo>
                    <a:pt x="56" y="78"/>
                  </a:lnTo>
                  <a:lnTo>
                    <a:pt x="60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0" y="74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6" y="78"/>
                  </a:lnTo>
                  <a:close/>
                  <a:moveTo>
                    <a:pt x="37" y="152"/>
                  </a:moveTo>
                  <a:lnTo>
                    <a:pt x="37" y="148"/>
                  </a:lnTo>
                  <a:lnTo>
                    <a:pt x="37" y="152"/>
                  </a:lnTo>
                  <a:lnTo>
                    <a:pt x="41" y="148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5" y="145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52" y="14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48" y="122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2" y="115"/>
                  </a:lnTo>
                  <a:lnTo>
                    <a:pt x="48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9"/>
                  </a:lnTo>
                  <a:lnTo>
                    <a:pt x="30" y="119"/>
                  </a:lnTo>
                  <a:lnTo>
                    <a:pt x="30" y="122"/>
                  </a:lnTo>
                  <a:lnTo>
                    <a:pt x="34" y="122"/>
                  </a:lnTo>
                  <a:lnTo>
                    <a:pt x="34" y="126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4" y="130"/>
                  </a:lnTo>
                  <a:lnTo>
                    <a:pt x="34" y="133"/>
                  </a:lnTo>
                  <a:lnTo>
                    <a:pt x="34" y="133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4" y="148"/>
                  </a:lnTo>
                  <a:lnTo>
                    <a:pt x="37" y="152"/>
                  </a:lnTo>
                  <a:lnTo>
                    <a:pt x="37" y="152"/>
                  </a:lnTo>
                  <a:close/>
                  <a:moveTo>
                    <a:pt x="141" y="189"/>
                  </a:moveTo>
                  <a:lnTo>
                    <a:pt x="141" y="185"/>
                  </a:lnTo>
                  <a:lnTo>
                    <a:pt x="141" y="185"/>
                  </a:lnTo>
                  <a:lnTo>
                    <a:pt x="141" y="182"/>
                  </a:lnTo>
                  <a:lnTo>
                    <a:pt x="137" y="178"/>
                  </a:lnTo>
                  <a:lnTo>
                    <a:pt x="141" y="171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1" y="159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4" y="163"/>
                  </a:lnTo>
                  <a:lnTo>
                    <a:pt x="130" y="167"/>
                  </a:lnTo>
                  <a:lnTo>
                    <a:pt x="122" y="167"/>
                  </a:lnTo>
                  <a:lnTo>
                    <a:pt x="115" y="167"/>
                  </a:lnTo>
                  <a:lnTo>
                    <a:pt x="111" y="167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0" y="163"/>
                  </a:lnTo>
                  <a:lnTo>
                    <a:pt x="97" y="167"/>
                  </a:lnTo>
                  <a:lnTo>
                    <a:pt x="97" y="171"/>
                  </a:lnTo>
                  <a:lnTo>
                    <a:pt x="100" y="174"/>
                  </a:lnTo>
                  <a:lnTo>
                    <a:pt x="104" y="174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5" y="182"/>
                  </a:lnTo>
                  <a:lnTo>
                    <a:pt x="122" y="185"/>
                  </a:lnTo>
                  <a:lnTo>
                    <a:pt x="126" y="182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7" y="189"/>
                  </a:lnTo>
                  <a:lnTo>
                    <a:pt x="141" y="1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>
              <a:spLocks noEditPoints="1"/>
            </p:cNvSpPr>
            <p:nvPr/>
          </p:nvSpPr>
          <p:spPr bwMode="auto">
            <a:xfrm>
              <a:off x="4111604" y="2274041"/>
              <a:ext cx="262473" cy="181415"/>
            </a:xfrm>
            <a:custGeom>
              <a:avLst/>
              <a:gdLst>
                <a:gd name="T0" fmla="*/ 32 w 55"/>
                <a:gd name="T1" fmla="*/ 3 h 38"/>
                <a:gd name="T2" fmla="*/ 33 w 55"/>
                <a:gd name="T3" fmla="*/ 4 h 38"/>
                <a:gd name="T4" fmla="*/ 37 w 55"/>
                <a:gd name="T5" fmla="*/ 6 h 38"/>
                <a:gd name="T6" fmla="*/ 40 w 55"/>
                <a:gd name="T7" fmla="*/ 6 h 38"/>
                <a:gd name="T8" fmla="*/ 43 w 55"/>
                <a:gd name="T9" fmla="*/ 6 h 38"/>
                <a:gd name="T10" fmla="*/ 46 w 55"/>
                <a:gd name="T11" fmla="*/ 6 h 38"/>
                <a:gd name="T12" fmla="*/ 51 w 55"/>
                <a:gd name="T13" fmla="*/ 7 h 38"/>
                <a:gd name="T14" fmla="*/ 50 w 55"/>
                <a:gd name="T15" fmla="*/ 9 h 38"/>
                <a:gd name="T16" fmla="*/ 48 w 55"/>
                <a:gd name="T17" fmla="*/ 12 h 38"/>
                <a:gd name="T18" fmla="*/ 44 w 55"/>
                <a:gd name="T19" fmla="*/ 13 h 38"/>
                <a:gd name="T20" fmla="*/ 42 w 55"/>
                <a:gd name="T21" fmla="*/ 15 h 38"/>
                <a:gd name="T22" fmla="*/ 41 w 55"/>
                <a:gd name="T23" fmla="*/ 16 h 38"/>
                <a:gd name="T24" fmla="*/ 40 w 55"/>
                <a:gd name="T25" fmla="*/ 18 h 38"/>
                <a:gd name="T26" fmla="*/ 37 w 55"/>
                <a:gd name="T27" fmla="*/ 21 h 38"/>
                <a:gd name="T28" fmla="*/ 38 w 55"/>
                <a:gd name="T29" fmla="*/ 24 h 38"/>
                <a:gd name="T30" fmla="*/ 37 w 55"/>
                <a:gd name="T31" fmla="*/ 26 h 38"/>
                <a:gd name="T32" fmla="*/ 35 w 55"/>
                <a:gd name="T33" fmla="*/ 30 h 38"/>
                <a:gd name="T34" fmla="*/ 34 w 55"/>
                <a:gd name="T35" fmla="*/ 31 h 38"/>
                <a:gd name="T36" fmla="*/ 30 w 55"/>
                <a:gd name="T37" fmla="*/ 34 h 38"/>
                <a:gd name="T38" fmla="*/ 28 w 55"/>
                <a:gd name="T39" fmla="*/ 34 h 38"/>
                <a:gd name="T40" fmla="*/ 26 w 55"/>
                <a:gd name="T41" fmla="*/ 34 h 38"/>
                <a:gd name="T42" fmla="*/ 22 w 55"/>
                <a:gd name="T43" fmla="*/ 34 h 38"/>
                <a:gd name="T44" fmla="*/ 19 w 55"/>
                <a:gd name="T45" fmla="*/ 36 h 38"/>
                <a:gd name="T46" fmla="*/ 16 w 55"/>
                <a:gd name="T47" fmla="*/ 37 h 38"/>
                <a:gd name="T48" fmla="*/ 12 w 55"/>
                <a:gd name="T49" fmla="*/ 36 h 38"/>
                <a:gd name="T50" fmla="*/ 10 w 55"/>
                <a:gd name="T51" fmla="*/ 32 h 38"/>
                <a:gd name="T52" fmla="*/ 8 w 55"/>
                <a:gd name="T53" fmla="*/ 31 h 38"/>
                <a:gd name="T54" fmla="*/ 9 w 55"/>
                <a:gd name="T55" fmla="*/ 28 h 38"/>
                <a:gd name="T56" fmla="*/ 8 w 55"/>
                <a:gd name="T57" fmla="*/ 26 h 38"/>
                <a:gd name="T58" fmla="*/ 8 w 55"/>
                <a:gd name="T59" fmla="*/ 22 h 38"/>
                <a:gd name="T60" fmla="*/ 9 w 55"/>
                <a:gd name="T61" fmla="*/ 20 h 38"/>
                <a:gd name="T62" fmla="*/ 10 w 55"/>
                <a:gd name="T63" fmla="*/ 17 h 38"/>
                <a:gd name="T64" fmla="*/ 12 w 55"/>
                <a:gd name="T65" fmla="*/ 12 h 38"/>
                <a:gd name="T66" fmla="*/ 12 w 55"/>
                <a:gd name="T67" fmla="*/ 10 h 38"/>
                <a:gd name="T68" fmla="*/ 9 w 55"/>
                <a:gd name="T69" fmla="*/ 10 h 38"/>
                <a:gd name="T70" fmla="*/ 4 w 55"/>
                <a:gd name="T71" fmla="*/ 9 h 38"/>
                <a:gd name="T72" fmla="*/ 2 w 55"/>
                <a:gd name="T73" fmla="*/ 9 h 38"/>
                <a:gd name="T74" fmla="*/ 2 w 55"/>
                <a:gd name="T75" fmla="*/ 7 h 38"/>
                <a:gd name="T76" fmla="*/ 2 w 55"/>
                <a:gd name="T77" fmla="*/ 6 h 38"/>
                <a:gd name="T78" fmla="*/ 2 w 55"/>
                <a:gd name="T79" fmla="*/ 5 h 38"/>
                <a:gd name="T80" fmla="*/ 1 w 55"/>
                <a:gd name="T81" fmla="*/ 5 h 38"/>
                <a:gd name="T82" fmla="*/ 2 w 55"/>
                <a:gd name="T83" fmla="*/ 2 h 38"/>
                <a:gd name="T84" fmla="*/ 5 w 55"/>
                <a:gd name="T85" fmla="*/ 2 h 38"/>
                <a:gd name="T86" fmla="*/ 6 w 55"/>
                <a:gd name="T87" fmla="*/ 0 h 38"/>
                <a:gd name="T88" fmla="*/ 8 w 55"/>
                <a:gd name="T89" fmla="*/ 0 h 38"/>
                <a:gd name="T90" fmla="*/ 11 w 55"/>
                <a:gd name="T91" fmla="*/ 1 h 38"/>
                <a:gd name="T92" fmla="*/ 14 w 55"/>
                <a:gd name="T93" fmla="*/ 1 h 38"/>
                <a:gd name="T94" fmla="*/ 19 w 55"/>
                <a:gd name="T95" fmla="*/ 2 h 38"/>
                <a:gd name="T96" fmla="*/ 24 w 55"/>
                <a:gd name="T97" fmla="*/ 2 h 38"/>
                <a:gd name="T98" fmla="*/ 27 w 55"/>
                <a:gd name="T99" fmla="*/ 2 h 38"/>
                <a:gd name="T100" fmla="*/ 30 w 55"/>
                <a:gd name="T101" fmla="*/ 2 h 38"/>
                <a:gd name="T102" fmla="*/ 53 w 55"/>
                <a:gd name="T103" fmla="*/ 20 h 38"/>
                <a:gd name="T104" fmla="*/ 55 w 55"/>
                <a:gd name="T105" fmla="*/ 20 h 38"/>
                <a:gd name="T106" fmla="*/ 53 w 55"/>
                <a:gd name="T107" fmla="*/ 20 h 38"/>
                <a:gd name="T108" fmla="*/ 52 w 55"/>
                <a:gd name="T109" fmla="*/ 20 h 38"/>
                <a:gd name="T110" fmla="*/ 49 w 55"/>
                <a:gd name="T111" fmla="*/ 21 h 38"/>
                <a:gd name="T112" fmla="*/ 50 w 55"/>
                <a:gd name="T113" fmla="*/ 22 h 38"/>
                <a:gd name="T114" fmla="*/ 46 w 55"/>
                <a:gd name="T115" fmla="*/ 24 h 38"/>
                <a:gd name="T116" fmla="*/ 44 w 55"/>
                <a:gd name="T117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1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lose/>
                  <a:moveTo>
                    <a:pt x="5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50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lose/>
                  <a:moveTo>
                    <a:pt x="45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45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/>
            <p:nvPr/>
          </p:nvSpPr>
          <p:spPr bwMode="auto">
            <a:xfrm>
              <a:off x="4107747" y="2312640"/>
              <a:ext cx="65619" cy="119657"/>
            </a:xfrm>
            <a:custGeom>
              <a:avLst/>
              <a:gdLst>
                <a:gd name="T0" fmla="*/ 33 w 51"/>
                <a:gd name="T1" fmla="*/ 85 h 93"/>
                <a:gd name="T2" fmla="*/ 33 w 51"/>
                <a:gd name="T3" fmla="*/ 78 h 93"/>
                <a:gd name="T4" fmla="*/ 37 w 51"/>
                <a:gd name="T5" fmla="*/ 70 h 93"/>
                <a:gd name="T6" fmla="*/ 33 w 51"/>
                <a:gd name="T7" fmla="*/ 67 h 93"/>
                <a:gd name="T8" fmla="*/ 37 w 51"/>
                <a:gd name="T9" fmla="*/ 56 h 93"/>
                <a:gd name="T10" fmla="*/ 29 w 51"/>
                <a:gd name="T11" fmla="*/ 44 h 93"/>
                <a:gd name="T12" fmla="*/ 37 w 51"/>
                <a:gd name="T13" fmla="*/ 44 h 93"/>
                <a:gd name="T14" fmla="*/ 37 w 51"/>
                <a:gd name="T15" fmla="*/ 37 h 93"/>
                <a:gd name="T16" fmla="*/ 40 w 51"/>
                <a:gd name="T17" fmla="*/ 26 h 93"/>
                <a:gd name="T18" fmla="*/ 48 w 51"/>
                <a:gd name="T19" fmla="*/ 15 h 93"/>
                <a:gd name="T20" fmla="*/ 51 w 51"/>
                <a:gd name="T21" fmla="*/ 11 h 93"/>
                <a:gd name="T22" fmla="*/ 48 w 51"/>
                <a:gd name="T23" fmla="*/ 4 h 93"/>
                <a:gd name="T24" fmla="*/ 37 w 51"/>
                <a:gd name="T25" fmla="*/ 7 h 93"/>
                <a:gd name="T26" fmla="*/ 22 w 51"/>
                <a:gd name="T27" fmla="*/ 7 h 93"/>
                <a:gd name="T28" fmla="*/ 18 w 51"/>
                <a:gd name="T29" fmla="*/ 4 h 93"/>
                <a:gd name="T30" fmla="*/ 11 w 51"/>
                <a:gd name="T31" fmla="*/ 4 h 93"/>
                <a:gd name="T32" fmla="*/ 11 w 51"/>
                <a:gd name="T33" fmla="*/ 11 h 93"/>
                <a:gd name="T34" fmla="*/ 11 w 51"/>
                <a:gd name="T35" fmla="*/ 22 h 93"/>
                <a:gd name="T36" fmla="*/ 14 w 51"/>
                <a:gd name="T37" fmla="*/ 26 h 93"/>
                <a:gd name="T38" fmla="*/ 11 w 51"/>
                <a:gd name="T39" fmla="*/ 33 h 93"/>
                <a:gd name="T40" fmla="*/ 7 w 51"/>
                <a:gd name="T41" fmla="*/ 44 h 93"/>
                <a:gd name="T42" fmla="*/ 0 w 51"/>
                <a:gd name="T43" fmla="*/ 52 h 93"/>
                <a:gd name="T44" fmla="*/ 0 w 51"/>
                <a:gd name="T45" fmla="*/ 63 h 93"/>
                <a:gd name="T46" fmla="*/ 3 w 51"/>
                <a:gd name="T47" fmla="*/ 59 h 93"/>
                <a:gd name="T48" fmla="*/ 7 w 51"/>
                <a:gd name="T49" fmla="*/ 59 h 93"/>
                <a:gd name="T50" fmla="*/ 3 w 51"/>
                <a:gd name="T51" fmla="*/ 63 h 93"/>
                <a:gd name="T52" fmla="*/ 3 w 51"/>
                <a:gd name="T53" fmla="*/ 70 h 93"/>
                <a:gd name="T54" fmla="*/ 11 w 51"/>
                <a:gd name="T55" fmla="*/ 67 h 93"/>
                <a:gd name="T56" fmla="*/ 11 w 51"/>
                <a:gd name="T57" fmla="*/ 74 h 93"/>
                <a:gd name="T58" fmla="*/ 7 w 51"/>
                <a:gd name="T59" fmla="*/ 85 h 93"/>
                <a:gd name="T60" fmla="*/ 7 w 51"/>
                <a:gd name="T61" fmla="*/ 93 h 93"/>
                <a:gd name="T62" fmla="*/ 11 w 51"/>
                <a:gd name="T63" fmla="*/ 89 h 93"/>
                <a:gd name="T64" fmla="*/ 22 w 51"/>
                <a:gd name="T65" fmla="*/ 93 h 93"/>
                <a:gd name="T66" fmla="*/ 33 w 51"/>
                <a:gd name="T67" fmla="*/ 89 h 93"/>
                <a:gd name="T68" fmla="*/ 33 w 51"/>
                <a:gd name="T69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93">
                  <a:moveTo>
                    <a:pt x="33" y="89"/>
                  </a:moveTo>
                  <a:lnTo>
                    <a:pt x="33" y="85"/>
                  </a:lnTo>
                  <a:lnTo>
                    <a:pt x="29" y="82"/>
                  </a:lnTo>
                  <a:lnTo>
                    <a:pt x="33" y="78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3" y="52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40" y="41"/>
                  </a:lnTo>
                  <a:lnTo>
                    <a:pt x="37" y="37"/>
                  </a:lnTo>
                  <a:lnTo>
                    <a:pt x="40" y="33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1" y="11"/>
                  </a:lnTo>
                  <a:lnTo>
                    <a:pt x="48" y="7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37" y="7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1" y="30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3" y="63"/>
                  </a:lnTo>
                  <a:lnTo>
                    <a:pt x="3" y="67"/>
                  </a:lnTo>
                  <a:lnTo>
                    <a:pt x="3" y="70"/>
                  </a:lnTo>
                  <a:lnTo>
                    <a:pt x="7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1" y="74"/>
                  </a:lnTo>
                  <a:lnTo>
                    <a:pt x="7" y="78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11" y="89"/>
                  </a:lnTo>
                  <a:lnTo>
                    <a:pt x="18" y="93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4684156" y="2317785"/>
              <a:ext cx="180128" cy="162115"/>
            </a:xfrm>
            <a:custGeom>
              <a:avLst/>
              <a:gdLst>
                <a:gd name="T0" fmla="*/ 23 w 38"/>
                <a:gd name="T1" fmla="*/ 3 h 34"/>
                <a:gd name="T2" fmla="*/ 15 w 38"/>
                <a:gd name="T3" fmla="*/ 3 h 34"/>
                <a:gd name="T4" fmla="*/ 6 w 38"/>
                <a:gd name="T5" fmla="*/ 6 h 34"/>
                <a:gd name="T6" fmla="*/ 4 w 38"/>
                <a:gd name="T7" fmla="*/ 14 h 34"/>
                <a:gd name="T8" fmla="*/ 10 w 38"/>
                <a:gd name="T9" fmla="*/ 18 h 34"/>
                <a:gd name="T10" fmla="*/ 14 w 38"/>
                <a:gd name="T11" fmla="*/ 20 h 34"/>
                <a:gd name="T12" fmla="*/ 7 w 38"/>
                <a:gd name="T13" fmla="*/ 20 h 34"/>
                <a:gd name="T14" fmla="*/ 11 w 38"/>
                <a:gd name="T15" fmla="*/ 26 h 34"/>
                <a:gd name="T16" fmla="*/ 13 w 38"/>
                <a:gd name="T17" fmla="*/ 26 h 34"/>
                <a:gd name="T18" fmla="*/ 14 w 38"/>
                <a:gd name="T19" fmla="*/ 22 h 34"/>
                <a:gd name="T20" fmla="*/ 17 w 38"/>
                <a:gd name="T21" fmla="*/ 22 h 34"/>
                <a:gd name="T22" fmla="*/ 18 w 38"/>
                <a:gd name="T23" fmla="*/ 21 h 34"/>
                <a:gd name="T24" fmla="*/ 15 w 38"/>
                <a:gd name="T25" fmla="*/ 16 h 34"/>
                <a:gd name="T26" fmla="*/ 14 w 38"/>
                <a:gd name="T27" fmla="*/ 13 h 34"/>
                <a:gd name="T28" fmla="*/ 14 w 38"/>
                <a:gd name="T29" fmla="*/ 11 h 34"/>
                <a:gd name="T30" fmla="*/ 13 w 38"/>
                <a:gd name="T31" fmla="*/ 7 h 34"/>
                <a:gd name="T32" fmla="*/ 17 w 38"/>
                <a:gd name="T33" fmla="*/ 9 h 34"/>
                <a:gd name="T34" fmla="*/ 20 w 38"/>
                <a:gd name="T35" fmla="*/ 8 h 34"/>
                <a:gd name="T36" fmla="*/ 21 w 38"/>
                <a:gd name="T37" fmla="*/ 5 h 34"/>
                <a:gd name="T38" fmla="*/ 28 w 38"/>
                <a:gd name="T39" fmla="*/ 4 h 34"/>
                <a:gd name="T40" fmla="*/ 18 w 38"/>
                <a:gd name="T41" fmla="*/ 32 h 34"/>
                <a:gd name="T42" fmla="*/ 24 w 38"/>
                <a:gd name="T43" fmla="*/ 34 h 34"/>
                <a:gd name="T44" fmla="*/ 30 w 38"/>
                <a:gd name="T45" fmla="*/ 32 h 34"/>
                <a:gd name="T46" fmla="*/ 26 w 38"/>
                <a:gd name="T47" fmla="*/ 31 h 34"/>
                <a:gd name="T48" fmla="*/ 20 w 38"/>
                <a:gd name="T49" fmla="*/ 30 h 34"/>
                <a:gd name="T50" fmla="*/ 19 w 38"/>
                <a:gd name="T51" fmla="*/ 31 h 34"/>
                <a:gd name="T52" fmla="*/ 0 w 38"/>
                <a:gd name="T53" fmla="*/ 12 h 34"/>
                <a:gd name="T54" fmla="*/ 5 w 38"/>
                <a:gd name="T55" fmla="*/ 16 h 34"/>
                <a:gd name="T56" fmla="*/ 5 w 38"/>
                <a:gd name="T57" fmla="*/ 18 h 34"/>
                <a:gd name="T58" fmla="*/ 4 w 38"/>
                <a:gd name="T59" fmla="*/ 19 h 34"/>
                <a:gd name="T60" fmla="*/ 6 w 38"/>
                <a:gd name="T61" fmla="*/ 21 h 34"/>
                <a:gd name="T62" fmla="*/ 34 w 38"/>
                <a:gd name="T63" fmla="*/ 29 h 34"/>
                <a:gd name="T64" fmla="*/ 34 w 38"/>
                <a:gd name="T65" fmla="*/ 32 h 34"/>
                <a:gd name="T66" fmla="*/ 38 w 38"/>
                <a:gd name="T67" fmla="*/ 27 h 34"/>
                <a:gd name="T68" fmla="*/ 36 w 38"/>
                <a:gd name="T69" fmla="*/ 29 h 34"/>
                <a:gd name="T70" fmla="*/ 30 w 38"/>
                <a:gd name="T71" fmla="*/ 21 h 34"/>
                <a:gd name="T72" fmla="*/ 30 w 38"/>
                <a:gd name="T73" fmla="*/ 21 h 34"/>
                <a:gd name="T74" fmla="*/ 27 w 38"/>
                <a:gd name="T75" fmla="*/ 18 h 34"/>
                <a:gd name="T76" fmla="*/ 26 w 38"/>
                <a:gd name="T77" fmla="*/ 14 h 34"/>
                <a:gd name="T78" fmla="*/ 29 w 38"/>
                <a:gd name="T79" fmla="*/ 15 h 34"/>
                <a:gd name="T80" fmla="*/ 27 w 38"/>
                <a:gd name="T81" fmla="*/ 15 h 34"/>
                <a:gd name="T82" fmla="*/ 23 w 38"/>
                <a:gd name="T83" fmla="*/ 9 h 34"/>
                <a:gd name="T84" fmla="*/ 23 w 38"/>
                <a:gd name="T85" fmla="*/ 10 h 34"/>
                <a:gd name="T86" fmla="*/ 20 w 38"/>
                <a:gd name="T87" fmla="*/ 7 h 34"/>
                <a:gd name="T88" fmla="*/ 16 w 38"/>
                <a:gd name="T89" fmla="*/ 14 h 34"/>
                <a:gd name="T90" fmla="*/ 22 w 38"/>
                <a:gd name="T91" fmla="*/ 16 h 34"/>
                <a:gd name="T92" fmla="*/ 28 w 38"/>
                <a:gd name="T93" fmla="*/ 22 h 34"/>
                <a:gd name="T94" fmla="*/ 21 w 38"/>
                <a:gd name="T95" fmla="*/ 24 h 34"/>
                <a:gd name="T96" fmla="*/ 21 w 38"/>
                <a:gd name="T97" fmla="*/ 22 h 34"/>
                <a:gd name="T98" fmla="*/ 26 w 38"/>
                <a:gd name="T99" fmla="*/ 25 h 34"/>
                <a:gd name="T100" fmla="*/ 26 w 38"/>
                <a:gd name="T101" fmla="*/ 23 h 34"/>
                <a:gd name="T102" fmla="*/ 22 w 38"/>
                <a:gd name="T103" fmla="*/ 20 h 34"/>
                <a:gd name="T104" fmla="*/ 14 w 38"/>
                <a:gd name="T105" fmla="*/ 15 h 34"/>
                <a:gd name="T106" fmla="*/ 20 w 38"/>
                <a:gd name="T107" fmla="*/ 18 h 34"/>
                <a:gd name="T108" fmla="*/ 20 w 38"/>
                <a:gd name="T109" fmla="*/ 20 h 34"/>
                <a:gd name="T110" fmla="*/ 17 w 38"/>
                <a:gd name="T111" fmla="*/ 17 h 34"/>
                <a:gd name="T112" fmla="*/ 15 w 38"/>
                <a:gd name="T113" fmla="*/ 27 h 34"/>
                <a:gd name="T114" fmla="*/ 15 w 38"/>
                <a:gd name="T11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33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3" y="32"/>
                  </a:cubicBezTo>
                  <a:close/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lose/>
                  <a:moveTo>
                    <a:pt x="30" y="27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28" y="17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5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1" y="27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3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6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lnTo>
                    <a:pt x="1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>
              <a:spLocks noEditPoints="1"/>
            </p:cNvSpPr>
            <p:nvPr/>
          </p:nvSpPr>
          <p:spPr bwMode="auto">
            <a:xfrm>
              <a:off x="5183368" y="2307493"/>
              <a:ext cx="119657" cy="86205"/>
            </a:xfrm>
            <a:custGeom>
              <a:avLst/>
              <a:gdLst>
                <a:gd name="T0" fmla="*/ 4 w 93"/>
                <a:gd name="T1" fmla="*/ 11 h 67"/>
                <a:gd name="T2" fmla="*/ 19 w 93"/>
                <a:gd name="T3" fmla="*/ 15 h 67"/>
                <a:gd name="T4" fmla="*/ 30 w 93"/>
                <a:gd name="T5" fmla="*/ 19 h 67"/>
                <a:gd name="T6" fmla="*/ 30 w 93"/>
                <a:gd name="T7" fmla="*/ 8 h 67"/>
                <a:gd name="T8" fmla="*/ 26 w 93"/>
                <a:gd name="T9" fmla="*/ 0 h 67"/>
                <a:gd name="T10" fmla="*/ 37 w 93"/>
                <a:gd name="T11" fmla="*/ 8 h 67"/>
                <a:gd name="T12" fmla="*/ 49 w 93"/>
                <a:gd name="T13" fmla="*/ 11 h 67"/>
                <a:gd name="T14" fmla="*/ 56 w 93"/>
                <a:gd name="T15" fmla="*/ 8 h 67"/>
                <a:gd name="T16" fmla="*/ 63 w 93"/>
                <a:gd name="T17" fmla="*/ 4 h 67"/>
                <a:gd name="T18" fmla="*/ 71 w 93"/>
                <a:gd name="T19" fmla="*/ 11 h 67"/>
                <a:gd name="T20" fmla="*/ 78 w 93"/>
                <a:gd name="T21" fmla="*/ 19 h 67"/>
                <a:gd name="T22" fmla="*/ 82 w 93"/>
                <a:gd name="T23" fmla="*/ 26 h 67"/>
                <a:gd name="T24" fmla="*/ 89 w 93"/>
                <a:gd name="T25" fmla="*/ 26 h 67"/>
                <a:gd name="T26" fmla="*/ 89 w 93"/>
                <a:gd name="T27" fmla="*/ 30 h 67"/>
                <a:gd name="T28" fmla="*/ 82 w 93"/>
                <a:gd name="T29" fmla="*/ 30 h 67"/>
                <a:gd name="T30" fmla="*/ 78 w 93"/>
                <a:gd name="T31" fmla="*/ 37 h 67"/>
                <a:gd name="T32" fmla="*/ 78 w 93"/>
                <a:gd name="T33" fmla="*/ 45 h 67"/>
                <a:gd name="T34" fmla="*/ 78 w 93"/>
                <a:gd name="T35" fmla="*/ 48 h 67"/>
                <a:gd name="T36" fmla="*/ 78 w 93"/>
                <a:gd name="T37" fmla="*/ 52 h 67"/>
                <a:gd name="T38" fmla="*/ 74 w 93"/>
                <a:gd name="T39" fmla="*/ 60 h 67"/>
                <a:gd name="T40" fmla="*/ 74 w 93"/>
                <a:gd name="T41" fmla="*/ 52 h 67"/>
                <a:gd name="T42" fmla="*/ 71 w 93"/>
                <a:gd name="T43" fmla="*/ 52 h 67"/>
                <a:gd name="T44" fmla="*/ 74 w 93"/>
                <a:gd name="T45" fmla="*/ 60 h 67"/>
                <a:gd name="T46" fmla="*/ 74 w 93"/>
                <a:gd name="T47" fmla="*/ 63 h 67"/>
                <a:gd name="T48" fmla="*/ 71 w 93"/>
                <a:gd name="T49" fmla="*/ 67 h 67"/>
                <a:gd name="T50" fmla="*/ 67 w 93"/>
                <a:gd name="T51" fmla="*/ 67 h 67"/>
                <a:gd name="T52" fmla="*/ 60 w 93"/>
                <a:gd name="T53" fmla="*/ 60 h 67"/>
                <a:gd name="T54" fmla="*/ 60 w 93"/>
                <a:gd name="T55" fmla="*/ 52 h 67"/>
                <a:gd name="T56" fmla="*/ 63 w 93"/>
                <a:gd name="T57" fmla="*/ 52 h 67"/>
                <a:gd name="T58" fmla="*/ 60 w 93"/>
                <a:gd name="T59" fmla="*/ 48 h 67"/>
                <a:gd name="T60" fmla="*/ 56 w 93"/>
                <a:gd name="T61" fmla="*/ 45 h 67"/>
                <a:gd name="T62" fmla="*/ 52 w 93"/>
                <a:gd name="T63" fmla="*/ 48 h 67"/>
                <a:gd name="T64" fmla="*/ 49 w 93"/>
                <a:gd name="T65" fmla="*/ 52 h 67"/>
                <a:gd name="T66" fmla="*/ 41 w 93"/>
                <a:gd name="T67" fmla="*/ 56 h 67"/>
                <a:gd name="T68" fmla="*/ 41 w 93"/>
                <a:gd name="T69" fmla="*/ 56 h 67"/>
                <a:gd name="T70" fmla="*/ 37 w 93"/>
                <a:gd name="T71" fmla="*/ 60 h 67"/>
                <a:gd name="T72" fmla="*/ 34 w 93"/>
                <a:gd name="T73" fmla="*/ 60 h 67"/>
                <a:gd name="T74" fmla="*/ 37 w 93"/>
                <a:gd name="T75" fmla="*/ 52 h 67"/>
                <a:gd name="T76" fmla="*/ 37 w 93"/>
                <a:gd name="T77" fmla="*/ 48 h 67"/>
                <a:gd name="T78" fmla="*/ 30 w 93"/>
                <a:gd name="T79" fmla="*/ 45 h 67"/>
                <a:gd name="T80" fmla="*/ 19 w 93"/>
                <a:gd name="T81" fmla="*/ 37 h 67"/>
                <a:gd name="T82" fmla="*/ 23 w 93"/>
                <a:gd name="T83" fmla="*/ 34 h 67"/>
                <a:gd name="T84" fmla="*/ 15 w 93"/>
                <a:gd name="T85" fmla="*/ 26 h 67"/>
                <a:gd name="T86" fmla="*/ 12 w 93"/>
                <a:gd name="T87" fmla="*/ 19 h 67"/>
                <a:gd name="T88" fmla="*/ 4 w 93"/>
                <a:gd name="T89" fmla="*/ 15 h 67"/>
                <a:gd name="T90" fmla="*/ 30 w 93"/>
                <a:gd name="T91" fmla="*/ 60 h 67"/>
                <a:gd name="T92" fmla="*/ 19 w 93"/>
                <a:gd name="T93" fmla="*/ 48 h 67"/>
                <a:gd name="T94" fmla="*/ 15 w 93"/>
                <a:gd name="T95" fmla="*/ 45 h 67"/>
                <a:gd name="T96" fmla="*/ 8 w 93"/>
                <a:gd name="T97" fmla="*/ 41 h 67"/>
                <a:gd name="T98" fmla="*/ 0 w 93"/>
                <a:gd name="T99" fmla="*/ 41 h 67"/>
                <a:gd name="T100" fmla="*/ 4 w 93"/>
                <a:gd name="T101" fmla="*/ 45 h 67"/>
                <a:gd name="T102" fmla="*/ 8 w 93"/>
                <a:gd name="T103" fmla="*/ 45 h 67"/>
                <a:gd name="T104" fmla="*/ 8 w 93"/>
                <a:gd name="T105" fmla="*/ 52 h 67"/>
                <a:gd name="T106" fmla="*/ 15 w 93"/>
                <a:gd name="T107" fmla="*/ 56 h 67"/>
                <a:gd name="T108" fmla="*/ 26 w 93"/>
                <a:gd name="T109" fmla="*/ 60 h 67"/>
                <a:gd name="T110" fmla="*/ 30 w 93"/>
                <a:gd name="T11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67">
                  <a:moveTo>
                    <a:pt x="4" y="15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19" y="15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9" y="11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60" y="0"/>
                  </a:lnTo>
                  <a:lnTo>
                    <a:pt x="63" y="4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8" y="19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89" y="26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9" y="30"/>
                  </a:lnTo>
                  <a:lnTo>
                    <a:pt x="82" y="30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8" y="41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4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7" y="67"/>
                  </a:lnTo>
                  <a:lnTo>
                    <a:pt x="63" y="63"/>
                  </a:lnTo>
                  <a:lnTo>
                    <a:pt x="60" y="60"/>
                  </a:lnTo>
                  <a:lnTo>
                    <a:pt x="63" y="5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3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3" y="41"/>
                  </a:lnTo>
                  <a:lnTo>
                    <a:pt x="19" y="37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30" y="60"/>
                  </a:moveTo>
                  <a:lnTo>
                    <a:pt x="23" y="48"/>
                  </a:lnTo>
                  <a:lnTo>
                    <a:pt x="19" y="48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30" y="60"/>
                  </a:lnTo>
                  <a:lnTo>
                    <a:pt x="3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/>
            <p:nvPr/>
          </p:nvSpPr>
          <p:spPr bwMode="auto">
            <a:xfrm>
              <a:off x="5179508" y="2365391"/>
              <a:ext cx="428448" cy="315225"/>
            </a:xfrm>
            <a:custGeom>
              <a:avLst/>
              <a:gdLst>
                <a:gd name="T0" fmla="*/ 11 w 333"/>
                <a:gd name="T1" fmla="*/ 3 h 245"/>
                <a:gd name="T2" fmla="*/ 29 w 333"/>
                <a:gd name="T3" fmla="*/ 15 h 245"/>
                <a:gd name="T4" fmla="*/ 40 w 333"/>
                <a:gd name="T5" fmla="*/ 15 h 245"/>
                <a:gd name="T6" fmla="*/ 48 w 333"/>
                <a:gd name="T7" fmla="*/ 7 h 245"/>
                <a:gd name="T8" fmla="*/ 59 w 333"/>
                <a:gd name="T9" fmla="*/ 0 h 245"/>
                <a:gd name="T10" fmla="*/ 63 w 333"/>
                <a:gd name="T11" fmla="*/ 7 h 245"/>
                <a:gd name="T12" fmla="*/ 70 w 333"/>
                <a:gd name="T13" fmla="*/ 22 h 245"/>
                <a:gd name="T14" fmla="*/ 77 w 333"/>
                <a:gd name="T15" fmla="*/ 26 h 245"/>
                <a:gd name="T16" fmla="*/ 85 w 333"/>
                <a:gd name="T17" fmla="*/ 37 h 245"/>
                <a:gd name="T18" fmla="*/ 103 w 333"/>
                <a:gd name="T19" fmla="*/ 41 h 245"/>
                <a:gd name="T20" fmla="*/ 126 w 333"/>
                <a:gd name="T21" fmla="*/ 52 h 245"/>
                <a:gd name="T22" fmla="*/ 163 w 333"/>
                <a:gd name="T23" fmla="*/ 48 h 245"/>
                <a:gd name="T24" fmla="*/ 174 w 333"/>
                <a:gd name="T25" fmla="*/ 37 h 245"/>
                <a:gd name="T26" fmla="*/ 192 w 333"/>
                <a:gd name="T27" fmla="*/ 22 h 245"/>
                <a:gd name="T28" fmla="*/ 211 w 333"/>
                <a:gd name="T29" fmla="*/ 22 h 245"/>
                <a:gd name="T30" fmla="*/ 237 w 333"/>
                <a:gd name="T31" fmla="*/ 29 h 245"/>
                <a:gd name="T32" fmla="*/ 251 w 333"/>
                <a:gd name="T33" fmla="*/ 37 h 245"/>
                <a:gd name="T34" fmla="*/ 277 w 333"/>
                <a:gd name="T35" fmla="*/ 55 h 245"/>
                <a:gd name="T36" fmla="*/ 281 w 333"/>
                <a:gd name="T37" fmla="*/ 70 h 245"/>
                <a:gd name="T38" fmla="*/ 281 w 333"/>
                <a:gd name="T39" fmla="*/ 78 h 245"/>
                <a:gd name="T40" fmla="*/ 274 w 333"/>
                <a:gd name="T41" fmla="*/ 89 h 245"/>
                <a:gd name="T42" fmla="*/ 281 w 333"/>
                <a:gd name="T43" fmla="*/ 100 h 245"/>
                <a:gd name="T44" fmla="*/ 281 w 333"/>
                <a:gd name="T45" fmla="*/ 126 h 245"/>
                <a:gd name="T46" fmla="*/ 300 w 333"/>
                <a:gd name="T47" fmla="*/ 144 h 245"/>
                <a:gd name="T48" fmla="*/ 300 w 333"/>
                <a:gd name="T49" fmla="*/ 182 h 245"/>
                <a:gd name="T50" fmla="*/ 318 w 333"/>
                <a:gd name="T51" fmla="*/ 189 h 245"/>
                <a:gd name="T52" fmla="*/ 326 w 333"/>
                <a:gd name="T53" fmla="*/ 204 h 245"/>
                <a:gd name="T54" fmla="*/ 333 w 333"/>
                <a:gd name="T55" fmla="*/ 219 h 245"/>
                <a:gd name="T56" fmla="*/ 311 w 333"/>
                <a:gd name="T57" fmla="*/ 222 h 245"/>
                <a:gd name="T58" fmla="*/ 311 w 333"/>
                <a:gd name="T59" fmla="*/ 241 h 245"/>
                <a:gd name="T60" fmla="*/ 296 w 333"/>
                <a:gd name="T61" fmla="*/ 241 h 245"/>
                <a:gd name="T62" fmla="*/ 289 w 333"/>
                <a:gd name="T63" fmla="*/ 241 h 245"/>
                <a:gd name="T64" fmla="*/ 263 w 333"/>
                <a:gd name="T65" fmla="*/ 237 h 245"/>
                <a:gd name="T66" fmla="*/ 248 w 333"/>
                <a:gd name="T67" fmla="*/ 233 h 245"/>
                <a:gd name="T68" fmla="*/ 233 w 333"/>
                <a:gd name="T69" fmla="*/ 222 h 245"/>
                <a:gd name="T70" fmla="*/ 226 w 333"/>
                <a:gd name="T71" fmla="*/ 211 h 245"/>
                <a:gd name="T72" fmla="*/ 207 w 333"/>
                <a:gd name="T73" fmla="*/ 211 h 245"/>
                <a:gd name="T74" fmla="*/ 185 w 333"/>
                <a:gd name="T75" fmla="*/ 215 h 245"/>
                <a:gd name="T76" fmla="*/ 166 w 333"/>
                <a:gd name="T77" fmla="*/ 211 h 245"/>
                <a:gd name="T78" fmla="*/ 159 w 333"/>
                <a:gd name="T79" fmla="*/ 204 h 245"/>
                <a:gd name="T80" fmla="*/ 140 w 333"/>
                <a:gd name="T81" fmla="*/ 200 h 245"/>
                <a:gd name="T82" fmla="*/ 126 w 333"/>
                <a:gd name="T83" fmla="*/ 185 h 245"/>
                <a:gd name="T84" fmla="*/ 126 w 333"/>
                <a:gd name="T85" fmla="*/ 182 h 245"/>
                <a:gd name="T86" fmla="*/ 114 w 333"/>
                <a:gd name="T87" fmla="*/ 163 h 245"/>
                <a:gd name="T88" fmla="*/ 100 w 333"/>
                <a:gd name="T89" fmla="*/ 163 h 245"/>
                <a:gd name="T90" fmla="*/ 96 w 333"/>
                <a:gd name="T91" fmla="*/ 159 h 245"/>
                <a:gd name="T92" fmla="*/ 92 w 333"/>
                <a:gd name="T93" fmla="*/ 163 h 245"/>
                <a:gd name="T94" fmla="*/ 85 w 333"/>
                <a:gd name="T95" fmla="*/ 159 h 245"/>
                <a:gd name="T96" fmla="*/ 74 w 333"/>
                <a:gd name="T97" fmla="*/ 141 h 245"/>
                <a:gd name="T98" fmla="*/ 66 w 333"/>
                <a:gd name="T99" fmla="*/ 122 h 245"/>
                <a:gd name="T100" fmla="*/ 44 w 333"/>
                <a:gd name="T101" fmla="*/ 115 h 245"/>
                <a:gd name="T102" fmla="*/ 40 w 333"/>
                <a:gd name="T103" fmla="*/ 104 h 245"/>
                <a:gd name="T104" fmla="*/ 33 w 333"/>
                <a:gd name="T105" fmla="*/ 96 h 245"/>
                <a:gd name="T106" fmla="*/ 37 w 333"/>
                <a:gd name="T107" fmla="*/ 81 h 245"/>
                <a:gd name="T108" fmla="*/ 40 w 333"/>
                <a:gd name="T109" fmla="*/ 70 h 245"/>
                <a:gd name="T110" fmla="*/ 40 w 333"/>
                <a:gd name="T111" fmla="*/ 67 h 245"/>
                <a:gd name="T112" fmla="*/ 26 w 333"/>
                <a:gd name="T113" fmla="*/ 63 h 245"/>
                <a:gd name="T114" fmla="*/ 18 w 333"/>
                <a:gd name="T115" fmla="*/ 52 h 245"/>
                <a:gd name="T116" fmla="*/ 11 w 333"/>
                <a:gd name="T117" fmla="*/ 41 h 245"/>
                <a:gd name="T118" fmla="*/ 7 w 333"/>
                <a:gd name="T119" fmla="*/ 22 h 245"/>
                <a:gd name="T120" fmla="*/ 0 w 333"/>
                <a:gd name="T121" fmla="*/ 7 h 245"/>
                <a:gd name="T122" fmla="*/ 7 w 333"/>
                <a:gd name="T12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" h="24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40" y="15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8" y="7"/>
                  </a:lnTo>
                  <a:lnTo>
                    <a:pt x="52" y="7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6" y="11"/>
                  </a:lnTo>
                  <a:lnTo>
                    <a:pt x="63" y="15"/>
                  </a:lnTo>
                  <a:lnTo>
                    <a:pt x="66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37"/>
                  </a:lnTo>
                  <a:lnTo>
                    <a:pt x="100" y="41"/>
                  </a:lnTo>
                  <a:lnTo>
                    <a:pt x="103" y="41"/>
                  </a:lnTo>
                  <a:lnTo>
                    <a:pt x="103" y="44"/>
                  </a:lnTo>
                  <a:lnTo>
                    <a:pt x="103" y="44"/>
                  </a:lnTo>
                  <a:lnTo>
                    <a:pt x="114" y="48"/>
                  </a:lnTo>
                  <a:lnTo>
                    <a:pt x="118" y="48"/>
                  </a:lnTo>
                  <a:lnTo>
                    <a:pt x="126" y="52"/>
                  </a:lnTo>
                  <a:lnTo>
                    <a:pt x="133" y="52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9" y="48"/>
                  </a:lnTo>
                  <a:lnTo>
                    <a:pt x="163" y="48"/>
                  </a:lnTo>
                  <a:lnTo>
                    <a:pt x="166" y="44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74" y="37"/>
                  </a:lnTo>
                  <a:lnTo>
                    <a:pt x="174" y="33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85" y="26"/>
                  </a:lnTo>
                  <a:lnTo>
                    <a:pt x="192" y="22"/>
                  </a:lnTo>
                  <a:lnTo>
                    <a:pt x="200" y="26"/>
                  </a:lnTo>
                  <a:lnTo>
                    <a:pt x="200" y="22"/>
                  </a:lnTo>
                  <a:lnTo>
                    <a:pt x="203" y="18"/>
                  </a:lnTo>
                  <a:lnTo>
                    <a:pt x="207" y="22"/>
                  </a:lnTo>
                  <a:lnTo>
                    <a:pt x="211" y="22"/>
                  </a:lnTo>
                  <a:lnTo>
                    <a:pt x="214" y="26"/>
                  </a:lnTo>
                  <a:lnTo>
                    <a:pt x="222" y="26"/>
                  </a:lnTo>
                  <a:lnTo>
                    <a:pt x="229" y="33"/>
                  </a:lnTo>
                  <a:lnTo>
                    <a:pt x="233" y="33"/>
                  </a:lnTo>
                  <a:lnTo>
                    <a:pt x="237" y="29"/>
                  </a:lnTo>
                  <a:lnTo>
                    <a:pt x="244" y="33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48" y="41"/>
                  </a:lnTo>
                  <a:lnTo>
                    <a:pt x="251" y="37"/>
                  </a:lnTo>
                  <a:lnTo>
                    <a:pt x="259" y="41"/>
                  </a:lnTo>
                  <a:lnTo>
                    <a:pt x="266" y="48"/>
                  </a:lnTo>
                  <a:lnTo>
                    <a:pt x="274" y="48"/>
                  </a:lnTo>
                  <a:lnTo>
                    <a:pt x="277" y="52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9"/>
                  </a:lnTo>
                  <a:lnTo>
                    <a:pt x="277" y="63"/>
                  </a:lnTo>
                  <a:lnTo>
                    <a:pt x="281" y="67"/>
                  </a:lnTo>
                  <a:lnTo>
                    <a:pt x="281" y="70"/>
                  </a:lnTo>
                  <a:lnTo>
                    <a:pt x="281" y="70"/>
                  </a:lnTo>
                  <a:lnTo>
                    <a:pt x="277" y="74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77" y="81"/>
                  </a:lnTo>
                  <a:lnTo>
                    <a:pt x="274" y="81"/>
                  </a:lnTo>
                  <a:lnTo>
                    <a:pt x="274" y="85"/>
                  </a:lnTo>
                  <a:lnTo>
                    <a:pt x="277" y="85"/>
                  </a:lnTo>
                  <a:lnTo>
                    <a:pt x="274" y="89"/>
                  </a:lnTo>
                  <a:lnTo>
                    <a:pt x="274" y="92"/>
                  </a:lnTo>
                  <a:lnTo>
                    <a:pt x="277" y="96"/>
                  </a:lnTo>
                  <a:lnTo>
                    <a:pt x="277" y="100"/>
                  </a:lnTo>
                  <a:lnTo>
                    <a:pt x="281" y="100"/>
                  </a:lnTo>
                  <a:lnTo>
                    <a:pt x="281" y="100"/>
                  </a:lnTo>
                  <a:lnTo>
                    <a:pt x="277" y="107"/>
                  </a:lnTo>
                  <a:lnTo>
                    <a:pt x="277" y="111"/>
                  </a:lnTo>
                  <a:lnTo>
                    <a:pt x="281" y="118"/>
                  </a:lnTo>
                  <a:lnTo>
                    <a:pt x="285" y="126"/>
                  </a:lnTo>
                  <a:lnTo>
                    <a:pt x="281" y="126"/>
                  </a:lnTo>
                  <a:lnTo>
                    <a:pt x="285" y="130"/>
                  </a:lnTo>
                  <a:lnTo>
                    <a:pt x="285" y="133"/>
                  </a:lnTo>
                  <a:lnTo>
                    <a:pt x="300" y="133"/>
                  </a:lnTo>
                  <a:lnTo>
                    <a:pt x="303" y="141"/>
                  </a:lnTo>
                  <a:lnTo>
                    <a:pt x="300" y="144"/>
                  </a:lnTo>
                  <a:lnTo>
                    <a:pt x="303" y="148"/>
                  </a:lnTo>
                  <a:lnTo>
                    <a:pt x="303" y="152"/>
                  </a:lnTo>
                  <a:lnTo>
                    <a:pt x="289" y="167"/>
                  </a:lnTo>
                  <a:lnTo>
                    <a:pt x="300" y="178"/>
                  </a:lnTo>
                  <a:lnTo>
                    <a:pt x="300" y="182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11" y="189"/>
                  </a:lnTo>
                  <a:lnTo>
                    <a:pt x="314" y="189"/>
                  </a:lnTo>
                  <a:lnTo>
                    <a:pt x="318" y="189"/>
                  </a:lnTo>
                  <a:lnTo>
                    <a:pt x="318" y="193"/>
                  </a:lnTo>
                  <a:lnTo>
                    <a:pt x="322" y="193"/>
                  </a:lnTo>
                  <a:lnTo>
                    <a:pt x="322" y="196"/>
                  </a:lnTo>
                  <a:lnTo>
                    <a:pt x="326" y="200"/>
                  </a:lnTo>
                  <a:lnTo>
                    <a:pt x="326" y="204"/>
                  </a:lnTo>
                  <a:lnTo>
                    <a:pt x="326" y="207"/>
                  </a:lnTo>
                  <a:lnTo>
                    <a:pt x="329" y="207"/>
                  </a:lnTo>
                  <a:lnTo>
                    <a:pt x="333" y="207"/>
                  </a:lnTo>
                  <a:lnTo>
                    <a:pt x="333" y="215"/>
                  </a:lnTo>
                  <a:lnTo>
                    <a:pt x="333" y="219"/>
                  </a:lnTo>
                  <a:lnTo>
                    <a:pt x="329" y="215"/>
                  </a:lnTo>
                  <a:lnTo>
                    <a:pt x="318" y="219"/>
                  </a:lnTo>
                  <a:lnTo>
                    <a:pt x="318" y="219"/>
                  </a:lnTo>
                  <a:lnTo>
                    <a:pt x="314" y="222"/>
                  </a:lnTo>
                  <a:lnTo>
                    <a:pt x="311" y="222"/>
                  </a:lnTo>
                  <a:lnTo>
                    <a:pt x="311" y="226"/>
                  </a:lnTo>
                  <a:lnTo>
                    <a:pt x="311" y="230"/>
                  </a:lnTo>
                  <a:lnTo>
                    <a:pt x="311" y="233"/>
                  </a:lnTo>
                  <a:lnTo>
                    <a:pt x="311" y="237"/>
                  </a:lnTo>
                  <a:lnTo>
                    <a:pt x="311" y="241"/>
                  </a:lnTo>
                  <a:lnTo>
                    <a:pt x="311" y="241"/>
                  </a:lnTo>
                  <a:lnTo>
                    <a:pt x="307" y="241"/>
                  </a:lnTo>
                  <a:lnTo>
                    <a:pt x="307" y="245"/>
                  </a:lnTo>
                  <a:lnTo>
                    <a:pt x="300" y="241"/>
                  </a:lnTo>
                  <a:lnTo>
                    <a:pt x="296" y="241"/>
                  </a:lnTo>
                  <a:lnTo>
                    <a:pt x="296" y="237"/>
                  </a:lnTo>
                  <a:lnTo>
                    <a:pt x="292" y="237"/>
                  </a:lnTo>
                  <a:lnTo>
                    <a:pt x="292" y="241"/>
                  </a:lnTo>
                  <a:lnTo>
                    <a:pt x="292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5" y="237"/>
                  </a:lnTo>
                  <a:lnTo>
                    <a:pt x="277" y="237"/>
                  </a:lnTo>
                  <a:lnTo>
                    <a:pt x="274" y="237"/>
                  </a:lnTo>
                  <a:lnTo>
                    <a:pt x="263" y="237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5" y="237"/>
                  </a:lnTo>
                  <a:lnTo>
                    <a:pt x="251" y="233"/>
                  </a:lnTo>
                  <a:lnTo>
                    <a:pt x="248" y="233"/>
                  </a:lnTo>
                  <a:lnTo>
                    <a:pt x="237" y="233"/>
                  </a:lnTo>
                  <a:lnTo>
                    <a:pt x="237" y="233"/>
                  </a:lnTo>
                  <a:lnTo>
                    <a:pt x="237" y="230"/>
                  </a:lnTo>
                  <a:lnTo>
                    <a:pt x="237" y="226"/>
                  </a:lnTo>
                  <a:lnTo>
                    <a:pt x="233" y="222"/>
                  </a:lnTo>
                  <a:lnTo>
                    <a:pt x="229" y="215"/>
                  </a:lnTo>
                  <a:lnTo>
                    <a:pt x="229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2" y="211"/>
                  </a:lnTo>
                  <a:lnTo>
                    <a:pt x="218" y="211"/>
                  </a:lnTo>
                  <a:lnTo>
                    <a:pt x="211" y="215"/>
                  </a:lnTo>
                  <a:lnTo>
                    <a:pt x="211" y="215"/>
                  </a:lnTo>
                  <a:lnTo>
                    <a:pt x="207" y="211"/>
                  </a:lnTo>
                  <a:lnTo>
                    <a:pt x="207" y="215"/>
                  </a:lnTo>
                  <a:lnTo>
                    <a:pt x="203" y="219"/>
                  </a:lnTo>
                  <a:lnTo>
                    <a:pt x="196" y="222"/>
                  </a:lnTo>
                  <a:lnTo>
                    <a:pt x="189" y="219"/>
                  </a:lnTo>
                  <a:lnTo>
                    <a:pt x="185" y="215"/>
                  </a:lnTo>
                  <a:lnTo>
                    <a:pt x="181" y="219"/>
                  </a:lnTo>
                  <a:lnTo>
                    <a:pt x="177" y="219"/>
                  </a:lnTo>
                  <a:lnTo>
                    <a:pt x="174" y="215"/>
                  </a:lnTo>
                  <a:lnTo>
                    <a:pt x="170" y="215"/>
                  </a:lnTo>
                  <a:lnTo>
                    <a:pt x="166" y="211"/>
                  </a:lnTo>
                  <a:lnTo>
                    <a:pt x="163" y="211"/>
                  </a:lnTo>
                  <a:lnTo>
                    <a:pt x="159" y="207"/>
                  </a:lnTo>
                  <a:lnTo>
                    <a:pt x="163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5" y="204"/>
                  </a:lnTo>
                  <a:lnTo>
                    <a:pt x="152" y="200"/>
                  </a:lnTo>
                  <a:lnTo>
                    <a:pt x="148" y="200"/>
                  </a:lnTo>
                  <a:lnTo>
                    <a:pt x="144" y="200"/>
                  </a:lnTo>
                  <a:lnTo>
                    <a:pt x="140" y="200"/>
                  </a:lnTo>
                  <a:lnTo>
                    <a:pt x="137" y="196"/>
                  </a:lnTo>
                  <a:lnTo>
                    <a:pt x="129" y="189"/>
                  </a:lnTo>
                  <a:lnTo>
                    <a:pt x="129" y="185"/>
                  </a:lnTo>
                  <a:lnTo>
                    <a:pt x="129" y="185"/>
                  </a:lnTo>
                  <a:lnTo>
                    <a:pt x="126" y="185"/>
                  </a:lnTo>
                  <a:lnTo>
                    <a:pt x="126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18" y="170"/>
                  </a:lnTo>
                  <a:lnTo>
                    <a:pt x="114" y="167"/>
                  </a:lnTo>
                  <a:lnTo>
                    <a:pt x="114" y="163"/>
                  </a:lnTo>
                  <a:lnTo>
                    <a:pt x="111" y="159"/>
                  </a:lnTo>
                  <a:lnTo>
                    <a:pt x="107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0" y="163"/>
                  </a:lnTo>
                  <a:lnTo>
                    <a:pt x="96" y="159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6" y="159"/>
                  </a:lnTo>
                  <a:lnTo>
                    <a:pt x="96" y="159"/>
                  </a:lnTo>
                  <a:lnTo>
                    <a:pt x="92" y="159"/>
                  </a:lnTo>
                  <a:lnTo>
                    <a:pt x="96" y="159"/>
                  </a:lnTo>
                  <a:lnTo>
                    <a:pt x="96" y="163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5" y="159"/>
                  </a:lnTo>
                  <a:lnTo>
                    <a:pt x="81" y="156"/>
                  </a:lnTo>
                  <a:lnTo>
                    <a:pt x="81" y="148"/>
                  </a:lnTo>
                  <a:lnTo>
                    <a:pt x="74" y="148"/>
                  </a:lnTo>
                  <a:lnTo>
                    <a:pt x="74" y="144"/>
                  </a:lnTo>
                  <a:lnTo>
                    <a:pt x="74" y="141"/>
                  </a:lnTo>
                  <a:lnTo>
                    <a:pt x="77" y="137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3" y="122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4" y="107"/>
                  </a:lnTo>
                  <a:lnTo>
                    <a:pt x="40" y="107"/>
                  </a:lnTo>
                  <a:lnTo>
                    <a:pt x="40" y="104"/>
                  </a:lnTo>
                  <a:lnTo>
                    <a:pt x="37" y="104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2"/>
                  </a:lnTo>
                  <a:lnTo>
                    <a:pt x="33" y="89"/>
                  </a:lnTo>
                  <a:lnTo>
                    <a:pt x="37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40" y="81"/>
                  </a:lnTo>
                  <a:lnTo>
                    <a:pt x="40" y="78"/>
                  </a:lnTo>
                  <a:lnTo>
                    <a:pt x="40" y="74"/>
                  </a:lnTo>
                  <a:lnTo>
                    <a:pt x="40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18" y="55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5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/>
            <p:nvPr/>
          </p:nvSpPr>
          <p:spPr bwMode="auto">
            <a:xfrm>
              <a:off x="5155064" y="2326793"/>
              <a:ext cx="75912" cy="57899"/>
            </a:xfrm>
            <a:custGeom>
              <a:avLst/>
              <a:gdLst>
                <a:gd name="T0" fmla="*/ 0 w 59"/>
                <a:gd name="T1" fmla="*/ 0 h 45"/>
                <a:gd name="T2" fmla="*/ 4 w 59"/>
                <a:gd name="T3" fmla="*/ 0 h 45"/>
                <a:gd name="T4" fmla="*/ 11 w 59"/>
                <a:gd name="T5" fmla="*/ 0 h 45"/>
                <a:gd name="T6" fmla="*/ 15 w 59"/>
                <a:gd name="T7" fmla="*/ 0 h 45"/>
                <a:gd name="T8" fmla="*/ 26 w 59"/>
                <a:gd name="T9" fmla="*/ 0 h 45"/>
                <a:gd name="T10" fmla="*/ 30 w 59"/>
                <a:gd name="T11" fmla="*/ 4 h 45"/>
                <a:gd name="T12" fmla="*/ 34 w 59"/>
                <a:gd name="T13" fmla="*/ 4 h 45"/>
                <a:gd name="T14" fmla="*/ 37 w 59"/>
                <a:gd name="T15" fmla="*/ 8 h 45"/>
                <a:gd name="T16" fmla="*/ 37 w 59"/>
                <a:gd name="T17" fmla="*/ 11 h 45"/>
                <a:gd name="T18" fmla="*/ 37 w 59"/>
                <a:gd name="T19" fmla="*/ 11 h 45"/>
                <a:gd name="T20" fmla="*/ 45 w 59"/>
                <a:gd name="T21" fmla="*/ 19 h 45"/>
                <a:gd name="T22" fmla="*/ 45 w 59"/>
                <a:gd name="T23" fmla="*/ 19 h 45"/>
                <a:gd name="T24" fmla="*/ 41 w 59"/>
                <a:gd name="T25" fmla="*/ 22 h 45"/>
                <a:gd name="T26" fmla="*/ 45 w 59"/>
                <a:gd name="T27" fmla="*/ 26 h 45"/>
                <a:gd name="T28" fmla="*/ 52 w 59"/>
                <a:gd name="T29" fmla="*/ 30 h 45"/>
                <a:gd name="T30" fmla="*/ 56 w 59"/>
                <a:gd name="T31" fmla="*/ 30 h 45"/>
                <a:gd name="T32" fmla="*/ 59 w 59"/>
                <a:gd name="T33" fmla="*/ 33 h 45"/>
                <a:gd name="T34" fmla="*/ 56 w 59"/>
                <a:gd name="T35" fmla="*/ 33 h 45"/>
                <a:gd name="T36" fmla="*/ 59 w 59"/>
                <a:gd name="T37" fmla="*/ 37 h 45"/>
                <a:gd name="T38" fmla="*/ 56 w 59"/>
                <a:gd name="T39" fmla="*/ 41 h 45"/>
                <a:gd name="T40" fmla="*/ 56 w 59"/>
                <a:gd name="T41" fmla="*/ 45 h 45"/>
                <a:gd name="T42" fmla="*/ 52 w 59"/>
                <a:gd name="T43" fmla="*/ 45 h 45"/>
                <a:gd name="T44" fmla="*/ 45 w 59"/>
                <a:gd name="T45" fmla="*/ 33 h 45"/>
                <a:gd name="T46" fmla="*/ 41 w 59"/>
                <a:gd name="T47" fmla="*/ 33 h 45"/>
                <a:gd name="T48" fmla="*/ 37 w 59"/>
                <a:gd name="T49" fmla="*/ 30 h 45"/>
                <a:gd name="T50" fmla="*/ 37 w 59"/>
                <a:gd name="T51" fmla="*/ 30 h 45"/>
                <a:gd name="T52" fmla="*/ 34 w 59"/>
                <a:gd name="T53" fmla="*/ 30 h 45"/>
                <a:gd name="T54" fmla="*/ 30 w 59"/>
                <a:gd name="T55" fmla="*/ 26 h 45"/>
                <a:gd name="T56" fmla="*/ 26 w 59"/>
                <a:gd name="T57" fmla="*/ 26 h 45"/>
                <a:gd name="T58" fmla="*/ 22 w 59"/>
                <a:gd name="T59" fmla="*/ 26 h 45"/>
                <a:gd name="T60" fmla="*/ 22 w 59"/>
                <a:gd name="T61" fmla="*/ 26 h 45"/>
                <a:gd name="T62" fmla="*/ 19 w 59"/>
                <a:gd name="T63" fmla="*/ 22 h 45"/>
                <a:gd name="T64" fmla="*/ 19 w 59"/>
                <a:gd name="T65" fmla="*/ 22 h 45"/>
                <a:gd name="T66" fmla="*/ 11 w 59"/>
                <a:gd name="T67" fmla="*/ 22 h 45"/>
                <a:gd name="T68" fmla="*/ 8 w 59"/>
                <a:gd name="T69" fmla="*/ 19 h 45"/>
                <a:gd name="T70" fmla="*/ 8 w 59"/>
                <a:gd name="T71" fmla="*/ 15 h 45"/>
                <a:gd name="T72" fmla="*/ 8 w 59"/>
                <a:gd name="T73" fmla="*/ 11 h 45"/>
                <a:gd name="T74" fmla="*/ 8 w 59"/>
                <a:gd name="T75" fmla="*/ 8 h 45"/>
                <a:gd name="T76" fmla="*/ 4 w 59"/>
                <a:gd name="T77" fmla="*/ 8 h 45"/>
                <a:gd name="T78" fmla="*/ 4 w 59"/>
                <a:gd name="T79" fmla="*/ 4 h 45"/>
                <a:gd name="T80" fmla="*/ 0 w 59"/>
                <a:gd name="T8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45">
                  <a:moveTo>
                    <a:pt x="0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56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2" y="45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4" y="30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4802526" y="2312640"/>
              <a:ext cx="396282" cy="142816"/>
            </a:xfrm>
            <a:custGeom>
              <a:avLst/>
              <a:gdLst>
                <a:gd name="T0" fmla="*/ 15 w 308"/>
                <a:gd name="T1" fmla="*/ 11 h 111"/>
                <a:gd name="T2" fmla="*/ 26 w 308"/>
                <a:gd name="T3" fmla="*/ 0 h 111"/>
                <a:gd name="T4" fmla="*/ 45 w 308"/>
                <a:gd name="T5" fmla="*/ 11 h 111"/>
                <a:gd name="T6" fmla="*/ 41 w 308"/>
                <a:gd name="T7" fmla="*/ 19 h 111"/>
                <a:gd name="T8" fmla="*/ 19 w 308"/>
                <a:gd name="T9" fmla="*/ 30 h 111"/>
                <a:gd name="T10" fmla="*/ 15 w 308"/>
                <a:gd name="T11" fmla="*/ 26 h 111"/>
                <a:gd name="T12" fmla="*/ 8 w 308"/>
                <a:gd name="T13" fmla="*/ 22 h 111"/>
                <a:gd name="T14" fmla="*/ 233 w 308"/>
                <a:gd name="T15" fmla="*/ 19 h 111"/>
                <a:gd name="T16" fmla="*/ 215 w 308"/>
                <a:gd name="T17" fmla="*/ 15 h 111"/>
                <a:gd name="T18" fmla="*/ 185 w 308"/>
                <a:gd name="T19" fmla="*/ 19 h 111"/>
                <a:gd name="T20" fmla="*/ 167 w 308"/>
                <a:gd name="T21" fmla="*/ 11 h 111"/>
                <a:gd name="T22" fmla="*/ 152 w 308"/>
                <a:gd name="T23" fmla="*/ 7 h 111"/>
                <a:gd name="T24" fmla="*/ 133 w 308"/>
                <a:gd name="T25" fmla="*/ 0 h 111"/>
                <a:gd name="T26" fmla="*/ 104 w 308"/>
                <a:gd name="T27" fmla="*/ 4 h 111"/>
                <a:gd name="T28" fmla="*/ 89 w 308"/>
                <a:gd name="T29" fmla="*/ 15 h 111"/>
                <a:gd name="T30" fmla="*/ 67 w 308"/>
                <a:gd name="T31" fmla="*/ 15 h 111"/>
                <a:gd name="T32" fmla="*/ 56 w 308"/>
                <a:gd name="T33" fmla="*/ 22 h 111"/>
                <a:gd name="T34" fmla="*/ 48 w 308"/>
                <a:gd name="T35" fmla="*/ 30 h 111"/>
                <a:gd name="T36" fmla="*/ 41 w 308"/>
                <a:gd name="T37" fmla="*/ 33 h 111"/>
                <a:gd name="T38" fmla="*/ 22 w 308"/>
                <a:gd name="T39" fmla="*/ 30 h 111"/>
                <a:gd name="T40" fmla="*/ 11 w 308"/>
                <a:gd name="T41" fmla="*/ 44 h 111"/>
                <a:gd name="T42" fmla="*/ 22 w 308"/>
                <a:gd name="T43" fmla="*/ 48 h 111"/>
                <a:gd name="T44" fmla="*/ 22 w 308"/>
                <a:gd name="T45" fmla="*/ 59 h 111"/>
                <a:gd name="T46" fmla="*/ 22 w 308"/>
                <a:gd name="T47" fmla="*/ 63 h 111"/>
                <a:gd name="T48" fmla="*/ 15 w 308"/>
                <a:gd name="T49" fmla="*/ 67 h 111"/>
                <a:gd name="T50" fmla="*/ 22 w 308"/>
                <a:gd name="T51" fmla="*/ 74 h 111"/>
                <a:gd name="T52" fmla="*/ 30 w 308"/>
                <a:gd name="T53" fmla="*/ 85 h 111"/>
                <a:gd name="T54" fmla="*/ 30 w 308"/>
                <a:gd name="T55" fmla="*/ 96 h 111"/>
                <a:gd name="T56" fmla="*/ 34 w 308"/>
                <a:gd name="T57" fmla="*/ 96 h 111"/>
                <a:gd name="T58" fmla="*/ 41 w 308"/>
                <a:gd name="T59" fmla="*/ 100 h 111"/>
                <a:gd name="T60" fmla="*/ 52 w 308"/>
                <a:gd name="T61" fmla="*/ 96 h 111"/>
                <a:gd name="T62" fmla="*/ 59 w 308"/>
                <a:gd name="T63" fmla="*/ 104 h 111"/>
                <a:gd name="T64" fmla="*/ 74 w 308"/>
                <a:gd name="T65" fmla="*/ 108 h 111"/>
                <a:gd name="T66" fmla="*/ 85 w 308"/>
                <a:gd name="T67" fmla="*/ 100 h 111"/>
                <a:gd name="T68" fmla="*/ 111 w 308"/>
                <a:gd name="T69" fmla="*/ 108 h 111"/>
                <a:gd name="T70" fmla="*/ 141 w 308"/>
                <a:gd name="T71" fmla="*/ 104 h 111"/>
                <a:gd name="T72" fmla="*/ 167 w 308"/>
                <a:gd name="T73" fmla="*/ 96 h 111"/>
                <a:gd name="T74" fmla="*/ 167 w 308"/>
                <a:gd name="T75" fmla="*/ 104 h 111"/>
                <a:gd name="T76" fmla="*/ 182 w 308"/>
                <a:gd name="T77" fmla="*/ 108 h 111"/>
                <a:gd name="T78" fmla="*/ 189 w 308"/>
                <a:gd name="T79" fmla="*/ 96 h 111"/>
                <a:gd name="T80" fmla="*/ 215 w 308"/>
                <a:gd name="T81" fmla="*/ 93 h 111"/>
                <a:gd name="T82" fmla="*/ 241 w 308"/>
                <a:gd name="T83" fmla="*/ 89 h 111"/>
                <a:gd name="T84" fmla="*/ 270 w 308"/>
                <a:gd name="T85" fmla="*/ 89 h 111"/>
                <a:gd name="T86" fmla="*/ 296 w 308"/>
                <a:gd name="T87" fmla="*/ 85 h 111"/>
                <a:gd name="T88" fmla="*/ 304 w 308"/>
                <a:gd name="T89" fmla="*/ 82 h 111"/>
                <a:gd name="T90" fmla="*/ 296 w 308"/>
                <a:gd name="T91" fmla="*/ 63 h 111"/>
                <a:gd name="T92" fmla="*/ 293 w 308"/>
                <a:gd name="T93" fmla="*/ 44 h 111"/>
                <a:gd name="T94" fmla="*/ 293 w 308"/>
                <a:gd name="T95" fmla="*/ 33 h 111"/>
                <a:gd name="T96" fmla="*/ 278 w 308"/>
                <a:gd name="T97" fmla="*/ 19 h 111"/>
                <a:gd name="T98" fmla="*/ 259 w 308"/>
                <a:gd name="T99" fmla="*/ 7 h 111"/>
                <a:gd name="T100" fmla="*/ 248 w 308"/>
                <a:gd name="T101" fmla="*/ 4 h 111"/>
                <a:gd name="T102" fmla="*/ 37 w 308"/>
                <a:gd name="T103" fmla="*/ 100 h 111"/>
                <a:gd name="T104" fmla="*/ 8 w 308"/>
                <a:gd name="T105" fmla="*/ 3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8" h="111">
                  <a:moveTo>
                    <a:pt x="8" y="22"/>
                  </a:move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close/>
                  <a:moveTo>
                    <a:pt x="248" y="4"/>
                  </a:moveTo>
                  <a:lnTo>
                    <a:pt x="245" y="7"/>
                  </a:lnTo>
                  <a:lnTo>
                    <a:pt x="245" y="11"/>
                  </a:lnTo>
                  <a:lnTo>
                    <a:pt x="241" y="11"/>
                  </a:lnTo>
                  <a:lnTo>
                    <a:pt x="233" y="15"/>
                  </a:lnTo>
                  <a:lnTo>
                    <a:pt x="233" y="19"/>
                  </a:lnTo>
                  <a:lnTo>
                    <a:pt x="230" y="19"/>
                  </a:lnTo>
                  <a:lnTo>
                    <a:pt x="226" y="19"/>
                  </a:lnTo>
                  <a:lnTo>
                    <a:pt x="219" y="19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5" y="15"/>
                  </a:lnTo>
                  <a:lnTo>
                    <a:pt x="211" y="15"/>
                  </a:lnTo>
                  <a:lnTo>
                    <a:pt x="204" y="19"/>
                  </a:lnTo>
                  <a:lnTo>
                    <a:pt x="196" y="19"/>
                  </a:lnTo>
                  <a:lnTo>
                    <a:pt x="193" y="19"/>
                  </a:lnTo>
                  <a:lnTo>
                    <a:pt x="189" y="15"/>
                  </a:lnTo>
                  <a:lnTo>
                    <a:pt x="185" y="19"/>
                  </a:lnTo>
                  <a:lnTo>
                    <a:pt x="182" y="15"/>
                  </a:lnTo>
                  <a:lnTo>
                    <a:pt x="178" y="15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3" y="7"/>
                  </a:lnTo>
                  <a:lnTo>
                    <a:pt x="163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45" y="4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3" y="11"/>
                  </a:lnTo>
                  <a:lnTo>
                    <a:pt x="89" y="11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89" y="19"/>
                  </a:lnTo>
                  <a:lnTo>
                    <a:pt x="82" y="19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9" y="19"/>
                  </a:lnTo>
                  <a:lnTo>
                    <a:pt x="56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52" y="30"/>
                  </a:lnTo>
                  <a:lnTo>
                    <a:pt x="56" y="33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3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26" y="33"/>
                  </a:lnTo>
                  <a:lnTo>
                    <a:pt x="22" y="30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2" y="48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9" y="67"/>
                  </a:lnTo>
                  <a:lnTo>
                    <a:pt x="19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6" y="78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34" y="89"/>
                  </a:lnTo>
                  <a:lnTo>
                    <a:pt x="34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6"/>
                  </a:lnTo>
                  <a:lnTo>
                    <a:pt x="37" y="93"/>
                  </a:lnTo>
                  <a:lnTo>
                    <a:pt x="45" y="93"/>
                  </a:lnTo>
                  <a:lnTo>
                    <a:pt x="45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30" y="100"/>
                  </a:lnTo>
                  <a:lnTo>
                    <a:pt x="34" y="100"/>
                  </a:lnTo>
                  <a:lnTo>
                    <a:pt x="37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5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6" y="100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108"/>
                  </a:lnTo>
                  <a:lnTo>
                    <a:pt x="71" y="108"/>
                  </a:lnTo>
                  <a:lnTo>
                    <a:pt x="74" y="108"/>
                  </a:lnTo>
                  <a:lnTo>
                    <a:pt x="78" y="108"/>
                  </a:lnTo>
                  <a:lnTo>
                    <a:pt x="78" y="104"/>
                  </a:lnTo>
                  <a:lnTo>
                    <a:pt x="82" y="104"/>
                  </a:lnTo>
                  <a:lnTo>
                    <a:pt x="85" y="10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9" y="96"/>
                  </a:lnTo>
                  <a:lnTo>
                    <a:pt x="96" y="96"/>
                  </a:lnTo>
                  <a:lnTo>
                    <a:pt x="104" y="100"/>
                  </a:lnTo>
                  <a:lnTo>
                    <a:pt x="108" y="100"/>
                  </a:lnTo>
                  <a:lnTo>
                    <a:pt x="111" y="108"/>
                  </a:lnTo>
                  <a:lnTo>
                    <a:pt x="119" y="108"/>
                  </a:lnTo>
                  <a:lnTo>
                    <a:pt x="133" y="108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08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48" y="96"/>
                  </a:lnTo>
                  <a:lnTo>
                    <a:pt x="152" y="93"/>
                  </a:lnTo>
                  <a:lnTo>
                    <a:pt x="156" y="96"/>
                  </a:lnTo>
                  <a:lnTo>
                    <a:pt x="163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71" y="93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1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4" y="111"/>
                  </a:lnTo>
                  <a:lnTo>
                    <a:pt x="178" y="108"/>
                  </a:lnTo>
                  <a:lnTo>
                    <a:pt x="182" y="108"/>
                  </a:lnTo>
                  <a:lnTo>
                    <a:pt x="178" y="104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9" y="96"/>
                  </a:lnTo>
                  <a:lnTo>
                    <a:pt x="189" y="96"/>
                  </a:lnTo>
                  <a:lnTo>
                    <a:pt x="200" y="96"/>
                  </a:lnTo>
                  <a:lnTo>
                    <a:pt x="200" y="93"/>
                  </a:lnTo>
                  <a:lnTo>
                    <a:pt x="204" y="93"/>
                  </a:lnTo>
                  <a:lnTo>
                    <a:pt x="211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22" y="96"/>
                  </a:lnTo>
                  <a:lnTo>
                    <a:pt x="230" y="96"/>
                  </a:lnTo>
                  <a:lnTo>
                    <a:pt x="230" y="93"/>
                  </a:lnTo>
                  <a:lnTo>
                    <a:pt x="233" y="93"/>
                  </a:lnTo>
                  <a:lnTo>
                    <a:pt x="237" y="89"/>
                  </a:lnTo>
                  <a:lnTo>
                    <a:pt x="241" y="89"/>
                  </a:lnTo>
                  <a:lnTo>
                    <a:pt x="245" y="89"/>
                  </a:lnTo>
                  <a:lnTo>
                    <a:pt x="248" y="89"/>
                  </a:lnTo>
                  <a:lnTo>
                    <a:pt x="256" y="89"/>
                  </a:lnTo>
                  <a:lnTo>
                    <a:pt x="263" y="85"/>
                  </a:lnTo>
                  <a:lnTo>
                    <a:pt x="267" y="85"/>
                  </a:lnTo>
                  <a:lnTo>
                    <a:pt x="270" y="89"/>
                  </a:lnTo>
                  <a:lnTo>
                    <a:pt x="274" y="85"/>
                  </a:lnTo>
                  <a:lnTo>
                    <a:pt x="278" y="85"/>
                  </a:lnTo>
                  <a:lnTo>
                    <a:pt x="282" y="82"/>
                  </a:lnTo>
                  <a:lnTo>
                    <a:pt x="285" y="82"/>
                  </a:lnTo>
                  <a:lnTo>
                    <a:pt x="293" y="85"/>
                  </a:lnTo>
                  <a:lnTo>
                    <a:pt x="296" y="85"/>
                  </a:lnTo>
                  <a:lnTo>
                    <a:pt x="300" y="85"/>
                  </a:lnTo>
                  <a:lnTo>
                    <a:pt x="300" y="89"/>
                  </a:lnTo>
                  <a:lnTo>
                    <a:pt x="300" y="89"/>
                  </a:lnTo>
                  <a:lnTo>
                    <a:pt x="304" y="89"/>
                  </a:lnTo>
                  <a:lnTo>
                    <a:pt x="308" y="85"/>
                  </a:lnTo>
                  <a:lnTo>
                    <a:pt x="304" y="82"/>
                  </a:lnTo>
                  <a:lnTo>
                    <a:pt x="300" y="78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96" y="70"/>
                  </a:lnTo>
                  <a:lnTo>
                    <a:pt x="300" y="63"/>
                  </a:lnTo>
                  <a:lnTo>
                    <a:pt x="296" y="63"/>
                  </a:lnTo>
                  <a:lnTo>
                    <a:pt x="293" y="63"/>
                  </a:lnTo>
                  <a:lnTo>
                    <a:pt x="293" y="59"/>
                  </a:lnTo>
                  <a:lnTo>
                    <a:pt x="293" y="56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4"/>
                  </a:lnTo>
                  <a:lnTo>
                    <a:pt x="296" y="44"/>
                  </a:lnTo>
                  <a:lnTo>
                    <a:pt x="296" y="41"/>
                  </a:lnTo>
                  <a:lnTo>
                    <a:pt x="300" y="41"/>
                  </a:lnTo>
                  <a:lnTo>
                    <a:pt x="296" y="37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85" y="33"/>
                  </a:lnTo>
                  <a:lnTo>
                    <a:pt x="282" y="30"/>
                  </a:lnTo>
                  <a:lnTo>
                    <a:pt x="282" y="26"/>
                  </a:lnTo>
                  <a:lnTo>
                    <a:pt x="282" y="22"/>
                  </a:lnTo>
                  <a:lnTo>
                    <a:pt x="282" y="19"/>
                  </a:lnTo>
                  <a:lnTo>
                    <a:pt x="278" y="19"/>
                  </a:lnTo>
                  <a:lnTo>
                    <a:pt x="278" y="15"/>
                  </a:lnTo>
                  <a:lnTo>
                    <a:pt x="274" y="11"/>
                  </a:lnTo>
                  <a:lnTo>
                    <a:pt x="270" y="11"/>
                  </a:lnTo>
                  <a:lnTo>
                    <a:pt x="263" y="7"/>
                  </a:lnTo>
                  <a:lnTo>
                    <a:pt x="263" y="7"/>
                  </a:lnTo>
                  <a:lnTo>
                    <a:pt x="259" y="7"/>
                  </a:lnTo>
                  <a:lnTo>
                    <a:pt x="256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48" y="7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37" y="100"/>
                  </a:moveTo>
                  <a:lnTo>
                    <a:pt x="37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7" y="100"/>
                  </a:lnTo>
                  <a:lnTo>
                    <a:pt x="37" y="100"/>
                  </a:lnTo>
                  <a:close/>
                  <a:moveTo>
                    <a:pt x="0" y="33"/>
                  </a:moveTo>
                  <a:lnTo>
                    <a:pt x="4" y="37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/>
            <p:nvPr/>
          </p:nvSpPr>
          <p:spPr bwMode="auto">
            <a:xfrm>
              <a:off x="5088158" y="2418143"/>
              <a:ext cx="205861" cy="181415"/>
            </a:xfrm>
            <a:custGeom>
              <a:avLst/>
              <a:gdLst>
                <a:gd name="T0" fmla="*/ 160 w 160"/>
                <a:gd name="T1" fmla="*/ 118 h 141"/>
                <a:gd name="T2" fmla="*/ 152 w 160"/>
                <a:gd name="T3" fmla="*/ 115 h 141"/>
                <a:gd name="T4" fmla="*/ 145 w 160"/>
                <a:gd name="T5" fmla="*/ 107 h 141"/>
                <a:gd name="T6" fmla="*/ 145 w 160"/>
                <a:gd name="T7" fmla="*/ 100 h 141"/>
                <a:gd name="T8" fmla="*/ 145 w 160"/>
                <a:gd name="T9" fmla="*/ 89 h 141"/>
                <a:gd name="T10" fmla="*/ 137 w 160"/>
                <a:gd name="T11" fmla="*/ 81 h 141"/>
                <a:gd name="T12" fmla="*/ 134 w 160"/>
                <a:gd name="T13" fmla="*/ 81 h 141"/>
                <a:gd name="T14" fmla="*/ 119 w 160"/>
                <a:gd name="T15" fmla="*/ 74 h 141"/>
                <a:gd name="T16" fmla="*/ 115 w 160"/>
                <a:gd name="T17" fmla="*/ 74 h 141"/>
                <a:gd name="T18" fmla="*/ 115 w 160"/>
                <a:gd name="T19" fmla="*/ 70 h 141"/>
                <a:gd name="T20" fmla="*/ 111 w 160"/>
                <a:gd name="T21" fmla="*/ 66 h 141"/>
                <a:gd name="T22" fmla="*/ 108 w 160"/>
                <a:gd name="T23" fmla="*/ 63 h 141"/>
                <a:gd name="T24" fmla="*/ 104 w 160"/>
                <a:gd name="T25" fmla="*/ 59 h 141"/>
                <a:gd name="T26" fmla="*/ 104 w 160"/>
                <a:gd name="T27" fmla="*/ 55 h 141"/>
                <a:gd name="T28" fmla="*/ 104 w 160"/>
                <a:gd name="T29" fmla="*/ 51 h 141"/>
                <a:gd name="T30" fmla="*/ 108 w 160"/>
                <a:gd name="T31" fmla="*/ 44 h 141"/>
                <a:gd name="T32" fmla="*/ 108 w 160"/>
                <a:gd name="T33" fmla="*/ 40 h 141"/>
                <a:gd name="T34" fmla="*/ 111 w 160"/>
                <a:gd name="T35" fmla="*/ 37 h 141"/>
                <a:gd name="T36" fmla="*/ 111 w 160"/>
                <a:gd name="T37" fmla="*/ 29 h 141"/>
                <a:gd name="T38" fmla="*/ 115 w 160"/>
                <a:gd name="T39" fmla="*/ 29 h 141"/>
                <a:gd name="T40" fmla="*/ 115 w 160"/>
                <a:gd name="T41" fmla="*/ 29 h 141"/>
                <a:gd name="T42" fmla="*/ 108 w 160"/>
                <a:gd name="T43" fmla="*/ 26 h 141"/>
                <a:gd name="T44" fmla="*/ 100 w 160"/>
                <a:gd name="T45" fmla="*/ 22 h 141"/>
                <a:gd name="T46" fmla="*/ 97 w 160"/>
                <a:gd name="T47" fmla="*/ 22 h 141"/>
                <a:gd name="T48" fmla="*/ 93 w 160"/>
                <a:gd name="T49" fmla="*/ 14 h 141"/>
                <a:gd name="T50" fmla="*/ 89 w 160"/>
                <a:gd name="T51" fmla="*/ 11 h 141"/>
                <a:gd name="T52" fmla="*/ 86 w 160"/>
                <a:gd name="T53" fmla="*/ 7 h 141"/>
                <a:gd name="T54" fmla="*/ 78 w 160"/>
                <a:gd name="T55" fmla="*/ 7 h 141"/>
                <a:gd name="T56" fmla="*/ 78 w 160"/>
                <a:gd name="T57" fmla="*/ 3 h 141"/>
                <a:gd name="T58" fmla="*/ 71 w 160"/>
                <a:gd name="T59" fmla="*/ 3 h 141"/>
                <a:gd name="T60" fmla="*/ 60 w 160"/>
                <a:gd name="T61" fmla="*/ 0 h 141"/>
                <a:gd name="T62" fmla="*/ 52 w 160"/>
                <a:gd name="T63" fmla="*/ 3 h 141"/>
                <a:gd name="T64" fmla="*/ 48 w 160"/>
                <a:gd name="T65" fmla="*/ 7 h 141"/>
                <a:gd name="T66" fmla="*/ 45 w 160"/>
                <a:gd name="T67" fmla="*/ 11 h 141"/>
                <a:gd name="T68" fmla="*/ 34 w 160"/>
                <a:gd name="T69" fmla="*/ 14 h 141"/>
                <a:gd name="T70" fmla="*/ 34 w 160"/>
                <a:gd name="T71" fmla="*/ 22 h 141"/>
                <a:gd name="T72" fmla="*/ 34 w 160"/>
                <a:gd name="T73" fmla="*/ 33 h 141"/>
                <a:gd name="T74" fmla="*/ 34 w 160"/>
                <a:gd name="T75" fmla="*/ 40 h 141"/>
                <a:gd name="T76" fmla="*/ 30 w 160"/>
                <a:gd name="T77" fmla="*/ 48 h 141"/>
                <a:gd name="T78" fmla="*/ 0 w 160"/>
                <a:gd name="T79" fmla="*/ 70 h 141"/>
                <a:gd name="T80" fmla="*/ 0 w 160"/>
                <a:gd name="T81" fmla="*/ 70 h 141"/>
                <a:gd name="T82" fmla="*/ 23 w 160"/>
                <a:gd name="T83" fmla="*/ 92 h 141"/>
                <a:gd name="T84" fmla="*/ 130 w 160"/>
                <a:gd name="T85" fmla="*/ 141 h 141"/>
                <a:gd name="T86" fmla="*/ 137 w 160"/>
                <a:gd name="T87" fmla="*/ 126 h 141"/>
                <a:gd name="T88" fmla="*/ 152 w 160"/>
                <a:gd name="T89" fmla="*/ 126 h 141"/>
                <a:gd name="T90" fmla="*/ 156 w 160"/>
                <a:gd name="T91" fmla="*/ 126 h 141"/>
                <a:gd name="T92" fmla="*/ 160 w 160"/>
                <a:gd name="T93" fmla="*/ 1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0" h="141">
                  <a:moveTo>
                    <a:pt x="160" y="122"/>
                  </a:moveTo>
                  <a:lnTo>
                    <a:pt x="160" y="118"/>
                  </a:lnTo>
                  <a:lnTo>
                    <a:pt x="156" y="118"/>
                  </a:lnTo>
                  <a:lnTo>
                    <a:pt x="152" y="115"/>
                  </a:lnTo>
                  <a:lnTo>
                    <a:pt x="152" y="107"/>
                  </a:lnTo>
                  <a:lnTo>
                    <a:pt x="145" y="107"/>
                  </a:lnTo>
                  <a:lnTo>
                    <a:pt x="145" y="103"/>
                  </a:lnTo>
                  <a:lnTo>
                    <a:pt x="145" y="100"/>
                  </a:lnTo>
                  <a:lnTo>
                    <a:pt x="148" y="96"/>
                  </a:lnTo>
                  <a:lnTo>
                    <a:pt x="145" y="89"/>
                  </a:lnTo>
                  <a:lnTo>
                    <a:pt x="141" y="8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4" y="81"/>
                  </a:lnTo>
                  <a:lnTo>
                    <a:pt x="123" y="74"/>
                  </a:lnTo>
                  <a:lnTo>
                    <a:pt x="119" y="74"/>
                  </a:lnTo>
                  <a:lnTo>
                    <a:pt x="119" y="77"/>
                  </a:lnTo>
                  <a:lnTo>
                    <a:pt x="115" y="74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6"/>
                  </a:lnTo>
                  <a:lnTo>
                    <a:pt x="111" y="66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4" y="51"/>
                  </a:lnTo>
                  <a:lnTo>
                    <a:pt x="104" y="48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1" y="37"/>
                  </a:lnTo>
                  <a:lnTo>
                    <a:pt x="111" y="33"/>
                  </a:lnTo>
                  <a:lnTo>
                    <a:pt x="111" y="29"/>
                  </a:lnTo>
                  <a:lnTo>
                    <a:pt x="111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2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89" y="14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6" y="7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1" y="3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6" y="3"/>
                  </a:lnTo>
                  <a:lnTo>
                    <a:pt x="52" y="3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4" y="22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0" y="48"/>
                  </a:lnTo>
                  <a:lnTo>
                    <a:pt x="30" y="51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89"/>
                  </a:lnTo>
                  <a:lnTo>
                    <a:pt x="23" y="92"/>
                  </a:lnTo>
                  <a:lnTo>
                    <a:pt x="100" y="141"/>
                  </a:lnTo>
                  <a:lnTo>
                    <a:pt x="130" y="141"/>
                  </a:lnTo>
                  <a:lnTo>
                    <a:pt x="134" y="133"/>
                  </a:lnTo>
                  <a:lnTo>
                    <a:pt x="137" y="126"/>
                  </a:lnTo>
                  <a:lnTo>
                    <a:pt x="145" y="122"/>
                  </a:lnTo>
                  <a:lnTo>
                    <a:pt x="152" y="126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6" y="122"/>
                  </a:lnTo>
                  <a:lnTo>
                    <a:pt x="160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/>
            <p:nvPr/>
          </p:nvSpPr>
          <p:spPr bwMode="auto">
            <a:xfrm>
              <a:off x="5255421" y="2575112"/>
              <a:ext cx="38599" cy="33452"/>
            </a:xfrm>
            <a:custGeom>
              <a:avLst/>
              <a:gdLst>
                <a:gd name="T0" fmla="*/ 0 w 30"/>
                <a:gd name="T1" fmla="*/ 19 h 26"/>
                <a:gd name="T2" fmla="*/ 4 w 30"/>
                <a:gd name="T3" fmla="*/ 11 h 26"/>
                <a:gd name="T4" fmla="*/ 7 w 30"/>
                <a:gd name="T5" fmla="*/ 4 h 26"/>
                <a:gd name="T6" fmla="*/ 15 w 30"/>
                <a:gd name="T7" fmla="*/ 0 h 26"/>
                <a:gd name="T8" fmla="*/ 22 w 30"/>
                <a:gd name="T9" fmla="*/ 4 h 26"/>
                <a:gd name="T10" fmla="*/ 26 w 30"/>
                <a:gd name="T11" fmla="*/ 4 h 26"/>
                <a:gd name="T12" fmla="*/ 26 w 30"/>
                <a:gd name="T13" fmla="*/ 4 h 26"/>
                <a:gd name="T14" fmla="*/ 26 w 30"/>
                <a:gd name="T15" fmla="*/ 4 h 26"/>
                <a:gd name="T16" fmla="*/ 26 w 30"/>
                <a:gd name="T17" fmla="*/ 11 h 26"/>
                <a:gd name="T18" fmla="*/ 18 w 30"/>
                <a:gd name="T19" fmla="*/ 11 h 26"/>
                <a:gd name="T20" fmla="*/ 26 w 30"/>
                <a:gd name="T21" fmla="*/ 15 h 26"/>
                <a:gd name="T22" fmla="*/ 26 w 30"/>
                <a:gd name="T23" fmla="*/ 15 h 26"/>
                <a:gd name="T24" fmla="*/ 26 w 30"/>
                <a:gd name="T25" fmla="*/ 15 h 26"/>
                <a:gd name="T26" fmla="*/ 26 w 30"/>
                <a:gd name="T27" fmla="*/ 19 h 26"/>
                <a:gd name="T28" fmla="*/ 30 w 30"/>
                <a:gd name="T29" fmla="*/ 22 h 26"/>
                <a:gd name="T30" fmla="*/ 26 w 30"/>
                <a:gd name="T31" fmla="*/ 22 h 26"/>
                <a:gd name="T32" fmla="*/ 26 w 30"/>
                <a:gd name="T33" fmla="*/ 22 h 26"/>
                <a:gd name="T34" fmla="*/ 30 w 30"/>
                <a:gd name="T35" fmla="*/ 22 h 26"/>
                <a:gd name="T36" fmla="*/ 18 w 30"/>
                <a:gd name="T37" fmla="*/ 26 h 26"/>
                <a:gd name="T38" fmla="*/ 18 w 30"/>
                <a:gd name="T39" fmla="*/ 22 h 26"/>
                <a:gd name="T40" fmla="*/ 4 w 30"/>
                <a:gd name="T41" fmla="*/ 19 h 26"/>
                <a:gd name="T42" fmla="*/ 0 w 30"/>
                <a:gd name="T4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0" y="19"/>
                  </a:moveTo>
                  <a:lnTo>
                    <a:pt x="4" y="11"/>
                  </a:lnTo>
                  <a:lnTo>
                    <a:pt x="7" y="4"/>
                  </a:lnTo>
                  <a:lnTo>
                    <a:pt x="15" y="0"/>
                  </a:lnTo>
                  <a:lnTo>
                    <a:pt x="22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18" y="26"/>
                  </a:lnTo>
                  <a:lnTo>
                    <a:pt x="18" y="22"/>
                  </a:lnTo>
                  <a:lnTo>
                    <a:pt x="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/>
            <p:nvPr/>
          </p:nvSpPr>
          <p:spPr bwMode="auto">
            <a:xfrm>
              <a:off x="4950488" y="2460603"/>
              <a:ext cx="47606" cy="23159"/>
            </a:xfrm>
            <a:custGeom>
              <a:avLst/>
              <a:gdLst>
                <a:gd name="T0" fmla="*/ 4 w 37"/>
                <a:gd name="T1" fmla="*/ 18 h 18"/>
                <a:gd name="T2" fmla="*/ 0 w 37"/>
                <a:gd name="T3" fmla="*/ 15 h 18"/>
                <a:gd name="T4" fmla="*/ 0 w 37"/>
                <a:gd name="T5" fmla="*/ 15 h 18"/>
                <a:gd name="T6" fmla="*/ 0 w 37"/>
                <a:gd name="T7" fmla="*/ 11 h 18"/>
                <a:gd name="T8" fmla="*/ 0 w 37"/>
                <a:gd name="T9" fmla="*/ 11 h 18"/>
                <a:gd name="T10" fmla="*/ 4 w 37"/>
                <a:gd name="T11" fmla="*/ 7 h 18"/>
                <a:gd name="T12" fmla="*/ 7 w 37"/>
                <a:gd name="T13" fmla="*/ 7 h 18"/>
                <a:gd name="T14" fmla="*/ 7 w 37"/>
                <a:gd name="T15" fmla="*/ 7 h 18"/>
                <a:gd name="T16" fmla="*/ 7 w 37"/>
                <a:gd name="T17" fmla="*/ 7 h 18"/>
                <a:gd name="T18" fmla="*/ 11 w 37"/>
                <a:gd name="T19" fmla="*/ 4 h 18"/>
                <a:gd name="T20" fmla="*/ 11 w 37"/>
                <a:gd name="T21" fmla="*/ 4 h 18"/>
                <a:gd name="T22" fmla="*/ 15 w 37"/>
                <a:gd name="T23" fmla="*/ 7 h 18"/>
                <a:gd name="T24" fmla="*/ 18 w 37"/>
                <a:gd name="T25" fmla="*/ 7 h 18"/>
                <a:gd name="T26" fmla="*/ 26 w 37"/>
                <a:gd name="T27" fmla="*/ 4 h 18"/>
                <a:gd name="T28" fmla="*/ 33 w 37"/>
                <a:gd name="T29" fmla="*/ 0 h 18"/>
                <a:gd name="T30" fmla="*/ 33 w 37"/>
                <a:gd name="T31" fmla="*/ 0 h 18"/>
                <a:gd name="T32" fmla="*/ 37 w 37"/>
                <a:gd name="T33" fmla="*/ 0 h 18"/>
                <a:gd name="T34" fmla="*/ 33 w 37"/>
                <a:gd name="T35" fmla="*/ 4 h 18"/>
                <a:gd name="T36" fmla="*/ 30 w 37"/>
                <a:gd name="T37" fmla="*/ 4 h 18"/>
                <a:gd name="T38" fmla="*/ 26 w 37"/>
                <a:gd name="T39" fmla="*/ 7 h 18"/>
                <a:gd name="T40" fmla="*/ 26 w 37"/>
                <a:gd name="T41" fmla="*/ 11 h 18"/>
                <a:gd name="T42" fmla="*/ 26 w 37"/>
                <a:gd name="T43" fmla="*/ 15 h 18"/>
                <a:gd name="T44" fmla="*/ 22 w 37"/>
                <a:gd name="T45" fmla="*/ 15 h 18"/>
                <a:gd name="T46" fmla="*/ 18 w 37"/>
                <a:gd name="T47" fmla="*/ 15 h 18"/>
                <a:gd name="T48" fmla="*/ 18 w 37"/>
                <a:gd name="T49" fmla="*/ 18 h 18"/>
                <a:gd name="T50" fmla="*/ 15 w 37"/>
                <a:gd name="T51" fmla="*/ 18 h 18"/>
                <a:gd name="T52" fmla="*/ 11 w 37"/>
                <a:gd name="T53" fmla="*/ 18 h 18"/>
                <a:gd name="T54" fmla="*/ 11 w 37"/>
                <a:gd name="T55" fmla="*/ 18 h 18"/>
                <a:gd name="T56" fmla="*/ 4 w 37"/>
                <a:gd name="T5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8">
                  <a:moveTo>
                    <a:pt x="4" y="18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6" y="7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/>
            <p:nvPr/>
          </p:nvSpPr>
          <p:spPr bwMode="auto">
            <a:xfrm>
              <a:off x="5017394" y="2422004"/>
              <a:ext cx="132523" cy="110650"/>
            </a:xfrm>
            <a:custGeom>
              <a:avLst/>
              <a:gdLst>
                <a:gd name="T0" fmla="*/ 85 w 103"/>
                <a:gd name="T1" fmla="*/ 48 h 86"/>
                <a:gd name="T2" fmla="*/ 89 w 103"/>
                <a:gd name="T3" fmla="*/ 41 h 86"/>
                <a:gd name="T4" fmla="*/ 89 w 103"/>
                <a:gd name="T5" fmla="*/ 37 h 86"/>
                <a:gd name="T6" fmla="*/ 89 w 103"/>
                <a:gd name="T7" fmla="*/ 26 h 86"/>
                <a:gd name="T8" fmla="*/ 89 w 103"/>
                <a:gd name="T9" fmla="*/ 15 h 86"/>
                <a:gd name="T10" fmla="*/ 96 w 103"/>
                <a:gd name="T11" fmla="*/ 8 h 86"/>
                <a:gd name="T12" fmla="*/ 100 w 103"/>
                <a:gd name="T13" fmla="*/ 8 h 86"/>
                <a:gd name="T14" fmla="*/ 100 w 103"/>
                <a:gd name="T15" fmla="*/ 0 h 86"/>
                <a:gd name="T16" fmla="*/ 89 w 103"/>
                <a:gd name="T17" fmla="*/ 4 h 86"/>
                <a:gd name="T18" fmla="*/ 78 w 103"/>
                <a:gd name="T19" fmla="*/ 4 h 86"/>
                <a:gd name="T20" fmla="*/ 70 w 103"/>
                <a:gd name="T21" fmla="*/ 4 h 86"/>
                <a:gd name="T22" fmla="*/ 63 w 103"/>
                <a:gd name="T23" fmla="*/ 8 h 86"/>
                <a:gd name="T24" fmla="*/ 55 w 103"/>
                <a:gd name="T25" fmla="*/ 11 h 86"/>
                <a:gd name="T26" fmla="*/ 48 w 103"/>
                <a:gd name="T27" fmla="*/ 8 h 86"/>
                <a:gd name="T28" fmla="*/ 37 w 103"/>
                <a:gd name="T29" fmla="*/ 8 h 86"/>
                <a:gd name="T30" fmla="*/ 33 w 103"/>
                <a:gd name="T31" fmla="*/ 11 h 86"/>
                <a:gd name="T32" fmla="*/ 22 w 103"/>
                <a:gd name="T33" fmla="*/ 11 h 86"/>
                <a:gd name="T34" fmla="*/ 15 w 103"/>
                <a:gd name="T35" fmla="*/ 11 h 86"/>
                <a:gd name="T36" fmla="*/ 11 w 103"/>
                <a:gd name="T37" fmla="*/ 19 h 86"/>
                <a:gd name="T38" fmla="*/ 11 w 103"/>
                <a:gd name="T39" fmla="*/ 23 h 86"/>
                <a:gd name="T40" fmla="*/ 4 w 103"/>
                <a:gd name="T41" fmla="*/ 23 h 86"/>
                <a:gd name="T42" fmla="*/ 0 w 103"/>
                <a:gd name="T43" fmla="*/ 26 h 86"/>
                <a:gd name="T44" fmla="*/ 4 w 103"/>
                <a:gd name="T45" fmla="*/ 34 h 86"/>
                <a:gd name="T46" fmla="*/ 4 w 103"/>
                <a:gd name="T47" fmla="*/ 41 h 86"/>
                <a:gd name="T48" fmla="*/ 11 w 103"/>
                <a:gd name="T49" fmla="*/ 48 h 86"/>
                <a:gd name="T50" fmla="*/ 15 w 103"/>
                <a:gd name="T51" fmla="*/ 52 h 86"/>
                <a:gd name="T52" fmla="*/ 15 w 103"/>
                <a:gd name="T53" fmla="*/ 60 h 86"/>
                <a:gd name="T54" fmla="*/ 15 w 103"/>
                <a:gd name="T55" fmla="*/ 60 h 86"/>
                <a:gd name="T56" fmla="*/ 7 w 103"/>
                <a:gd name="T57" fmla="*/ 63 h 86"/>
                <a:gd name="T58" fmla="*/ 7 w 103"/>
                <a:gd name="T59" fmla="*/ 67 h 86"/>
                <a:gd name="T60" fmla="*/ 7 w 103"/>
                <a:gd name="T61" fmla="*/ 71 h 86"/>
                <a:gd name="T62" fmla="*/ 7 w 103"/>
                <a:gd name="T63" fmla="*/ 78 h 86"/>
                <a:gd name="T64" fmla="*/ 15 w 103"/>
                <a:gd name="T65" fmla="*/ 82 h 86"/>
                <a:gd name="T66" fmla="*/ 18 w 103"/>
                <a:gd name="T67" fmla="*/ 86 h 86"/>
                <a:gd name="T68" fmla="*/ 55 w 103"/>
                <a:gd name="T69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86">
                  <a:moveTo>
                    <a:pt x="55" y="67"/>
                  </a:moveTo>
                  <a:lnTo>
                    <a:pt x="85" y="48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30"/>
                  </a:lnTo>
                  <a:lnTo>
                    <a:pt x="89" y="26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6" y="8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3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89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55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3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7" y="37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1" y="78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5" y="82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55" y="67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/>
            <p:nvPr/>
          </p:nvSpPr>
          <p:spPr bwMode="auto">
            <a:xfrm>
              <a:off x="4992949" y="2508208"/>
              <a:ext cx="33452" cy="86205"/>
            </a:xfrm>
            <a:custGeom>
              <a:avLst/>
              <a:gdLst>
                <a:gd name="T0" fmla="*/ 15 w 26"/>
                <a:gd name="T1" fmla="*/ 67 h 67"/>
                <a:gd name="T2" fmla="*/ 19 w 26"/>
                <a:gd name="T3" fmla="*/ 63 h 67"/>
                <a:gd name="T4" fmla="*/ 19 w 26"/>
                <a:gd name="T5" fmla="*/ 63 h 67"/>
                <a:gd name="T6" fmla="*/ 19 w 26"/>
                <a:gd name="T7" fmla="*/ 63 h 67"/>
                <a:gd name="T8" fmla="*/ 19 w 26"/>
                <a:gd name="T9" fmla="*/ 59 h 67"/>
                <a:gd name="T10" fmla="*/ 19 w 26"/>
                <a:gd name="T11" fmla="*/ 56 h 67"/>
                <a:gd name="T12" fmla="*/ 19 w 26"/>
                <a:gd name="T13" fmla="*/ 52 h 67"/>
                <a:gd name="T14" fmla="*/ 19 w 26"/>
                <a:gd name="T15" fmla="*/ 48 h 67"/>
                <a:gd name="T16" fmla="*/ 23 w 26"/>
                <a:gd name="T17" fmla="*/ 48 h 67"/>
                <a:gd name="T18" fmla="*/ 23 w 26"/>
                <a:gd name="T19" fmla="*/ 45 h 67"/>
                <a:gd name="T20" fmla="*/ 23 w 26"/>
                <a:gd name="T21" fmla="*/ 41 h 67"/>
                <a:gd name="T22" fmla="*/ 23 w 26"/>
                <a:gd name="T23" fmla="*/ 41 h 67"/>
                <a:gd name="T24" fmla="*/ 23 w 26"/>
                <a:gd name="T25" fmla="*/ 33 h 67"/>
                <a:gd name="T26" fmla="*/ 23 w 26"/>
                <a:gd name="T27" fmla="*/ 33 h 67"/>
                <a:gd name="T28" fmla="*/ 19 w 26"/>
                <a:gd name="T29" fmla="*/ 33 h 67"/>
                <a:gd name="T30" fmla="*/ 15 w 26"/>
                <a:gd name="T31" fmla="*/ 33 h 67"/>
                <a:gd name="T32" fmla="*/ 15 w 26"/>
                <a:gd name="T33" fmla="*/ 33 h 67"/>
                <a:gd name="T34" fmla="*/ 15 w 26"/>
                <a:gd name="T35" fmla="*/ 30 h 67"/>
                <a:gd name="T36" fmla="*/ 15 w 26"/>
                <a:gd name="T37" fmla="*/ 22 h 67"/>
                <a:gd name="T38" fmla="*/ 15 w 26"/>
                <a:gd name="T39" fmla="*/ 19 h 67"/>
                <a:gd name="T40" fmla="*/ 15 w 26"/>
                <a:gd name="T41" fmla="*/ 15 h 67"/>
                <a:gd name="T42" fmla="*/ 19 w 26"/>
                <a:gd name="T43" fmla="*/ 15 h 67"/>
                <a:gd name="T44" fmla="*/ 19 w 26"/>
                <a:gd name="T45" fmla="*/ 19 h 67"/>
                <a:gd name="T46" fmla="*/ 23 w 26"/>
                <a:gd name="T47" fmla="*/ 19 h 67"/>
                <a:gd name="T48" fmla="*/ 23 w 26"/>
                <a:gd name="T49" fmla="*/ 19 h 67"/>
                <a:gd name="T50" fmla="*/ 23 w 26"/>
                <a:gd name="T51" fmla="*/ 15 h 67"/>
                <a:gd name="T52" fmla="*/ 23 w 26"/>
                <a:gd name="T53" fmla="*/ 15 h 67"/>
                <a:gd name="T54" fmla="*/ 23 w 26"/>
                <a:gd name="T55" fmla="*/ 15 h 67"/>
                <a:gd name="T56" fmla="*/ 23 w 26"/>
                <a:gd name="T57" fmla="*/ 11 h 67"/>
                <a:gd name="T58" fmla="*/ 23 w 26"/>
                <a:gd name="T59" fmla="*/ 7 h 67"/>
                <a:gd name="T60" fmla="*/ 23 w 26"/>
                <a:gd name="T61" fmla="*/ 4 h 67"/>
                <a:gd name="T62" fmla="*/ 26 w 26"/>
                <a:gd name="T63" fmla="*/ 0 h 67"/>
                <a:gd name="T64" fmla="*/ 23 w 26"/>
                <a:gd name="T65" fmla="*/ 0 h 67"/>
                <a:gd name="T66" fmla="*/ 23 w 26"/>
                <a:gd name="T67" fmla="*/ 4 h 67"/>
                <a:gd name="T68" fmla="*/ 15 w 26"/>
                <a:gd name="T69" fmla="*/ 4 h 67"/>
                <a:gd name="T70" fmla="*/ 15 w 26"/>
                <a:gd name="T71" fmla="*/ 4 h 67"/>
                <a:gd name="T72" fmla="*/ 11 w 26"/>
                <a:gd name="T73" fmla="*/ 7 h 67"/>
                <a:gd name="T74" fmla="*/ 8 w 26"/>
                <a:gd name="T75" fmla="*/ 19 h 67"/>
                <a:gd name="T76" fmla="*/ 4 w 26"/>
                <a:gd name="T77" fmla="*/ 26 h 67"/>
                <a:gd name="T78" fmla="*/ 0 w 26"/>
                <a:gd name="T79" fmla="*/ 33 h 67"/>
                <a:gd name="T80" fmla="*/ 0 w 26"/>
                <a:gd name="T81" fmla="*/ 33 h 67"/>
                <a:gd name="T82" fmla="*/ 4 w 26"/>
                <a:gd name="T83" fmla="*/ 37 h 67"/>
                <a:gd name="T84" fmla="*/ 8 w 26"/>
                <a:gd name="T85" fmla="*/ 45 h 67"/>
                <a:gd name="T86" fmla="*/ 11 w 26"/>
                <a:gd name="T87" fmla="*/ 52 h 67"/>
                <a:gd name="T88" fmla="*/ 15 w 26"/>
                <a:gd name="T89" fmla="*/ 59 h 67"/>
                <a:gd name="T90" fmla="*/ 11 w 26"/>
                <a:gd name="T91" fmla="*/ 63 h 67"/>
                <a:gd name="T92" fmla="*/ 15 w 26"/>
                <a:gd name="T9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67">
                  <a:moveTo>
                    <a:pt x="15" y="67"/>
                  </a:move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7"/>
                  </a:lnTo>
                  <a:lnTo>
                    <a:pt x="8" y="45"/>
                  </a:lnTo>
                  <a:lnTo>
                    <a:pt x="11" y="52"/>
                  </a:lnTo>
                  <a:lnTo>
                    <a:pt x="15" y="59"/>
                  </a:lnTo>
                  <a:lnTo>
                    <a:pt x="11" y="63"/>
                  </a:lnTo>
                  <a:lnTo>
                    <a:pt x="1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/>
            <p:nvPr/>
          </p:nvSpPr>
          <p:spPr bwMode="auto">
            <a:xfrm>
              <a:off x="5022541" y="2508208"/>
              <a:ext cx="9007" cy="19300"/>
            </a:xfrm>
            <a:custGeom>
              <a:avLst/>
              <a:gdLst>
                <a:gd name="T0" fmla="*/ 0 w 7"/>
                <a:gd name="T1" fmla="*/ 15 h 15"/>
                <a:gd name="T2" fmla="*/ 0 w 7"/>
                <a:gd name="T3" fmla="*/ 15 h 15"/>
                <a:gd name="T4" fmla="*/ 0 w 7"/>
                <a:gd name="T5" fmla="*/ 11 h 15"/>
                <a:gd name="T6" fmla="*/ 0 w 7"/>
                <a:gd name="T7" fmla="*/ 7 h 15"/>
                <a:gd name="T8" fmla="*/ 0 w 7"/>
                <a:gd name="T9" fmla="*/ 4 h 15"/>
                <a:gd name="T10" fmla="*/ 3 w 7"/>
                <a:gd name="T11" fmla="*/ 0 h 15"/>
                <a:gd name="T12" fmla="*/ 3 w 7"/>
                <a:gd name="T13" fmla="*/ 0 h 15"/>
                <a:gd name="T14" fmla="*/ 3 w 7"/>
                <a:gd name="T15" fmla="*/ 4 h 15"/>
                <a:gd name="T16" fmla="*/ 3 w 7"/>
                <a:gd name="T17" fmla="*/ 4 h 15"/>
                <a:gd name="T18" fmla="*/ 7 w 7"/>
                <a:gd name="T19" fmla="*/ 11 h 15"/>
                <a:gd name="T20" fmla="*/ 3 w 7"/>
                <a:gd name="T21" fmla="*/ 11 h 15"/>
                <a:gd name="T22" fmla="*/ 3 w 7"/>
                <a:gd name="T23" fmla="*/ 11 h 15"/>
                <a:gd name="T24" fmla="*/ 3 w 7"/>
                <a:gd name="T25" fmla="*/ 15 h 15"/>
                <a:gd name="T26" fmla="*/ 0 w 7"/>
                <a:gd name="T27" fmla="*/ 15 h 15"/>
                <a:gd name="T28" fmla="*/ 0 w 7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/>
            <p:nvPr/>
          </p:nvSpPr>
          <p:spPr bwMode="auto">
            <a:xfrm>
              <a:off x="5012246" y="2527507"/>
              <a:ext cx="10293" cy="23159"/>
            </a:xfrm>
            <a:custGeom>
              <a:avLst/>
              <a:gdLst>
                <a:gd name="T0" fmla="*/ 8 w 8"/>
                <a:gd name="T1" fmla="*/ 18 h 18"/>
                <a:gd name="T2" fmla="*/ 4 w 8"/>
                <a:gd name="T3" fmla="*/ 18 h 18"/>
                <a:gd name="T4" fmla="*/ 0 w 8"/>
                <a:gd name="T5" fmla="*/ 18 h 18"/>
                <a:gd name="T6" fmla="*/ 0 w 8"/>
                <a:gd name="T7" fmla="*/ 18 h 18"/>
                <a:gd name="T8" fmla="*/ 0 w 8"/>
                <a:gd name="T9" fmla="*/ 15 h 18"/>
                <a:gd name="T10" fmla="*/ 0 w 8"/>
                <a:gd name="T11" fmla="*/ 7 h 18"/>
                <a:gd name="T12" fmla="*/ 0 w 8"/>
                <a:gd name="T13" fmla="*/ 4 h 18"/>
                <a:gd name="T14" fmla="*/ 0 w 8"/>
                <a:gd name="T15" fmla="*/ 0 h 18"/>
                <a:gd name="T16" fmla="*/ 4 w 8"/>
                <a:gd name="T17" fmla="*/ 0 h 18"/>
                <a:gd name="T18" fmla="*/ 4 w 8"/>
                <a:gd name="T19" fmla="*/ 4 h 18"/>
                <a:gd name="T20" fmla="*/ 8 w 8"/>
                <a:gd name="T21" fmla="*/ 4 h 18"/>
                <a:gd name="T22" fmla="*/ 8 w 8"/>
                <a:gd name="T23" fmla="*/ 4 h 18"/>
                <a:gd name="T24" fmla="*/ 8 w 8"/>
                <a:gd name="T25" fmla="*/ 4 h 18"/>
                <a:gd name="T26" fmla="*/ 8 w 8"/>
                <a:gd name="T27" fmla="*/ 4 h 18"/>
                <a:gd name="T28" fmla="*/ 8 w 8"/>
                <a:gd name="T29" fmla="*/ 7 h 18"/>
                <a:gd name="T30" fmla="*/ 8 w 8"/>
                <a:gd name="T31" fmla="*/ 11 h 18"/>
                <a:gd name="T32" fmla="*/ 8 w 8"/>
                <a:gd name="T33" fmla="*/ 11 h 18"/>
                <a:gd name="T34" fmla="*/ 8 w 8"/>
                <a:gd name="T35" fmla="*/ 18 h 18"/>
                <a:gd name="T36" fmla="*/ 8 w 8"/>
                <a:gd name="T3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18">
                  <a:moveTo>
                    <a:pt x="8" y="18"/>
                  </a:move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/>
            <p:nvPr/>
          </p:nvSpPr>
          <p:spPr bwMode="auto">
            <a:xfrm>
              <a:off x="5012248" y="2483762"/>
              <a:ext cx="24446" cy="2959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23 h 23"/>
                <a:gd name="T4" fmla="*/ 8 w 19"/>
                <a:gd name="T5" fmla="*/ 23 h 23"/>
                <a:gd name="T6" fmla="*/ 8 w 19"/>
                <a:gd name="T7" fmla="*/ 19 h 23"/>
                <a:gd name="T8" fmla="*/ 11 w 19"/>
                <a:gd name="T9" fmla="*/ 19 h 23"/>
                <a:gd name="T10" fmla="*/ 11 w 19"/>
                <a:gd name="T11" fmla="*/ 15 h 23"/>
                <a:gd name="T12" fmla="*/ 15 w 19"/>
                <a:gd name="T13" fmla="*/ 12 h 23"/>
                <a:gd name="T14" fmla="*/ 19 w 19"/>
                <a:gd name="T15" fmla="*/ 12 h 23"/>
                <a:gd name="T16" fmla="*/ 19 w 19"/>
                <a:gd name="T17" fmla="*/ 12 h 23"/>
                <a:gd name="T18" fmla="*/ 19 w 19"/>
                <a:gd name="T19" fmla="*/ 12 h 23"/>
                <a:gd name="T20" fmla="*/ 19 w 19"/>
                <a:gd name="T21" fmla="*/ 8 h 23"/>
                <a:gd name="T22" fmla="*/ 19 w 19"/>
                <a:gd name="T23" fmla="*/ 4 h 23"/>
                <a:gd name="T24" fmla="*/ 15 w 19"/>
                <a:gd name="T25" fmla="*/ 4 h 23"/>
                <a:gd name="T26" fmla="*/ 15 w 19"/>
                <a:gd name="T27" fmla="*/ 0 h 23"/>
                <a:gd name="T28" fmla="*/ 8 w 19"/>
                <a:gd name="T29" fmla="*/ 0 h 23"/>
                <a:gd name="T30" fmla="*/ 8 w 19"/>
                <a:gd name="T31" fmla="*/ 0 h 23"/>
                <a:gd name="T32" fmla="*/ 8 w 19"/>
                <a:gd name="T33" fmla="*/ 0 h 23"/>
                <a:gd name="T34" fmla="*/ 4 w 19"/>
                <a:gd name="T35" fmla="*/ 12 h 23"/>
                <a:gd name="T36" fmla="*/ 4 w 19"/>
                <a:gd name="T37" fmla="*/ 15 h 23"/>
                <a:gd name="T38" fmla="*/ 0 w 19"/>
                <a:gd name="T39" fmla="*/ 19 h 23"/>
                <a:gd name="T40" fmla="*/ 0 w 19"/>
                <a:gd name="T41" fmla="*/ 23 h 23"/>
                <a:gd name="T42" fmla="*/ 0 w 19"/>
                <a:gd name="T4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23"/>
                  </a:lnTo>
                  <a:lnTo>
                    <a:pt x="8" y="23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2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/>
            <p:nvPr/>
          </p:nvSpPr>
          <p:spPr bwMode="auto">
            <a:xfrm>
              <a:off x="5012247" y="2508208"/>
              <a:ext cx="86205" cy="95211"/>
            </a:xfrm>
            <a:custGeom>
              <a:avLst/>
              <a:gdLst>
                <a:gd name="T0" fmla="*/ 4 w 67"/>
                <a:gd name="T1" fmla="*/ 63 h 74"/>
                <a:gd name="T2" fmla="*/ 4 w 67"/>
                <a:gd name="T3" fmla="*/ 63 h 74"/>
                <a:gd name="T4" fmla="*/ 4 w 67"/>
                <a:gd name="T5" fmla="*/ 63 h 74"/>
                <a:gd name="T6" fmla="*/ 4 w 67"/>
                <a:gd name="T7" fmla="*/ 59 h 74"/>
                <a:gd name="T8" fmla="*/ 4 w 67"/>
                <a:gd name="T9" fmla="*/ 56 h 74"/>
                <a:gd name="T10" fmla="*/ 4 w 67"/>
                <a:gd name="T11" fmla="*/ 52 h 74"/>
                <a:gd name="T12" fmla="*/ 4 w 67"/>
                <a:gd name="T13" fmla="*/ 48 h 74"/>
                <a:gd name="T14" fmla="*/ 8 w 67"/>
                <a:gd name="T15" fmla="*/ 48 h 74"/>
                <a:gd name="T16" fmla="*/ 8 w 67"/>
                <a:gd name="T17" fmla="*/ 45 h 74"/>
                <a:gd name="T18" fmla="*/ 8 w 67"/>
                <a:gd name="T19" fmla="*/ 41 h 74"/>
                <a:gd name="T20" fmla="*/ 8 w 67"/>
                <a:gd name="T21" fmla="*/ 41 h 74"/>
                <a:gd name="T22" fmla="*/ 8 w 67"/>
                <a:gd name="T23" fmla="*/ 26 h 74"/>
                <a:gd name="T24" fmla="*/ 8 w 67"/>
                <a:gd name="T25" fmla="*/ 26 h 74"/>
                <a:gd name="T26" fmla="*/ 8 w 67"/>
                <a:gd name="T27" fmla="*/ 22 h 74"/>
                <a:gd name="T28" fmla="*/ 8 w 67"/>
                <a:gd name="T29" fmla="*/ 19 h 74"/>
                <a:gd name="T30" fmla="*/ 8 w 67"/>
                <a:gd name="T31" fmla="*/ 19 h 74"/>
                <a:gd name="T32" fmla="*/ 8 w 67"/>
                <a:gd name="T33" fmla="*/ 15 h 74"/>
                <a:gd name="T34" fmla="*/ 8 w 67"/>
                <a:gd name="T35" fmla="*/ 15 h 74"/>
                <a:gd name="T36" fmla="*/ 11 w 67"/>
                <a:gd name="T37" fmla="*/ 15 h 74"/>
                <a:gd name="T38" fmla="*/ 11 w 67"/>
                <a:gd name="T39" fmla="*/ 11 h 74"/>
                <a:gd name="T40" fmla="*/ 15 w 67"/>
                <a:gd name="T41" fmla="*/ 11 h 74"/>
                <a:gd name="T42" fmla="*/ 19 w 67"/>
                <a:gd name="T43" fmla="*/ 15 h 74"/>
                <a:gd name="T44" fmla="*/ 22 w 67"/>
                <a:gd name="T45" fmla="*/ 19 h 74"/>
                <a:gd name="T46" fmla="*/ 22 w 67"/>
                <a:gd name="T47" fmla="*/ 19 h 74"/>
                <a:gd name="T48" fmla="*/ 26 w 67"/>
                <a:gd name="T49" fmla="*/ 19 h 74"/>
                <a:gd name="T50" fmla="*/ 59 w 67"/>
                <a:gd name="T51" fmla="*/ 0 h 74"/>
                <a:gd name="T52" fmla="*/ 67 w 67"/>
                <a:gd name="T53" fmla="*/ 19 h 74"/>
                <a:gd name="T54" fmla="*/ 67 w 67"/>
                <a:gd name="T55" fmla="*/ 19 h 74"/>
                <a:gd name="T56" fmla="*/ 59 w 67"/>
                <a:gd name="T57" fmla="*/ 26 h 74"/>
                <a:gd name="T58" fmla="*/ 37 w 67"/>
                <a:gd name="T59" fmla="*/ 30 h 74"/>
                <a:gd name="T60" fmla="*/ 56 w 67"/>
                <a:gd name="T61" fmla="*/ 48 h 74"/>
                <a:gd name="T62" fmla="*/ 48 w 67"/>
                <a:gd name="T63" fmla="*/ 56 h 74"/>
                <a:gd name="T64" fmla="*/ 48 w 67"/>
                <a:gd name="T65" fmla="*/ 63 h 74"/>
                <a:gd name="T66" fmla="*/ 33 w 67"/>
                <a:gd name="T67" fmla="*/ 63 h 74"/>
                <a:gd name="T68" fmla="*/ 22 w 67"/>
                <a:gd name="T69" fmla="*/ 74 h 74"/>
                <a:gd name="T70" fmla="*/ 8 w 67"/>
                <a:gd name="T71" fmla="*/ 71 h 74"/>
                <a:gd name="T72" fmla="*/ 0 w 67"/>
                <a:gd name="T73" fmla="*/ 71 h 74"/>
                <a:gd name="T74" fmla="*/ 0 w 67"/>
                <a:gd name="T75" fmla="*/ 71 h 74"/>
                <a:gd name="T76" fmla="*/ 4 w 67"/>
                <a:gd name="T77" fmla="*/ 67 h 74"/>
                <a:gd name="T78" fmla="*/ 4 w 67"/>
                <a:gd name="T79" fmla="*/ 63 h 74"/>
                <a:gd name="T80" fmla="*/ 4 w 67"/>
                <a:gd name="T81" fmla="*/ 6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74">
                  <a:moveTo>
                    <a:pt x="4" y="63"/>
                  </a:moveTo>
                  <a:lnTo>
                    <a:pt x="4" y="63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6" y="19"/>
                  </a:lnTo>
                  <a:lnTo>
                    <a:pt x="59" y="0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6"/>
                  </a:lnTo>
                  <a:lnTo>
                    <a:pt x="37" y="30"/>
                  </a:lnTo>
                  <a:lnTo>
                    <a:pt x="56" y="48"/>
                  </a:lnTo>
                  <a:lnTo>
                    <a:pt x="48" y="56"/>
                  </a:lnTo>
                  <a:lnTo>
                    <a:pt x="48" y="63"/>
                  </a:lnTo>
                  <a:lnTo>
                    <a:pt x="33" y="63"/>
                  </a:lnTo>
                  <a:lnTo>
                    <a:pt x="22" y="74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/>
            <p:nvPr/>
          </p:nvSpPr>
          <p:spPr bwMode="auto">
            <a:xfrm>
              <a:off x="5012246" y="2532654"/>
              <a:ext cx="438742" cy="333238"/>
            </a:xfrm>
            <a:custGeom>
              <a:avLst/>
              <a:gdLst>
                <a:gd name="T0" fmla="*/ 207 w 341"/>
                <a:gd name="T1" fmla="*/ 55 h 259"/>
                <a:gd name="T2" fmla="*/ 82 w 341"/>
                <a:gd name="T3" fmla="*/ 3 h 259"/>
                <a:gd name="T4" fmla="*/ 37 w 341"/>
                <a:gd name="T5" fmla="*/ 11 h 259"/>
                <a:gd name="T6" fmla="*/ 48 w 341"/>
                <a:gd name="T7" fmla="*/ 44 h 259"/>
                <a:gd name="T8" fmla="*/ 8 w 341"/>
                <a:gd name="T9" fmla="*/ 52 h 259"/>
                <a:gd name="T10" fmla="*/ 0 w 341"/>
                <a:gd name="T11" fmla="*/ 63 h 259"/>
                <a:gd name="T12" fmla="*/ 0 w 341"/>
                <a:gd name="T13" fmla="*/ 66 h 259"/>
                <a:gd name="T14" fmla="*/ 8 w 341"/>
                <a:gd name="T15" fmla="*/ 70 h 259"/>
                <a:gd name="T16" fmla="*/ 15 w 341"/>
                <a:gd name="T17" fmla="*/ 81 h 259"/>
                <a:gd name="T18" fmla="*/ 22 w 341"/>
                <a:gd name="T19" fmla="*/ 89 h 259"/>
                <a:gd name="T20" fmla="*/ 26 w 341"/>
                <a:gd name="T21" fmla="*/ 96 h 259"/>
                <a:gd name="T22" fmla="*/ 33 w 341"/>
                <a:gd name="T23" fmla="*/ 103 h 259"/>
                <a:gd name="T24" fmla="*/ 41 w 341"/>
                <a:gd name="T25" fmla="*/ 115 h 259"/>
                <a:gd name="T26" fmla="*/ 45 w 341"/>
                <a:gd name="T27" fmla="*/ 122 h 259"/>
                <a:gd name="T28" fmla="*/ 48 w 341"/>
                <a:gd name="T29" fmla="*/ 129 h 259"/>
                <a:gd name="T30" fmla="*/ 56 w 341"/>
                <a:gd name="T31" fmla="*/ 129 h 259"/>
                <a:gd name="T32" fmla="*/ 67 w 341"/>
                <a:gd name="T33" fmla="*/ 141 h 259"/>
                <a:gd name="T34" fmla="*/ 67 w 341"/>
                <a:gd name="T35" fmla="*/ 144 h 259"/>
                <a:gd name="T36" fmla="*/ 74 w 341"/>
                <a:gd name="T37" fmla="*/ 159 h 259"/>
                <a:gd name="T38" fmla="*/ 74 w 341"/>
                <a:gd name="T39" fmla="*/ 167 h 259"/>
                <a:gd name="T40" fmla="*/ 78 w 341"/>
                <a:gd name="T41" fmla="*/ 178 h 259"/>
                <a:gd name="T42" fmla="*/ 89 w 341"/>
                <a:gd name="T43" fmla="*/ 192 h 259"/>
                <a:gd name="T44" fmla="*/ 96 w 341"/>
                <a:gd name="T45" fmla="*/ 196 h 259"/>
                <a:gd name="T46" fmla="*/ 104 w 341"/>
                <a:gd name="T47" fmla="*/ 200 h 259"/>
                <a:gd name="T48" fmla="*/ 107 w 341"/>
                <a:gd name="T49" fmla="*/ 204 h 259"/>
                <a:gd name="T50" fmla="*/ 115 w 341"/>
                <a:gd name="T51" fmla="*/ 222 h 259"/>
                <a:gd name="T52" fmla="*/ 133 w 341"/>
                <a:gd name="T53" fmla="*/ 241 h 259"/>
                <a:gd name="T54" fmla="*/ 141 w 341"/>
                <a:gd name="T55" fmla="*/ 252 h 259"/>
                <a:gd name="T56" fmla="*/ 152 w 341"/>
                <a:gd name="T57" fmla="*/ 244 h 259"/>
                <a:gd name="T58" fmla="*/ 156 w 341"/>
                <a:gd name="T59" fmla="*/ 233 h 259"/>
                <a:gd name="T60" fmla="*/ 185 w 341"/>
                <a:gd name="T61" fmla="*/ 241 h 259"/>
                <a:gd name="T62" fmla="*/ 230 w 341"/>
                <a:gd name="T63" fmla="*/ 226 h 259"/>
                <a:gd name="T64" fmla="*/ 337 w 341"/>
                <a:gd name="T65" fmla="*/ 152 h 259"/>
                <a:gd name="T66" fmla="*/ 282 w 341"/>
                <a:gd name="T67" fmla="*/ 148 h 259"/>
                <a:gd name="T68" fmla="*/ 274 w 341"/>
                <a:gd name="T69" fmla="*/ 126 h 259"/>
                <a:gd name="T70" fmla="*/ 274 w 341"/>
                <a:gd name="T71" fmla="*/ 126 h 259"/>
                <a:gd name="T72" fmla="*/ 270 w 341"/>
                <a:gd name="T73" fmla="*/ 122 h 259"/>
                <a:gd name="T74" fmla="*/ 263 w 341"/>
                <a:gd name="T75" fmla="*/ 118 h 259"/>
                <a:gd name="T76" fmla="*/ 259 w 341"/>
                <a:gd name="T77" fmla="*/ 115 h 259"/>
                <a:gd name="T78" fmla="*/ 248 w 341"/>
                <a:gd name="T79" fmla="*/ 100 h 259"/>
                <a:gd name="T80" fmla="*/ 248 w 341"/>
                <a:gd name="T81" fmla="*/ 89 h 259"/>
                <a:gd name="T82" fmla="*/ 244 w 341"/>
                <a:gd name="T83" fmla="*/ 85 h 259"/>
                <a:gd name="T84" fmla="*/ 233 w 341"/>
                <a:gd name="T85" fmla="*/ 74 h 259"/>
                <a:gd name="T86" fmla="*/ 237 w 341"/>
                <a:gd name="T87" fmla="*/ 74 h 259"/>
                <a:gd name="T88" fmla="*/ 226 w 341"/>
                <a:gd name="T89" fmla="*/ 70 h 259"/>
                <a:gd name="T90" fmla="*/ 219 w 341"/>
                <a:gd name="T91" fmla="*/ 59 h 259"/>
                <a:gd name="T92" fmla="*/ 219 w 341"/>
                <a:gd name="T93" fmla="*/ 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1" h="259">
                  <a:moveTo>
                    <a:pt x="219" y="55"/>
                  </a:moveTo>
                  <a:lnTo>
                    <a:pt x="207" y="59"/>
                  </a:lnTo>
                  <a:lnTo>
                    <a:pt x="207" y="55"/>
                  </a:lnTo>
                  <a:lnTo>
                    <a:pt x="193" y="52"/>
                  </a:lnTo>
                  <a:lnTo>
                    <a:pt x="159" y="52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9" y="7"/>
                  </a:lnTo>
                  <a:lnTo>
                    <a:pt x="37" y="11"/>
                  </a:lnTo>
                  <a:lnTo>
                    <a:pt x="56" y="29"/>
                  </a:lnTo>
                  <a:lnTo>
                    <a:pt x="48" y="37"/>
                  </a:lnTo>
                  <a:lnTo>
                    <a:pt x="48" y="44"/>
                  </a:lnTo>
                  <a:lnTo>
                    <a:pt x="33" y="44"/>
                  </a:lnTo>
                  <a:lnTo>
                    <a:pt x="22" y="55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5" y="77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9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0" y="100"/>
                  </a:lnTo>
                  <a:lnTo>
                    <a:pt x="30" y="100"/>
                  </a:lnTo>
                  <a:lnTo>
                    <a:pt x="33" y="103"/>
                  </a:lnTo>
                  <a:lnTo>
                    <a:pt x="33" y="107"/>
                  </a:lnTo>
                  <a:lnTo>
                    <a:pt x="37" y="107"/>
                  </a:lnTo>
                  <a:lnTo>
                    <a:pt x="41" y="115"/>
                  </a:lnTo>
                  <a:lnTo>
                    <a:pt x="45" y="115"/>
                  </a:lnTo>
                  <a:lnTo>
                    <a:pt x="45" y="118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6" y="129"/>
                  </a:lnTo>
                  <a:lnTo>
                    <a:pt x="59" y="133"/>
                  </a:lnTo>
                  <a:lnTo>
                    <a:pt x="63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70" y="148"/>
                  </a:lnTo>
                  <a:lnTo>
                    <a:pt x="74" y="152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63"/>
                  </a:lnTo>
                  <a:lnTo>
                    <a:pt x="74" y="167"/>
                  </a:lnTo>
                  <a:lnTo>
                    <a:pt x="74" y="167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81"/>
                  </a:lnTo>
                  <a:lnTo>
                    <a:pt x="78" y="181"/>
                  </a:lnTo>
                  <a:lnTo>
                    <a:pt x="89" y="192"/>
                  </a:lnTo>
                  <a:lnTo>
                    <a:pt x="89" y="192"/>
                  </a:lnTo>
                  <a:lnTo>
                    <a:pt x="93" y="192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11" y="218"/>
                  </a:lnTo>
                  <a:lnTo>
                    <a:pt x="115" y="218"/>
                  </a:lnTo>
                  <a:lnTo>
                    <a:pt x="115" y="222"/>
                  </a:lnTo>
                  <a:lnTo>
                    <a:pt x="130" y="233"/>
                  </a:lnTo>
                  <a:lnTo>
                    <a:pt x="130" y="233"/>
                  </a:lnTo>
                  <a:lnTo>
                    <a:pt x="133" y="241"/>
                  </a:lnTo>
                  <a:lnTo>
                    <a:pt x="137" y="24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45" y="252"/>
                  </a:lnTo>
                  <a:lnTo>
                    <a:pt x="148" y="248"/>
                  </a:lnTo>
                  <a:lnTo>
                    <a:pt x="152" y="244"/>
                  </a:lnTo>
                  <a:lnTo>
                    <a:pt x="148" y="241"/>
                  </a:lnTo>
                  <a:lnTo>
                    <a:pt x="152" y="233"/>
                  </a:lnTo>
                  <a:lnTo>
                    <a:pt x="156" y="233"/>
                  </a:lnTo>
                  <a:lnTo>
                    <a:pt x="159" y="237"/>
                  </a:lnTo>
                  <a:lnTo>
                    <a:pt x="170" y="237"/>
                  </a:lnTo>
                  <a:lnTo>
                    <a:pt x="185" y="241"/>
                  </a:lnTo>
                  <a:lnTo>
                    <a:pt x="200" y="248"/>
                  </a:lnTo>
                  <a:lnTo>
                    <a:pt x="200" y="259"/>
                  </a:lnTo>
                  <a:lnTo>
                    <a:pt x="230" y="226"/>
                  </a:lnTo>
                  <a:lnTo>
                    <a:pt x="337" y="196"/>
                  </a:lnTo>
                  <a:lnTo>
                    <a:pt x="341" y="163"/>
                  </a:lnTo>
                  <a:lnTo>
                    <a:pt x="337" y="152"/>
                  </a:lnTo>
                  <a:lnTo>
                    <a:pt x="337" y="152"/>
                  </a:lnTo>
                  <a:lnTo>
                    <a:pt x="330" y="155"/>
                  </a:lnTo>
                  <a:lnTo>
                    <a:pt x="282" y="148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9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59" y="115"/>
                  </a:lnTo>
                  <a:lnTo>
                    <a:pt x="259" y="111"/>
                  </a:lnTo>
                  <a:lnTo>
                    <a:pt x="252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96"/>
                  </a:lnTo>
                  <a:lnTo>
                    <a:pt x="248" y="89"/>
                  </a:lnTo>
                  <a:lnTo>
                    <a:pt x="248" y="89"/>
                  </a:lnTo>
                  <a:lnTo>
                    <a:pt x="244" y="85"/>
                  </a:lnTo>
                  <a:lnTo>
                    <a:pt x="244" y="85"/>
                  </a:lnTo>
                  <a:lnTo>
                    <a:pt x="237" y="77"/>
                  </a:lnTo>
                  <a:lnTo>
                    <a:pt x="237" y="77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7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26" y="70"/>
                  </a:lnTo>
                  <a:lnTo>
                    <a:pt x="222" y="63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9" y="55"/>
                  </a:lnTo>
                  <a:lnTo>
                    <a:pt x="219" y="59"/>
                  </a:lnTo>
                  <a:lnTo>
                    <a:pt x="21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/>
            <p:nvPr/>
          </p:nvSpPr>
          <p:spPr bwMode="auto">
            <a:xfrm>
              <a:off x="5350632" y="2656170"/>
              <a:ext cx="14153" cy="33452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26 h 26"/>
                <a:gd name="T4" fmla="*/ 0 w 11"/>
                <a:gd name="T5" fmla="*/ 22 h 26"/>
                <a:gd name="T6" fmla="*/ 0 w 11"/>
                <a:gd name="T7" fmla="*/ 22 h 26"/>
                <a:gd name="T8" fmla="*/ 0 w 11"/>
                <a:gd name="T9" fmla="*/ 22 h 26"/>
                <a:gd name="T10" fmla="*/ 0 w 11"/>
                <a:gd name="T11" fmla="*/ 19 h 26"/>
                <a:gd name="T12" fmla="*/ 0 w 11"/>
                <a:gd name="T13" fmla="*/ 19 h 26"/>
                <a:gd name="T14" fmla="*/ 0 w 11"/>
                <a:gd name="T15" fmla="*/ 15 h 26"/>
                <a:gd name="T16" fmla="*/ 0 w 11"/>
                <a:gd name="T17" fmla="*/ 11 h 26"/>
                <a:gd name="T18" fmla="*/ 0 w 11"/>
                <a:gd name="T19" fmla="*/ 11 h 26"/>
                <a:gd name="T20" fmla="*/ 0 w 11"/>
                <a:gd name="T21" fmla="*/ 11 h 26"/>
                <a:gd name="T22" fmla="*/ 0 w 11"/>
                <a:gd name="T23" fmla="*/ 7 h 26"/>
                <a:gd name="T24" fmla="*/ 0 w 11"/>
                <a:gd name="T25" fmla="*/ 7 h 26"/>
                <a:gd name="T26" fmla="*/ 0 w 11"/>
                <a:gd name="T27" fmla="*/ 4 h 26"/>
                <a:gd name="T28" fmla="*/ 4 w 11"/>
                <a:gd name="T29" fmla="*/ 4 h 26"/>
                <a:gd name="T30" fmla="*/ 4 w 11"/>
                <a:gd name="T31" fmla="*/ 4 h 26"/>
                <a:gd name="T32" fmla="*/ 4 w 11"/>
                <a:gd name="T33" fmla="*/ 4 h 26"/>
                <a:gd name="T34" fmla="*/ 4 w 11"/>
                <a:gd name="T35" fmla="*/ 0 h 26"/>
                <a:gd name="T36" fmla="*/ 4 w 11"/>
                <a:gd name="T37" fmla="*/ 0 h 26"/>
                <a:gd name="T38" fmla="*/ 7 w 11"/>
                <a:gd name="T39" fmla="*/ 4 h 26"/>
                <a:gd name="T40" fmla="*/ 7 w 11"/>
                <a:gd name="T41" fmla="*/ 4 h 26"/>
                <a:gd name="T42" fmla="*/ 11 w 11"/>
                <a:gd name="T43" fmla="*/ 4 h 26"/>
                <a:gd name="T44" fmla="*/ 11 w 11"/>
                <a:gd name="T45" fmla="*/ 4 h 26"/>
                <a:gd name="T46" fmla="*/ 7 w 11"/>
                <a:gd name="T47" fmla="*/ 11 h 26"/>
                <a:gd name="T48" fmla="*/ 7 w 11"/>
                <a:gd name="T49" fmla="*/ 11 h 26"/>
                <a:gd name="T50" fmla="*/ 7 w 11"/>
                <a:gd name="T51" fmla="*/ 15 h 26"/>
                <a:gd name="T52" fmla="*/ 11 w 11"/>
                <a:gd name="T53" fmla="*/ 15 h 26"/>
                <a:gd name="T54" fmla="*/ 11 w 11"/>
                <a:gd name="T55" fmla="*/ 19 h 26"/>
                <a:gd name="T56" fmla="*/ 11 w 11"/>
                <a:gd name="T57" fmla="*/ 26 h 26"/>
                <a:gd name="T58" fmla="*/ 7 w 11"/>
                <a:gd name="T59" fmla="*/ 26 h 26"/>
                <a:gd name="T60" fmla="*/ 7 w 11"/>
                <a:gd name="T6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lnTo>
                    <a:pt x="7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/>
            <p:nvPr/>
          </p:nvSpPr>
          <p:spPr bwMode="auto">
            <a:xfrm>
              <a:off x="5364785" y="2661317"/>
              <a:ext cx="105504" cy="70765"/>
            </a:xfrm>
            <a:custGeom>
              <a:avLst/>
              <a:gdLst>
                <a:gd name="T0" fmla="*/ 0 w 82"/>
                <a:gd name="T1" fmla="*/ 26 h 55"/>
                <a:gd name="T2" fmla="*/ 0 w 82"/>
                <a:gd name="T3" fmla="*/ 33 h 55"/>
                <a:gd name="T4" fmla="*/ 4 w 82"/>
                <a:gd name="T5" fmla="*/ 37 h 55"/>
                <a:gd name="T6" fmla="*/ 8 w 82"/>
                <a:gd name="T7" fmla="*/ 48 h 55"/>
                <a:gd name="T8" fmla="*/ 56 w 82"/>
                <a:gd name="T9" fmla="*/ 55 h 55"/>
                <a:gd name="T10" fmla="*/ 63 w 82"/>
                <a:gd name="T11" fmla="*/ 52 h 55"/>
                <a:gd name="T12" fmla="*/ 78 w 82"/>
                <a:gd name="T13" fmla="*/ 11 h 55"/>
                <a:gd name="T14" fmla="*/ 82 w 82"/>
                <a:gd name="T15" fmla="*/ 11 h 55"/>
                <a:gd name="T16" fmla="*/ 78 w 82"/>
                <a:gd name="T17" fmla="*/ 7 h 55"/>
                <a:gd name="T18" fmla="*/ 78 w 82"/>
                <a:gd name="T19" fmla="*/ 3 h 55"/>
                <a:gd name="T20" fmla="*/ 78 w 82"/>
                <a:gd name="T21" fmla="*/ 7 h 55"/>
                <a:gd name="T22" fmla="*/ 78 w 82"/>
                <a:gd name="T23" fmla="*/ 3 h 55"/>
                <a:gd name="T24" fmla="*/ 78 w 82"/>
                <a:gd name="T25" fmla="*/ 3 h 55"/>
                <a:gd name="T26" fmla="*/ 74 w 82"/>
                <a:gd name="T27" fmla="*/ 3 h 55"/>
                <a:gd name="T28" fmla="*/ 74 w 82"/>
                <a:gd name="T29" fmla="*/ 0 h 55"/>
                <a:gd name="T30" fmla="*/ 74 w 82"/>
                <a:gd name="T31" fmla="*/ 0 h 55"/>
                <a:gd name="T32" fmla="*/ 74 w 82"/>
                <a:gd name="T33" fmla="*/ 0 h 55"/>
                <a:gd name="T34" fmla="*/ 70 w 82"/>
                <a:gd name="T35" fmla="*/ 3 h 55"/>
                <a:gd name="T36" fmla="*/ 63 w 82"/>
                <a:gd name="T37" fmla="*/ 7 h 55"/>
                <a:gd name="T38" fmla="*/ 63 w 82"/>
                <a:gd name="T39" fmla="*/ 11 h 55"/>
                <a:gd name="T40" fmla="*/ 52 w 82"/>
                <a:gd name="T41" fmla="*/ 18 h 55"/>
                <a:gd name="T42" fmla="*/ 52 w 82"/>
                <a:gd name="T43" fmla="*/ 22 h 55"/>
                <a:gd name="T44" fmla="*/ 52 w 82"/>
                <a:gd name="T45" fmla="*/ 22 h 55"/>
                <a:gd name="T46" fmla="*/ 52 w 82"/>
                <a:gd name="T47" fmla="*/ 22 h 55"/>
                <a:gd name="T48" fmla="*/ 48 w 82"/>
                <a:gd name="T49" fmla="*/ 26 h 55"/>
                <a:gd name="T50" fmla="*/ 48 w 82"/>
                <a:gd name="T51" fmla="*/ 26 h 55"/>
                <a:gd name="T52" fmla="*/ 45 w 82"/>
                <a:gd name="T53" fmla="*/ 26 h 55"/>
                <a:gd name="T54" fmla="*/ 45 w 82"/>
                <a:gd name="T55" fmla="*/ 26 h 55"/>
                <a:gd name="T56" fmla="*/ 45 w 82"/>
                <a:gd name="T57" fmla="*/ 29 h 55"/>
                <a:gd name="T58" fmla="*/ 45 w 82"/>
                <a:gd name="T59" fmla="*/ 29 h 55"/>
                <a:gd name="T60" fmla="*/ 41 w 82"/>
                <a:gd name="T61" fmla="*/ 29 h 55"/>
                <a:gd name="T62" fmla="*/ 37 w 82"/>
                <a:gd name="T63" fmla="*/ 29 h 55"/>
                <a:gd name="T64" fmla="*/ 33 w 82"/>
                <a:gd name="T65" fmla="*/ 33 h 55"/>
                <a:gd name="T66" fmla="*/ 33 w 82"/>
                <a:gd name="T67" fmla="*/ 29 h 55"/>
                <a:gd name="T68" fmla="*/ 30 w 82"/>
                <a:gd name="T69" fmla="*/ 29 h 55"/>
                <a:gd name="T70" fmla="*/ 26 w 82"/>
                <a:gd name="T71" fmla="*/ 29 h 55"/>
                <a:gd name="T72" fmla="*/ 26 w 82"/>
                <a:gd name="T73" fmla="*/ 29 h 55"/>
                <a:gd name="T74" fmla="*/ 19 w 82"/>
                <a:gd name="T75" fmla="*/ 29 h 55"/>
                <a:gd name="T76" fmla="*/ 11 w 82"/>
                <a:gd name="T77" fmla="*/ 33 h 55"/>
                <a:gd name="T78" fmla="*/ 11 w 82"/>
                <a:gd name="T79" fmla="*/ 33 h 55"/>
                <a:gd name="T80" fmla="*/ 8 w 82"/>
                <a:gd name="T81" fmla="*/ 33 h 55"/>
                <a:gd name="T82" fmla="*/ 4 w 82"/>
                <a:gd name="T83" fmla="*/ 33 h 55"/>
                <a:gd name="T84" fmla="*/ 4 w 82"/>
                <a:gd name="T85" fmla="*/ 26 h 55"/>
                <a:gd name="T86" fmla="*/ 4 w 82"/>
                <a:gd name="T87" fmla="*/ 29 h 55"/>
                <a:gd name="T88" fmla="*/ 0 w 82"/>
                <a:gd name="T8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55">
                  <a:moveTo>
                    <a:pt x="0" y="26"/>
                  </a:moveTo>
                  <a:lnTo>
                    <a:pt x="0" y="33"/>
                  </a:lnTo>
                  <a:lnTo>
                    <a:pt x="4" y="37"/>
                  </a:lnTo>
                  <a:lnTo>
                    <a:pt x="8" y="48"/>
                  </a:lnTo>
                  <a:lnTo>
                    <a:pt x="56" y="55"/>
                  </a:lnTo>
                  <a:lnTo>
                    <a:pt x="63" y="52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0" y="3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37" y="29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19" y="29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4" y="2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>
              <a:spLocks noEditPoints="1"/>
            </p:cNvSpPr>
            <p:nvPr/>
          </p:nvSpPr>
          <p:spPr bwMode="auto">
            <a:xfrm>
              <a:off x="3721756" y="2388551"/>
              <a:ext cx="61758" cy="24446"/>
            </a:xfrm>
            <a:custGeom>
              <a:avLst/>
              <a:gdLst>
                <a:gd name="T0" fmla="*/ 18 w 48"/>
                <a:gd name="T1" fmla="*/ 0 h 19"/>
                <a:gd name="T2" fmla="*/ 22 w 48"/>
                <a:gd name="T3" fmla="*/ 4 h 19"/>
                <a:gd name="T4" fmla="*/ 22 w 48"/>
                <a:gd name="T5" fmla="*/ 0 h 19"/>
                <a:gd name="T6" fmla="*/ 18 w 48"/>
                <a:gd name="T7" fmla="*/ 0 h 19"/>
                <a:gd name="T8" fmla="*/ 18 w 48"/>
                <a:gd name="T9" fmla="*/ 0 h 19"/>
                <a:gd name="T10" fmla="*/ 18 w 48"/>
                <a:gd name="T11" fmla="*/ 0 h 19"/>
                <a:gd name="T12" fmla="*/ 3 w 48"/>
                <a:gd name="T13" fmla="*/ 0 h 19"/>
                <a:gd name="T14" fmla="*/ 7 w 48"/>
                <a:gd name="T15" fmla="*/ 4 h 19"/>
                <a:gd name="T16" fmla="*/ 7 w 48"/>
                <a:gd name="T17" fmla="*/ 0 h 19"/>
                <a:gd name="T18" fmla="*/ 3 w 48"/>
                <a:gd name="T19" fmla="*/ 0 h 19"/>
                <a:gd name="T20" fmla="*/ 3 w 48"/>
                <a:gd name="T21" fmla="*/ 0 h 19"/>
                <a:gd name="T22" fmla="*/ 0 w 48"/>
                <a:gd name="T23" fmla="*/ 4 h 19"/>
                <a:gd name="T24" fmla="*/ 0 w 48"/>
                <a:gd name="T25" fmla="*/ 8 h 19"/>
                <a:gd name="T26" fmla="*/ 3 w 48"/>
                <a:gd name="T27" fmla="*/ 8 h 19"/>
                <a:gd name="T28" fmla="*/ 3 w 48"/>
                <a:gd name="T29" fmla="*/ 8 h 19"/>
                <a:gd name="T30" fmla="*/ 3 w 48"/>
                <a:gd name="T31" fmla="*/ 4 h 19"/>
                <a:gd name="T32" fmla="*/ 0 w 48"/>
                <a:gd name="T33" fmla="*/ 4 h 19"/>
                <a:gd name="T34" fmla="*/ 0 w 48"/>
                <a:gd name="T35" fmla="*/ 4 h 19"/>
                <a:gd name="T36" fmla="*/ 44 w 48"/>
                <a:gd name="T37" fmla="*/ 19 h 19"/>
                <a:gd name="T38" fmla="*/ 40 w 48"/>
                <a:gd name="T39" fmla="*/ 19 h 19"/>
                <a:gd name="T40" fmla="*/ 40 w 48"/>
                <a:gd name="T41" fmla="*/ 19 h 19"/>
                <a:gd name="T42" fmla="*/ 48 w 48"/>
                <a:gd name="T43" fmla="*/ 19 h 19"/>
                <a:gd name="T44" fmla="*/ 48 w 48"/>
                <a:gd name="T45" fmla="*/ 19 h 19"/>
                <a:gd name="T46" fmla="*/ 48 w 48"/>
                <a:gd name="T47" fmla="*/ 19 h 19"/>
                <a:gd name="T48" fmla="*/ 44 w 48"/>
                <a:gd name="T4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19">
                  <a:moveTo>
                    <a:pt x="18" y="0"/>
                  </a:moveTo>
                  <a:lnTo>
                    <a:pt x="22" y="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3" y="0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4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44" y="19"/>
                  </a:moveTo>
                  <a:lnTo>
                    <a:pt x="40" y="19"/>
                  </a:lnTo>
                  <a:lnTo>
                    <a:pt x="40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4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/>
            <p:nvPr/>
          </p:nvSpPr>
          <p:spPr bwMode="auto">
            <a:xfrm>
              <a:off x="3945630" y="2522360"/>
              <a:ext cx="9007" cy="514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>
              <a:spLocks noEditPoints="1"/>
            </p:cNvSpPr>
            <p:nvPr/>
          </p:nvSpPr>
          <p:spPr bwMode="auto">
            <a:xfrm>
              <a:off x="3926331" y="2603418"/>
              <a:ext cx="95211" cy="28306"/>
            </a:xfrm>
            <a:custGeom>
              <a:avLst/>
              <a:gdLst>
                <a:gd name="T0" fmla="*/ 3 w 20"/>
                <a:gd name="T1" fmla="*/ 4 h 6"/>
                <a:gd name="T2" fmla="*/ 3 w 20"/>
                <a:gd name="T3" fmla="*/ 4 h 6"/>
                <a:gd name="T4" fmla="*/ 3 w 20"/>
                <a:gd name="T5" fmla="*/ 4 h 6"/>
                <a:gd name="T6" fmla="*/ 4 w 20"/>
                <a:gd name="T7" fmla="*/ 4 h 6"/>
                <a:gd name="T8" fmla="*/ 4 w 20"/>
                <a:gd name="T9" fmla="*/ 4 h 6"/>
                <a:gd name="T10" fmla="*/ 3 w 20"/>
                <a:gd name="T11" fmla="*/ 4 h 6"/>
                <a:gd name="T12" fmla="*/ 0 w 20"/>
                <a:gd name="T13" fmla="*/ 6 h 6"/>
                <a:gd name="T14" fmla="*/ 0 w 20"/>
                <a:gd name="T15" fmla="*/ 6 h 6"/>
                <a:gd name="T16" fmla="*/ 0 w 20"/>
                <a:gd name="T17" fmla="*/ 5 h 6"/>
                <a:gd name="T18" fmla="*/ 1 w 20"/>
                <a:gd name="T19" fmla="*/ 5 h 6"/>
                <a:gd name="T20" fmla="*/ 1 w 20"/>
                <a:gd name="T21" fmla="*/ 6 h 6"/>
                <a:gd name="T22" fmla="*/ 0 w 20"/>
                <a:gd name="T23" fmla="*/ 6 h 6"/>
                <a:gd name="T24" fmla="*/ 0 w 20"/>
                <a:gd name="T25" fmla="*/ 6 h 6"/>
                <a:gd name="T26" fmla="*/ 1 w 20"/>
                <a:gd name="T27" fmla="*/ 3 h 6"/>
                <a:gd name="T28" fmla="*/ 1 w 20"/>
                <a:gd name="T29" fmla="*/ 2 h 6"/>
                <a:gd name="T30" fmla="*/ 1 w 20"/>
                <a:gd name="T31" fmla="*/ 1 h 6"/>
                <a:gd name="T32" fmla="*/ 1 w 20"/>
                <a:gd name="T33" fmla="*/ 1 h 6"/>
                <a:gd name="T34" fmla="*/ 2 w 20"/>
                <a:gd name="T35" fmla="*/ 1 h 6"/>
                <a:gd name="T36" fmla="*/ 2 w 20"/>
                <a:gd name="T37" fmla="*/ 2 h 6"/>
                <a:gd name="T38" fmla="*/ 1 w 20"/>
                <a:gd name="T39" fmla="*/ 3 h 6"/>
                <a:gd name="T40" fmla="*/ 8 w 20"/>
                <a:gd name="T41" fmla="*/ 4 h 6"/>
                <a:gd name="T42" fmla="*/ 7 w 20"/>
                <a:gd name="T43" fmla="*/ 4 h 6"/>
                <a:gd name="T44" fmla="*/ 6 w 20"/>
                <a:gd name="T45" fmla="*/ 5 h 6"/>
                <a:gd name="T46" fmla="*/ 5 w 20"/>
                <a:gd name="T47" fmla="*/ 4 h 6"/>
                <a:gd name="T48" fmla="*/ 4 w 20"/>
                <a:gd name="T49" fmla="*/ 4 h 6"/>
                <a:gd name="T50" fmla="*/ 5 w 20"/>
                <a:gd name="T51" fmla="*/ 3 h 6"/>
                <a:gd name="T52" fmla="*/ 6 w 20"/>
                <a:gd name="T53" fmla="*/ 3 h 6"/>
                <a:gd name="T54" fmla="*/ 7 w 20"/>
                <a:gd name="T55" fmla="*/ 3 h 6"/>
                <a:gd name="T56" fmla="*/ 7 w 20"/>
                <a:gd name="T57" fmla="*/ 3 h 6"/>
                <a:gd name="T58" fmla="*/ 8 w 20"/>
                <a:gd name="T59" fmla="*/ 3 h 6"/>
                <a:gd name="T60" fmla="*/ 8 w 20"/>
                <a:gd name="T61" fmla="*/ 4 h 6"/>
                <a:gd name="T62" fmla="*/ 10 w 20"/>
                <a:gd name="T63" fmla="*/ 4 h 6"/>
                <a:gd name="T64" fmla="*/ 9 w 20"/>
                <a:gd name="T65" fmla="*/ 5 h 6"/>
                <a:gd name="T66" fmla="*/ 10 w 20"/>
                <a:gd name="T67" fmla="*/ 6 h 6"/>
                <a:gd name="T68" fmla="*/ 11 w 20"/>
                <a:gd name="T69" fmla="*/ 5 h 6"/>
                <a:gd name="T70" fmla="*/ 12 w 20"/>
                <a:gd name="T71" fmla="*/ 5 h 6"/>
                <a:gd name="T72" fmla="*/ 11 w 20"/>
                <a:gd name="T73" fmla="*/ 4 h 6"/>
                <a:gd name="T74" fmla="*/ 11 w 20"/>
                <a:gd name="T75" fmla="*/ 4 h 6"/>
                <a:gd name="T76" fmla="*/ 10 w 20"/>
                <a:gd name="T77" fmla="*/ 4 h 6"/>
                <a:gd name="T78" fmla="*/ 18 w 20"/>
                <a:gd name="T79" fmla="*/ 1 h 6"/>
                <a:gd name="T80" fmla="*/ 19 w 20"/>
                <a:gd name="T81" fmla="*/ 0 h 6"/>
                <a:gd name="T82" fmla="*/ 19 w 20"/>
                <a:gd name="T83" fmla="*/ 0 h 6"/>
                <a:gd name="T84" fmla="*/ 20 w 20"/>
                <a:gd name="T85" fmla="*/ 0 h 6"/>
                <a:gd name="T86" fmla="*/ 19 w 20"/>
                <a:gd name="T87" fmla="*/ 0 h 6"/>
                <a:gd name="T88" fmla="*/ 18 w 20"/>
                <a:gd name="T89" fmla="*/ 1 h 6"/>
                <a:gd name="T90" fmla="*/ 15 w 20"/>
                <a:gd name="T91" fmla="*/ 4 h 6"/>
                <a:gd name="T92" fmla="*/ 16 w 20"/>
                <a:gd name="T93" fmla="*/ 3 h 6"/>
                <a:gd name="T94" fmla="*/ 16 w 20"/>
                <a:gd name="T95" fmla="*/ 3 h 6"/>
                <a:gd name="T96" fmla="*/ 18 w 20"/>
                <a:gd name="T97" fmla="*/ 2 h 6"/>
                <a:gd name="T98" fmla="*/ 18 w 20"/>
                <a:gd name="T99" fmla="*/ 3 h 6"/>
                <a:gd name="T100" fmla="*/ 17 w 20"/>
                <a:gd name="T101" fmla="*/ 4 h 6"/>
                <a:gd name="T102" fmla="*/ 16 w 20"/>
                <a:gd name="T103" fmla="*/ 4 h 6"/>
                <a:gd name="T104" fmla="*/ 15 w 20"/>
                <a:gd name="T10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6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lose/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10" y="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18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5" y="4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3769361" y="2842732"/>
              <a:ext cx="51465" cy="42459"/>
            </a:xfrm>
            <a:custGeom>
              <a:avLst/>
              <a:gdLst>
                <a:gd name="T0" fmla="*/ 1 w 11"/>
                <a:gd name="T1" fmla="*/ 1 h 9"/>
                <a:gd name="T2" fmla="*/ 2 w 11"/>
                <a:gd name="T3" fmla="*/ 0 h 9"/>
                <a:gd name="T4" fmla="*/ 1 w 11"/>
                <a:gd name="T5" fmla="*/ 0 h 9"/>
                <a:gd name="T6" fmla="*/ 1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1 w 11"/>
                <a:gd name="T15" fmla="*/ 1 h 9"/>
                <a:gd name="T16" fmla="*/ 2 w 11"/>
                <a:gd name="T17" fmla="*/ 1 h 9"/>
                <a:gd name="T18" fmla="*/ 2 w 11"/>
                <a:gd name="T19" fmla="*/ 1 h 9"/>
                <a:gd name="T20" fmla="*/ 2 w 11"/>
                <a:gd name="T21" fmla="*/ 0 h 9"/>
                <a:gd name="T22" fmla="*/ 2 w 11"/>
                <a:gd name="T23" fmla="*/ 0 h 9"/>
                <a:gd name="T24" fmla="*/ 2 w 11"/>
                <a:gd name="T25" fmla="*/ 1 h 9"/>
                <a:gd name="T26" fmla="*/ 2 w 11"/>
                <a:gd name="T27" fmla="*/ 1 h 9"/>
                <a:gd name="T28" fmla="*/ 5 w 11"/>
                <a:gd name="T29" fmla="*/ 2 h 9"/>
                <a:gd name="T30" fmla="*/ 5 w 11"/>
                <a:gd name="T31" fmla="*/ 2 h 9"/>
                <a:gd name="T32" fmla="*/ 5 w 11"/>
                <a:gd name="T33" fmla="*/ 2 h 9"/>
                <a:gd name="T34" fmla="*/ 4 w 11"/>
                <a:gd name="T35" fmla="*/ 2 h 9"/>
                <a:gd name="T36" fmla="*/ 4 w 11"/>
                <a:gd name="T37" fmla="*/ 2 h 9"/>
                <a:gd name="T38" fmla="*/ 5 w 11"/>
                <a:gd name="T39" fmla="*/ 2 h 9"/>
                <a:gd name="T40" fmla="*/ 5 w 11"/>
                <a:gd name="T41" fmla="*/ 2 h 9"/>
                <a:gd name="T42" fmla="*/ 5 w 11"/>
                <a:gd name="T43" fmla="*/ 2 h 9"/>
                <a:gd name="T44" fmla="*/ 5 w 11"/>
                <a:gd name="T45" fmla="*/ 2 h 9"/>
                <a:gd name="T46" fmla="*/ 7 w 11"/>
                <a:gd name="T47" fmla="*/ 2 h 9"/>
                <a:gd name="T48" fmla="*/ 6 w 11"/>
                <a:gd name="T49" fmla="*/ 2 h 9"/>
                <a:gd name="T50" fmla="*/ 6 w 11"/>
                <a:gd name="T51" fmla="*/ 2 h 9"/>
                <a:gd name="T52" fmla="*/ 6 w 11"/>
                <a:gd name="T53" fmla="*/ 2 h 9"/>
                <a:gd name="T54" fmla="*/ 7 w 11"/>
                <a:gd name="T55" fmla="*/ 2 h 9"/>
                <a:gd name="T56" fmla="*/ 11 w 11"/>
                <a:gd name="T57" fmla="*/ 2 h 9"/>
                <a:gd name="T58" fmla="*/ 10 w 11"/>
                <a:gd name="T59" fmla="*/ 1 h 9"/>
                <a:gd name="T60" fmla="*/ 11 w 11"/>
                <a:gd name="T61" fmla="*/ 1 h 9"/>
                <a:gd name="T62" fmla="*/ 11 w 11"/>
                <a:gd name="T63" fmla="*/ 1 h 9"/>
                <a:gd name="T64" fmla="*/ 11 w 11"/>
                <a:gd name="T65" fmla="*/ 2 h 9"/>
                <a:gd name="T66" fmla="*/ 10 w 11"/>
                <a:gd name="T67" fmla="*/ 4 h 9"/>
                <a:gd name="T68" fmla="*/ 10 w 11"/>
                <a:gd name="T69" fmla="*/ 4 h 9"/>
                <a:gd name="T70" fmla="*/ 10 w 11"/>
                <a:gd name="T71" fmla="*/ 3 h 9"/>
                <a:gd name="T72" fmla="*/ 11 w 11"/>
                <a:gd name="T73" fmla="*/ 4 h 9"/>
                <a:gd name="T74" fmla="*/ 11 w 11"/>
                <a:gd name="T75" fmla="*/ 4 h 9"/>
                <a:gd name="T76" fmla="*/ 11 w 11"/>
                <a:gd name="T77" fmla="*/ 4 h 9"/>
                <a:gd name="T78" fmla="*/ 10 w 11"/>
                <a:gd name="T79" fmla="*/ 4 h 9"/>
                <a:gd name="T80" fmla="*/ 9 w 11"/>
                <a:gd name="T81" fmla="*/ 8 h 9"/>
                <a:gd name="T82" fmla="*/ 9 w 11"/>
                <a:gd name="T83" fmla="*/ 8 h 9"/>
                <a:gd name="T84" fmla="*/ 9 w 11"/>
                <a:gd name="T85" fmla="*/ 7 h 9"/>
                <a:gd name="T86" fmla="*/ 10 w 11"/>
                <a:gd name="T87" fmla="*/ 8 h 9"/>
                <a:gd name="T88" fmla="*/ 9 w 11"/>
                <a:gd name="T89" fmla="*/ 8 h 9"/>
                <a:gd name="T90" fmla="*/ 7 w 11"/>
                <a:gd name="T91" fmla="*/ 9 h 9"/>
                <a:gd name="T92" fmla="*/ 7 w 11"/>
                <a:gd name="T93" fmla="*/ 8 h 9"/>
                <a:gd name="T94" fmla="*/ 7 w 11"/>
                <a:gd name="T95" fmla="*/ 7 h 9"/>
                <a:gd name="T96" fmla="*/ 7 w 11"/>
                <a:gd name="T97" fmla="*/ 8 h 9"/>
                <a:gd name="T98" fmla="*/ 8 w 11"/>
                <a:gd name="T99" fmla="*/ 9 h 9"/>
                <a:gd name="T100" fmla="*/ 8 w 11"/>
                <a:gd name="T101" fmla="*/ 9 h 9"/>
                <a:gd name="T102" fmla="*/ 7 w 11"/>
                <a:gd name="T10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" h="9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7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>
              <a:spLocks noEditPoints="1"/>
            </p:cNvSpPr>
            <p:nvPr/>
          </p:nvSpPr>
          <p:spPr bwMode="auto">
            <a:xfrm>
              <a:off x="5384084" y="2651023"/>
              <a:ext cx="162115" cy="200714"/>
            </a:xfrm>
            <a:custGeom>
              <a:avLst/>
              <a:gdLst>
                <a:gd name="T0" fmla="*/ 48 w 126"/>
                <a:gd name="T1" fmla="*/ 104 h 156"/>
                <a:gd name="T2" fmla="*/ 48 w 126"/>
                <a:gd name="T3" fmla="*/ 60 h 156"/>
                <a:gd name="T4" fmla="*/ 67 w 126"/>
                <a:gd name="T5" fmla="*/ 19 h 156"/>
                <a:gd name="T6" fmla="*/ 70 w 126"/>
                <a:gd name="T7" fmla="*/ 34 h 156"/>
                <a:gd name="T8" fmla="*/ 81 w 126"/>
                <a:gd name="T9" fmla="*/ 41 h 156"/>
                <a:gd name="T10" fmla="*/ 89 w 126"/>
                <a:gd name="T11" fmla="*/ 41 h 156"/>
                <a:gd name="T12" fmla="*/ 96 w 126"/>
                <a:gd name="T13" fmla="*/ 45 h 156"/>
                <a:gd name="T14" fmla="*/ 104 w 126"/>
                <a:gd name="T15" fmla="*/ 45 h 156"/>
                <a:gd name="T16" fmla="*/ 111 w 126"/>
                <a:gd name="T17" fmla="*/ 52 h 156"/>
                <a:gd name="T18" fmla="*/ 115 w 126"/>
                <a:gd name="T19" fmla="*/ 56 h 156"/>
                <a:gd name="T20" fmla="*/ 122 w 126"/>
                <a:gd name="T21" fmla="*/ 63 h 156"/>
                <a:gd name="T22" fmla="*/ 122 w 126"/>
                <a:gd name="T23" fmla="*/ 67 h 156"/>
                <a:gd name="T24" fmla="*/ 122 w 126"/>
                <a:gd name="T25" fmla="*/ 71 h 156"/>
                <a:gd name="T26" fmla="*/ 115 w 126"/>
                <a:gd name="T27" fmla="*/ 82 h 156"/>
                <a:gd name="T28" fmla="*/ 111 w 126"/>
                <a:gd name="T29" fmla="*/ 89 h 156"/>
                <a:gd name="T30" fmla="*/ 107 w 126"/>
                <a:gd name="T31" fmla="*/ 97 h 156"/>
                <a:gd name="T32" fmla="*/ 104 w 126"/>
                <a:gd name="T33" fmla="*/ 97 h 156"/>
                <a:gd name="T34" fmla="*/ 104 w 126"/>
                <a:gd name="T35" fmla="*/ 93 h 156"/>
                <a:gd name="T36" fmla="*/ 100 w 126"/>
                <a:gd name="T37" fmla="*/ 93 h 156"/>
                <a:gd name="T38" fmla="*/ 96 w 126"/>
                <a:gd name="T39" fmla="*/ 97 h 156"/>
                <a:gd name="T40" fmla="*/ 96 w 126"/>
                <a:gd name="T41" fmla="*/ 100 h 156"/>
                <a:gd name="T42" fmla="*/ 92 w 126"/>
                <a:gd name="T43" fmla="*/ 108 h 156"/>
                <a:gd name="T44" fmla="*/ 92 w 126"/>
                <a:gd name="T45" fmla="*/ 108 h 156"/>
                <a:gd name="T46" fmla="*/ 96 w 126"/>
                <a:gd name="T47" fmla="*/ 112 h 156"/>
                <a:gd name="T48" fmla="*/ 96 w 126"/>
                <a:gd name="T49" fmla="*/ 119 h 156"/>
                <a:gd name="T50" fmla="*/ 89 w 126"/>
                <a:gd name="T51" fmla="*/ 119 h 156"/>
                <a:gd name="T52" fmla="*/ 85 w 126"/>
                <a:gd name="T53" fmla="*/ 119 h 156"/>
                <a:gd name="T54" fmla="*/ 74 w 126"/>
                <a:gd name="T55" fmla="*/ 126 h 156"/>
                <a:gd name="T56" fmla="*/ 74 w 126"/>
                <a:gd name="T57" fmla="*/ 134 h 156"/>
                <a:gd name="T58" fmla="*/ 70 w 126"/>
                <a:gd name="T59" fmla="*/ 138 h 156"/>
                <a:gd name="T60" fmla="*/ 59 w 126"/>
                <a:gd name="T61" fmla="*/ 138 h 156"/>
                <a:gd name="T62" fmla="*/ 55 w 126"/>
                <a:gd name="T63" fmla="*/ 141 h 156"/>
                <a:gd name="T64" fmla="*/ 55 w 126"/>
                <a:gd name="T65" fmla="*/ 145 h 156"/>
                <a:gd name="T66" fmla="*/ 55 w 126"/>
                <a:gd name="T67" fmla="*/ 145 h 156"/>
                <a:gd name="T68" fmla="*/ 55 w 126"/>
                <a:gd name="T69" fmla="*/ 145 h 156"/>
                <a:gd name="T70" fmla="*/ 52 w 126"/>
                <a:gd name="T71" fmla="*/ 152 h 156"/>
                <a:gd name="T72" fmla="*/ 44 w 126"/>
                <a:gd name="T73" fmla="*/ 152 h 156"/>
                <a:gd name="T74" fmla="*/ 37 w 126"/>
                <a:gd name="T75" fmla="*/ 152 h 156"/>
                <a:gd name="T76" fmla="*/ 30 w 126"/>
                <a:gd name="T77" fmla="*/ 156 h 156"/>
                <a:gd name="T78" fmla="*/ 26 w 126"/>
                <a:gd name="T79" fmla="*/ 156 h 156"/>
                <a:gd name="T80" fmla="*/ 15 w 126"/>
                <a:gd name="T81" fmla="*/ 145 h 156"/>
                <a:gd name="T82" fmla="*/ 0 w 126"/>
                <a:gd name="T83" fmla="*/ 123 h 156"/>
                <a:gd name="T84" fmla="*/ 4 w 126"/>
                <a:gd name="T85" fmla="*/ 115 h 156"/>
                <a:gd name="T86" fmla="*/ 63 w 126"/>
                <a:gd name="T87" fmla="*/ 11 h 156"/>
                <a:gd name="T88" fmla="*/ 63 w 126"/>
                <a:gd name="T89" fmla="*/ 4 h 156"/>
                <a:gd name="T90" fmla="*/ 63 w 126"/>
                <a:gd name="T91" fmla="*/ 0 h 156"/>
                <a:gd name="T92" fmla="*/ 63 w 126"/>
                <a:gd name="T93" fmla="*/ 0 h 156"/>
                <a:gd name="T94" fmla="*/ 63 w 126"/>
                <a:gd name="T95" fmla="*/ 0 h 156"/>
                <a:gd name="T96" fmla="*/ 59 w 126"/>
                <a:gd name="T97" fmla="*/ 0 h 156"/>
                <a:gd name="T98" fmla="*/ 59 w 126"/>
                <a:gd name="T99" fmla="*/ 4 h 156"/>
                <a:gd name="T100" fmla="*/ 59 w 126"/>
                <a:gd name="T101" fmla="*/ 4 h 156"/>
                <a:gd name="T102" fmla="*/ 59 w 126"/>
                <a:gd name="T103" fmla="*/ 8 h 156"/>
                <a:gd name="T104" fmla="*/ 63 w 126"/>
                <a:gd name="T105" fmla="*/ 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56">
                  <a:moveTo>
                    <a:pt x="4" y="115"/>
                  </a:moveTo>
                  <a:lnTo>
                    <a:pt x="48" y="104"/>
                  </a:lnTo>
                  <a:lnTo>
                    <a:pt x="52" y="71"/>
                  </a:lnTo>
                  <a:lnTo>
                    <a:pt x="48" y="60"/>
                  </a:lnTo>
                  <a:lnTo>
                    <a:pt x="63" y="19"/>
                  </a:lnTo>
                  <a:lnTo>
                    <a:pt x="67" y="19"/>
                  </a:lnTo>
                  <a:lnTo>
                    <a:pt x="67" y="26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81" y="41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6" y="45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7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5" y="56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15" y="82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07" y="89"/>
                  </a:lnTo>
                  <a:lnTo>
                    <a:pt x="107" y="97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0" y="93"/>
                  </a:lnTo>
                  <a:lnTo>
                    <a:pt x="100" y="97"/>
                  </a:lnTo>
                  <a:lnTo>
                    <a:pt x="96" y="97"/>
                  </a:lnTo>
                  <a:lnTo>
                    <a:pt x="100" y="97"/>
                  </a:lnTo>
                  <a:lnTo>
                    <a:pt x="96" y="100"/>
                  </a:lnTo>
                  <a:lnTo>
                    <a:pt x="92" y="104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89" y="119"/>
                  </a:lnTo>
                  <a:lnTo>
                    <a:pt x="89" y="123"/>
                  </a:lnTo>
                  <a:lnTo>
                    <a:pt x="85" y="119"/>
                  </a:lnTo>
                  <a:lnTo>
                    <a:pt x="81" y="123"/>
                  </a:lnTo>
                  <a:lnTo>
                    <a:pt x="74" y="126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63" y="138"/>
                  </a:lnTo>
                  <a:lnTo>
                    <a:pt x="59" y="138"/>
                  </a:lnTo>
                  <a:lnTo>
                    <a:pt x="59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48" y="149"/>
                  </a:lnTo>
                  <a:lnTo>
                    <a:pt x="44" y="152"/>
                  </a:lnTo>
                  <a:lnTo>
                    <a:pt x="41" y="152"/>
                  </a:lnTo>
                  <a:lnTo>
                    <a:pt x="37" y="152"/>
                  </a:lnTo>
                  <a:lnTo>
                    <a:pt x="33" y="152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2" y="156"/>
                  </a:lnTo>
                  <a:lnTo>
                    <a:pt x="15" y="145"/>
                  </a:lnTo>
                  <a:lnTo>
                    <a:pt x="15" y="141"/>
                  </a:lnTo>
                  <a:lnTo>
                    <a:pt x="0" y="123"/>
                  </a:lnTo>
                  <a:lnTo>
                    <a:pt x="4" y="115"/>
                  </a:lnTo>
                  <a:lnTo>
                    <a:pt x="4" y="115"/>
                  </a:lnTo>
                  <a:close/>
                  <a:moveTo>
                    <a:pt x="63" y="11"/>
                  </a:moveTo>
                  <a:lnTo>
                    <a:pt x="63" y="11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5188515" y="2798985"/>
              <a:ext cx="257326" cy="144103"/>
            </a:xfrm>
            <a:custGeom>
              <a:avLst/>
              <a:gdLst>
                <a:gd name="T0" fmla="*/ 4 w 200"/>
                <a:gd name="T1" fmla="*/ 45 h 112"/>
                <a:gd name="T2" fmla="*/ 11 w 200"/>
                <a:gd name="T3" fmla="*/ 41 h 112"/>
                <a:gd name="T4" fmla="*/ 11 w 200"/>
                <a:gd name="T5" fmla="*/ 34 h 112"/>
                <a:gd name="T6" fmla="*/ 19 w 200"/>
                <a:gd name="T7" fmla="*/ 26 h 112"/>
                <a:gd name="T8" fmla="*/ 33 w 200"/>
                <a:gd name="T9" fmla="*/ 30 h 112"/>
                <a:gd name="T10" fmla="*/ 63 w 200"/>
                <a:gd name="T11" fmla="*/ 41 h 112"/>
                <a:gd name="T12" fmla="*/ 93 w 200"/>
                <a:gd name="T13" fmla="*/ 19 h 112"/>
                <a:gd name="T14" fmla="*/ 152 w 200"/>
                <a:gd name="T15" fmla="*/ 8 h 112"/>
                <a:gd name="T16" fmla="*/ 167 w 200"/>
                <a:gd name="T17" fmla="*/ 30 h 112"/>
                <a:gd name="T18" fmla="*/ 170 w 200"/>
                <a:gd name="T19" fmla="*/ 41 h 112"/>
                <a:gd name="T20" fmla="*/ 159 w 200"/>
                <a:gd name="T21" fmla="*/ 49 h 112"/>
                <a:gd name="T22" fmla="*/ 159 w 200"/>
                <a:gd name="T23" fmla="*/ 56 h 112"/>
                <a:gd name="T24" fmla="*/ 159 w 200"/>
                <a:gd name="T25" fmla="*/ 56 h 112"/>
                <a:gd name="T26" fmla="*/ 152 w 200"/>
                <a:gd name="T27" fmla="*/ 60 h 112"/>
                <a:gd name="T28" fmla="*/ 133 w 200"/>
                <a:gd name="T29" fmla="*/ 67 h 112"/>
                <a:gd name="T30" fmla="*/ 115 w 200"/>
                <a:gd name="T31" fmla="*/ 71 h 112"/>
                <a:gd name="T32" fmla="*/ 111 w 200"/>
                <a:gd name="T33" fmla="*/ 75 h 112"/>
                <a:gd name="T34" fmla="*/ 100 w 200"/>
                <a:gd name="T35" fmla="*/ 82 h 112"/>
                <a:gd name="T36" fmla="*/ 96 w 200"/>
                <a:gd name="T37" fmla="*/ 82 h 112"/>
                <a:gd name="T38" fmla="*/ 93 w 200"/>
                <a:gd name="T39" fmla="*/ 82 h 112"/>
                <a:gd name="T40" fmla="*/ 89 w 200"/>
                <a:gd name="T41" fmla="*/ 82 h 112"/>
                <a:gd name="T42" fmla="*/ 85 w 200"/>
                <a:gd name="T43" fmla="*/ 89 h 112"/>
                <a:gd name="T44" fmla="*/ 74 w 200"/>
                <a:gd name="T45" fmla="*/ 89 h 112"/>
                <a:gd name="T46" fmla="*/ 63 w 200"/>
                <a:gd name="T47" fmla="*/ 93 h 112"/>
                <a:gd name="T48" fmla="*/ 59 w 200"/>
                <a:gd name="T49" fmla="*/ 89 h 112"/>
                <a:gd name="T50" fmla="*/ 56 w 200"/>
                <a:gd name="T51" fmla="*/ 89 h 112"/>
                <a:gd name="T52" fmla="*/ 48 w 200"/>
                <a:gd name="T53" fmla="*/ 93 h 112"/>
                <a:gd name="T54" fmla="*/ 45 w 200"/>
                <a:gd name="T55" fmla="*/ 97 h 112"/>
                <a:gd name="T56" fmla="*/ 41 w 200"/>
                <a:gd name="T57" fmla="*/ 100 h 112"/>
                <a:gd name="T58" fmla="*/ 33 w 200"/>
                <a:gd name="T59" fmla="*/ 100 h 112"/>
                <a:gd name="T60" fmla="*/ 30 w 200"/>
                <a:gd name="T61" fmla="*/ 104 h 112"/>
                <a:gd name="T62" fmla="*/ 22 w 200"/>
                <a:gd name="T63" fmla="*/ 104 h 112"/>
                <a:gd name="T64" fmla="*/ 19 w 200"/>
                <a:gd name="T65" fmla="*/ 100 h 112"/>
                <a:gd name="T66" fmla="*/ 15 w 200"/>
                <a:gd name="T67" fmla="*/ 93 h 112"/>
                <a:gd name="T68" fmla="*/ 15 w 200"/>
                <a:gd name="T69" fmla="*/ 89 h 112"/>
                <a:gd name="T70" fmla="*/ 11 w 200"/>
                <a:gd name="T71" fmla="*/ 82 h 112"/>
                <a:gd name="T72" fmla="*/ 4 w 200"/>
                <a:gd name="T73" fmla="*/ 63 h 112"/>
                <a:gd name="T74" fmla="*/ 0 w 200"/>
                <a:gd name="T75" fmla="*/ 60 h 112"/>
                <a:gd name="T76" fmla="*/ 4 w 200"/>
                <a:gd name="T77" fmla="*/ 60 h 112"/>
                <a:gd name="T78" fmla="*/ 4 w 200"/>
                <a:gd name="T79" fmla="*/ 56 h 112"/>
                <a:gd name="T80" fmla="*/ 4 w 200"/>
                <a:gd name="T81" fmla="*/ 45 h 112"/>
                <a:gd name="T82" fmla="*/ 4 w 200"/>
                <a:gd name="T83" fmla="*/ 45 h 112"/>
                <a:gd name="T84" fmla="*/ 163 w 200"/>
                <a:gd name="T85" fmla="*/ 112 h 112"/>
                <a:gd name="T86" fmla="*/ 163 w 200"/>
                <a:gd name="T87" fmla="*/ 112 h 112"/>
                <a:gd name="T88" fmla="*/ 159 w 200"/>
                <a:gd name="T89" fmla="*/ 112 h 112"/>
                <a:gd name="T90" fmla="*/ 182 w 200"/>
                <a:gd name="T91" fmla="*/ 104 h 112"/>
                <a:gd name="T92" fmla="*/ 185 w 200"/>
                <a:gd name="T93" fmla="*/ 100 h 112"/>
                <a:gd name="T94" fmla="*/ 189 w 200"/>
                <a:gd name="T95" fmla="*/ 104 h 112"/>
                <a:gd name="T96" fmla="*/ 193 w 200"/>
                <a:gd name="T97" fmla="*/ 104 h 112"/>
                <a:gd name="T98" fmla="*/ 196 w 200"/>
                <a:gd name="T99" fmla="*/ 104 h 112"/>
                <a:gd name="T100" fmla="*/ 200 w 200"/>
                <a:gd name="T101" fmla="*/ 104 h 112"/>
                <a:gd name="T102" fmla="*/ 196 w 200"/>
                <a:gd name="T103" fmla="*/ 108 h 112"/>
                <a:gd name="T104" fmla="*/ 189 w 200"/>
                <a:gd name="T105" fmla="*/ 108 h 112"/>
                <a:gd name="T106" fmla="*/ 182 w 200"/>
                <a:gd name="T107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2">
                  <a:moveTo>
                    <a:pt x="4" y="45"/>
                  </a:moveTo>
                  <a:lnTo>
                    <a:pt x="4" y="45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5" y="37"/>
                  </a:lnTo>
                  <a:lnTo>
                    <a:pt x="11" y="34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48" y="34"/>
                  </a:lnTo>
                  <a:lnTo>
                    <a:pt x="63" y="41"/>
                  </a:lnTo>
                  <a:lnTo>
                    <a:pt x="63" y="52"/>
                  </a:lnTo>
                  <a:lnTo>
                    <a:pt x="93" y="19"/>
                  </a:lnTo>
                  <a:lnTo>
                    <a:pt x="156" y="0"/>
                  </a:lnTo>
                  <a:lnTo>
                    <a:pt x="152" y="8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74" y="41"/>
                  </a:lnTo>
                  <a:lnTo>
                    <a:pt x="170" y="41"/>
                  </a:lnTo>
                  <a:lnTo>
                    <a:pt x="167" y="45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6" y="60"/>
                  </a:lnTo>
                  <a:lnTo>
                    <a:pt x="152" y="60"/>
                  </a:lnTo>
                  <a:lnTo>
                    <a:pt x="145" y="63"/>
                  </a:lnTo>
                  <a:lnTo>
                    <a:pt x="133" y="67"/>
                  </a:lnTo>
                  <a:lnTo>
                    <a:pt x="133" y="67"/>
                  </a:lnTo>
                  <a:lnTo>
                    <a:pt x="115" y="71"/>
                  </a:lnTo>
                  <a:lnTo>
                    <a:pt x="111" y="71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5" y="86"/>
                  </a:lnTo>
                  <a:lnTo>
                    <a:pt x="85" y="89"/>
                  </a:lnTo>
                  <a:lnTo>
                    <a:pt x="82" y="89"/>
                  </a:lnTo>
                  <a:lnTo>
                    <a:pt x="74" y="89"/>
                  </a:lnTo>
                  <a:lnTo>
                    <a:pt x="67" y="93"/>
                  </a:lnTo>
                  <a:lnTo>
                    <a:pt x="63" y="93"/>
                  </a:lnTo>
                  <a:lnTo>
                    <a:pt x="63" y="89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6" y="89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19" y="97"/>
                  </a:lnTo>
                  <a:lnTo>
                    <a:pt x="15" y="93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1" y="82"/>
                  </a:lnTo>
                  <a:lnTo>
                    <a:pt x="8" y="67"/>
                  </a:lnTo>
                  <a:lnTo>
                    <a:pt x="4" y="63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close/>
                  <a:moveTo>
                    <a:pt x="159" y="112"/>
                  </a:moveTo>
                  <a:lnTo>
                    <a:pt x="163" y="112"/>
                  </a:lnTo>
                  <a:lnTo>
                    <a:pt x="167" y="112"/>
                  </a:lnTo>
                  <a:lnTo>
                    <a:pt x="163" y="112"/>
                  </a:lnTo>
                  <a:lnTo>
                    <a:pt x="159" y="112"/>
                  </a:lnTo>
                  <a:lnTo>
                    <a:pt x="159" y="112"/>
                  </a:lnTo>
                  <a:close/>
                  <a:moveTo>
                    <a:pt x="182" y="108"/>
                  </a:moveTo>
                  <a:lnTo>
                    <a:pt x="182" y="104"/>
                  </a:lnTo>
                  <a:lnTo>
                    <a:pt x="182" y="104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3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0" y="108"/>
                  </a:lnTo>
                  <a:lnTo>
                    <a:pt x="196" y="108"/>
                  </a:lnTo>
                  <a:lnTo>
                    <a:pt x="193" y="108"/>
                  </a:lnTo>
                  <a:lnTo>
                    <a:pt x="189" y="108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2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/>
            <p:nvPr/>
          </p:nvSpPr>
          <p:spPr bwMode="auto">
            <a:xfrm>
              <a:off x="4802526" y="2546806"/>
              <a:ext cx="262473" cy="200714"/>
            </a:xfrm>
            <a:custGeom>
              <a:avLst/>
              <a:gdLst>
                <a:gd name="T0" fmla="*/ 163 w 204"/>
                <a:gd name="T1" fmla="*/ 29 h 156"/>
                <a:gd name="T2" fmla="*/ 152 w 204"/>
                <a:gd name="T3" fmla="*/ 7 h 156"/>
                <a:gd name="T4" fmla="*/ 145 w 204"/>
                <a:gd name="T5" fmla="*/ 7 h 156"/>
                <a:gd name="T6" fmla="*/ 122 w 204"/>
                <a:gd name="T7" fmla="*/ 7 h 156"/>
                <a:gd name="T8" fmla="*/ 119 w 204"/>
                <a:gd name="T9" fmla="*/ 11 h 156"/>
                <a:gd name="T10" fmla="*/ 111 w 204"/>
                <a:gd name="T11" fmla="*/ 7 h 156"/>
                <a:gd name="T12" fmla="*/ 111 w 204"/>
                <a:gd name="T13" fmla="*/ 3 h 156"/>
                <a:gd name="T14" fmla="*/ 100 w 204"/>
                <a:gd name="T15" fmla="*/ 0 h 156"/>
                <a:gd name="T16" fmla="*/ 100 w 204"/>
                <a:gd name="T17" fmla="*/ 3 h 156"/>
                <a:gd name="T18" fmla="*/ 93 w 204"/>
                <a:gd name="T19" fmla="*/ 3 h 156"/>
                <a:gd name="T20" fmla="*/ 93 w 204"/>
                <a:gd name="T21" fmla="*/ 3 h 156"/>
                <a:gd name="T22" fmla="*/ 89 w 204"/>
                <a:gd name="T23" fmla="*/ 3 h 156"/>
                <a:gd name="T24" fmla="*/ 82 w 204"/>
                <a:gd name="T25" fmla="*/ 7 h 156"/>
                <a:gd name="T26" fmla="*/ 71 w 204"/>
                <a:gd name="T27" fmla="*/ 11 h 156"/>
                <a:gd name="T28" fmla="*/ 56 w 204"/>
                <a:gd name="T29" fmla="*/ 7 h 156"/>
                <a:gd name="T30" fmla="*/ 45 w 204"/>
                <a:gd name="T31" fmla="*/ 7 h 156"/>
                <a:gd name="T32" fmla="*/ 34 w 204"/>
                <a:gd name="T33" fmla="*/ 3 h 156"/>
                <a:gd name="T34" fmla="*/ 4 w 204"/>
                <a:gd name="T35" fmla="*/ 0 h 156"/>
                <a:gd name="T36" fmla="*/ 4 w 204"/>
                <a:gd name="T37" fmla="*/ 3 h 156"/>
                <a:gd name="T38" fmla="*/ 4 w 204"/>
                <a:gd name="T39" fmla="*/ 18 h 156"/>
                <a:gd name="T40" fmla="*/ 0 w 204"/>
                <a:gd name="T41" fmla="*/ 29 h 156"/>
                <a:gd name="T42" fmla="*/ 204 w 204"/>
                <a:gd name="T43" fmla="*/ 156 h 156"/>
                <a:gd name="T44" fmla="*/ 196 w 204"/>
                <a:gd name="T45" fmla="*/ 152 h 156"/>
                <a:gd name="T46" fmla="*/ 193 w 204"/>
                <a:gd name="T47" fmla="*/ 144 h 156"/>
                <a:gd name="T48" fmla="*/ 182 w 204"/>
                <a:gd name="T49" fmla="*/ 141 h 156"/>
                <a:gd name="T50" fmla="*/ 178 w 204"/>
                <a:gd name="T51" fmla="*/ 126 h 156"/>
                <a:gd name="T52" fmla="*/ 178 w 204"/>
                <a:gd name="T53" fmla="*/ 126 h 156"/>
                <a:gd name="T54" fmla="*/ 182 w 204"/>
                <a:gd name="T55" fmla="*/ 122 h 156"/>
                <a:gd name="T56" fmla="*/ 178 w 204"/>
                <a:gd name="T57" fmla="*/ 118 h 156"/>
                <a:gd name="T58" fmla="*/ 167 w 204"/>
                <a:gd name="T59" fmla="*/ 104 h 156"/>
                <a:gd name="T60" fmla="*/ 152 w 204"/>
                <a:gd name="T61" fmla="*/ 85 h 156"/>
                <a:gd name="T62" fmla="*/ 152 w 204"/>
                <a:gd name="T63" fmla="*/ 74 h 156"/>
                <a:gd name="T64" fmla="*/ 145 w 204"/>
                <a:gd name="T65" fmla="*/ 66 h 156"/>
                <a:gd name="T66" fmla="*/ 145 w 204"/>
                <a:gd name="T67" fmla="*/ 59 h 156"/>
                <a:gd name="T68" fmla="*/ 126 w 204"/>
                <a:gd name="T69" fmla="*/ 44 h 156"/>
                <a:gd name="T70" fmla="*/ 122 w 204"/>
                <a:gd name="T71" fmla="*/ 33 h 156"/>
                <a:gd name="T72" fmla="*/ 126 w 204"/>
                <a:gd name="T73" fmla="*/ 29 h 156"/>
                <a:gd name="T74" fmla="*/ 130 w 204"/>
                <a:gd name="T75" fmla="*/ 37 h 156"/>
                <a:gd name="T76" fmla="*/ 137 w 204"/>
                <a:gd name="T77" fmla="*/ 44 h 156"/>
                <a:gd name="T78" fmla="*/ 141 w 204"/>
                <a:gd name="T79" fmla="*/ 52 h 156"/>
                <a:gd name="T80" fmla="*/ 156 w 204"/>
                <a:gd name="T81" fmla="*/ 63 h 156"/>
                <a:gd name="T82" fmla="*/ 159 w 204"/>
                <a:gd name="T83" fmla="*/ 55 h 156"/>
                <a:gd name="T84" fmla="*/ 159 w 204"/>
                <a:gd name="T85" fmla="*/ 4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156">
                  <a:moveTo>
                    <a:pt x="163" y="37"/>
                  </a:moveTo>
                  <a:lnTo>
                    <a:pt x="159" y="33"/>
                  </a:lnTo>
                  <a:lnTo>
                    <a:pt x="163" y="29"/>
                  </a:lnTo>
                  <a:lnTo>
                    <a:pt x="159" y="22"/>
                  </a:lnTo>
                  <a:lnTo>
                    <a:pt x="156" y="15"/>
                  </a:lnTo>
                  <a:lnTo>
                    <a:pt x="152" y="7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1" y="7"/>
                  </a:lnTo>
                  <a:lnTo>
                    <a:pt x="130" y="7"/>
                  </a:lnTo>
                  <a:lnTo>
                    <a:pt x="122" y="7"/>
                  </a:lnTo>
                  <a:lnTo>
                    <a:pt x="115" y="3"/>
                  </a:lnTo>
                  <a:lnTo>
                    <a:pt x="115" y="7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4" y="3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6" y="3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6" y="0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59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11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37"/>
                  </a:lnTo>
                  <a:lnTo>
                    <a:pt x="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6" y="148"/>
                  </a:lnTo>
                  <a:lnTo>
                    <a:pt x="193" y="148"/>
                  </a:lnTo>
                  <a:lnTo>
                    <a:pt x="193" y="144"/>
                  </a:lnTo>
                  <a:lnTo>
                    <a:pt x="189" y="144"/>
                  </a:lnTo>
                  <a:lnTo>
                    <a:pt x="185" y="144"/>
                  </a:lnTo>
                  <a:lnTo>
                    <a:pt x="182" y="141"/>
                  </a:lnTo>
                  <a:lnTo>
                    <a:pt x="178" y="133"/>
                  </a:lnTo>
                  <a:lnTo>
                    <a:pt x="178" y="130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85" y="126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5"/>
                  </a:lnTo>
                  <a:lnTo>
                    <a:pt x="167" y="104"/>
                  </a:lnTo>
                  <a:lnTo>
                    <a:pt x="163" y="104"/>
                  </a:lnTo>
                  <a:lnTo>
                    <a:pt x="163" y="100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8" y="70"/>
                  </a:lnTo>
                  <a:lnTo>
                    <a:pt x="145" y="66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45" y="59"/>
                  </a:lnTo>
                  <a:lnTo>
                    <a:pt x="133" y="52"/>
                  </a:lnTo>
                  <a:lnTo>
                    <a:pt x="133" y="48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22" y="37"/>
                  </a:lnTo>
                  <a:lnTo>
                    <a:pt x="122" y="33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3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7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52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9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48"/>
                  </a:lnTo>
                  <a:lnTo>
                    <a:pt x="159" y="44"/>
                  </a:lnTo>
                  <a:lnTo>
                    <a:pt x="163" y="37"/>
                  </a:lnTo>
                  <a:lnTo>
                    <a:pt x="163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/>
            <p:nvPr/>
          </p:nvSpPr>
          <p:spPr bwMode="auto">
            <a:xfrm>
              <a:off x="4754921" y="2747520"/>
              <a:ext cx="347390" cy="361544"/>
            </a:xfrm>
            <a:custGeom>
              <a:avLst/>
              <a:gdLst>
                <a:gd name="T0" fmla="*/ 241 w 270"/>
                <a:gd name="T1" fmla="*/ 3 h 281"/>
                <a:gd name="T2" fmla="*/ 245 w 270"/>
                <a:gd name="T3" fmla="*/ 11 h 281"/>
                <a:gd name="T4" fmla="*/ 245 w 270"/>
                <a:gd name="T5" fmla="*/ 11 h 281"/>
                <a:gd name="T6" fmla="*/ 248 w 270"/>
                <a:gd name="T7" fmla="*/ 37 h 281"/>
                <a:gd name="T8" fmla="*/ 263 w 270"/>
                <a:gd name="T9" fmla="*/ 55 h 281"/>
                <a:gd name="T10" fmla="*/ 270 w 270"/>
                <a:gd name="T11" fmla="*/ 63 h 281"/>
                <a:gd name="T12" fmla="*/ 256 w 270"/>
                <a:gd name="T13" fmla="*/ 70 h 281"/>
                <a:gd name="T14" fmla="*/ 248 w 270"/>
                <a:gd name="T15" fmla="*/ 74 h 281"/>
                <a:gd name="T16" fmla="*/ 248 w 270"/>
                <a:gd name="T17" fmla="*/ 85 h 281"/>
                <a:gd name="T18" fmla="*/ 241 w 270"/>
                <a:gd name="T19" fmla="*/ 103 h 281"/>
                <a:gd name="T20" fmla="*/ 241 w 270"/>
                <a:gd name="T21" fmla="*/ 118 h 281"/>
                <a:gd name="T22" fmla="*/ 233 w 270"/>
                <a:gd name="T23" fmla="*/ 140 h 281"/>
                <a:gd name="T24" fmla="*/ 226 w 270"/>
                <a:gd name="T25" fmla="*/ 152 h 281"/>
                <a:gd name="T26" fmla="*/ 211 w 270"/>
                <a:gd name="T27" fmla="*/ 170 h 281"/>
                <a:gd name="T28" fmla="*/ 208 w 270"/>
                <a:gd name="T29" fmla="*/ 185 h 281"/>
                <a:gd name="T30" fmla="*/ 200 w 270"/>
                <a:gd name="T31" fmla="*/ 207 h 281"/>
                <a:gd name="T32" fmla="*/ 189 w 270"/>
                <a:gd name="T33" fmla="*/ 207 h 281"/>
                <a:gd name="T34" fmla="*/ 189 w 270"/>
                <a:gd name="T35" fmla="*/ 218 h 281"/>
                <a:gd name="T36" fmla="*/ 204 w 270"/>
                <a:gd name="T37" fmla="*/ 222 h 281"/>
                <a:gd name="T38" fmla="*/ 211 w 270"/>
                <a:gd name="T39" fmla="*/ 233 h 281"/>
                <a:gd name="T40" fmla="*/ 222 w 270"/>
                <a:gd name="T41" fmla="*/ 248 h 281"/>
                <a:gd name="T42" fmla="*/ 208 w 270"/>
                <a:gd name="T43" fmla="*/ 267 h 281"/>
                <a:gd name="T44" fmla="*/ 200 w 270"/>
                <a:gd name="T45" fmla="*/ 274 h 281"/>
                <a:gd name="T46" fmla="*/ 182 w 270"/>
                <a:gd name="T47" fmla="*/ 278 h 281"/>
                <a:gd name="T48" fmla="*/ 174 w 270"/>
                <a:gd name="T49" fmla="*/ 281 h 281"/>
                <a:gd name="T50" fmla="*/ 159 w 270"/>
                <a:gd name="T51" fmla="*/ 278 h 281"/>
                <a:gd name="T52" fmla="*/ 152 w 270"/>
                <a:gd name="T53" fmla="*/ 281 h 281"/>
                <a:gd name="T54" fmla="*/ 145 w 270"/>
                <a:gd name="T55" fmla="*/ 278 h 281"/>
                <a:gd name="T56" fmla="*/ 137 w 270"/>
                <a:gd name="T57" fmla="*/ 270 h 281"/>
                <a:gd name="T58" fmla="*/ 126 w 270"/>
                <a:gd name="T59" fmla="*/ 263 h 281"/>
                <a:gd name="T60" fmla="*/ 119 w 270"/>
                <a:gd name="T61" fmla="*/ 267 h 281"/>
                <a:gd name="T62" fmla="*/ 108 w 270"/>
                <a:gd name="T63" fmla="*/ 270 h 281"/>
                <a:gd name="T64" fmla="*/ 96 w 270"/>
                <a:gd name="T65" fmla="*/ 263 h 281"/>
                <a:gd name="T66" fmla="*/ 89 w 270"/>
                <a:gd name="T67" fmla="*/ 255 h 281"/>
                <a:gd name="T68" fmla="*/ 78 w 270"/>
                <a:gd name="T69" fmla="*/ 244 h 281"/>
                <a:gd name="T70" fmla="*/ 74 w 270"/>
                <a:gd name="T71" fmla="*/ 237 h 281"/>
                <a:gd name="T72" fmla="*/ 63 w 270"/>
                <a:gd name="T73" fmla="*/ 226 h 281"/>
                <a:gd name="T74" fmla="*/ 56 w 270"/>
                <a:gd name="T75" fmla="*/ 222 h 281"/>
                <a:gd name="T76" fmla="*/ 52 w 270"/>
                <a:gd name="T77" fmla="*/ 215 h 281"/>
                <a:gd name="T78" fmla="*/ 37 w 270"/>
                <a:gd name="T79" fmla="*/ 207 h 281"/>
                <a:gd name="T80" fmla="*/ 33 w 270"/>
                <a:gd name="T81" fmla="*/ 204 h 281"/>
                <a:gd name="T82" fmla="*/ 26 w 270"/>
                <a:gd name="T83" fmla="*/ 192 h 281"/>
                <a:gd name="T84" fmla="*/ 19 w 270"/>
                <a:gd name="T85" fmla="*/ 174 h 281"/>
                <a:gd name="T86" fmla="*/ 15 w 270"/>
                <a:gd name="T87" fmla="*/ 166 h 281"/>
                <a:gd name="T88" fmla="*/ 8 w 270"/>
                <a:gd name="T89" fmla="*/ 155 h 281"/>
                <a:gd name="T90" fmla="*/ 8 w 270"/>
                <a:gd name="T91" fmla="*/ 144 h 281"/>
                <a:gd name="T92" fmla="*/ 0 w 270"/>
                <a:gd name="T93" fmla="*/ 140 h 281"/>
                <a:gd name="T94" fmla="*/ 4 w 270"/>
                <a:gd name="T95" fmla="*/ 126 h 281"/>
                <a:gd name="T96" fmla="*/ 8 w 270"/>
                <a:gd name="T97" fmla="*/ 115 h 281"/>
                <a:gd name="T98" fmla="*/ 15 w 270"/>
                <a:gd name="T99" fmla="*/ 100 h 281"/>
                <a:gd name="T100" fmla="*/ 33 w 270"/>
                <a:gd name="T101" fmla="*/ 96 h 281"/>
                <a:gd name="T102" fmla="*/ 45 w 270"/>
                <a:gd name="T10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81">
                  <a:moveTo>
                    <a:pt x="45" y="0"/>
                  </a:moveTo>
                  <a:lnTo>
                    <a:pt x="241" y="0"/>
                  </a:lnTo>
                  <a:lnTo>
                    <a:pt x="241" y="0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7"/>
                  </a:lnTo>
                  <a:lnTo>
                    <a:pt x="245" y="11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5" y="11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8" y="25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6" y="48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7" y="55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63"/>
                  </a:lnTo>
                  <a:lnTo>
                    <a:pt x="267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6" y="70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56" y="74"/>
                  </a:lnTo>
                  <a:lnTo>
                    <a:pt x="252" y="74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8" y="77"/>
                  </a:lnTo>
                  <a:lnTo>
                    <a:pt x="245" y="81"/>
                  </a:lnTo>
                  <a:lnTo>
                    <a:pt x="248" y="81"/>
                  </a:lnTo>
                  <a:lnTo>
                    <a:pt x="248" y="85"/>
                  </a:lnTo>
                  <a:lnTo>
                    <a:pt x="248" y="85"/>
                  </a:lnTo>
                  <a:lnTo>
                    <a:pt x="245" y="89"/>
                  </a:lnTo>
                  <a:lnTo>
                    <a:pt x="245" y="96"/>
                  </a:lnTo>
                  <a:lnTo>
                    <a:pt x="241" y="100"/>
                  </a:lnTo>
                  <a:lnTo>
                    <a:pt x="241" y="103"/>
                  </a:lnTo>
                  <a:lnTo>
                    <a:pt x="241" y="103"/>
                  </a:lnTo>
                  <a:lnTo>
                    <a:pt x="237" y="107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22"/>
                  </a:lnTo>
                  <a:lnTo>
                    <a:pt x="241" y="129"/>
                  </a:lnTo>
                  <a:lnTo>
                    <a:pt x="233" y="137"/>
                  </a:lnTo>
                  <a:lnTo>
                    <a:pt x="233" y="140"/>
                  </a:lnTo>
                  <a:lnTo>
                    <a:pt x="233" y="140"/>
                  </a:lnTo>
                  <a:lnTo>
                    <a:pt x="230" y="140"/>
                  </a:lnTo>
                  <a:lnTo>
                    <a:pt x="230" y="144"/>
                  </a:lnTo>
                  <a:lnTo>
                    <a:pt x="226" y="148"/>
                  </a:lnTo>
                  <a:lnTo>
                    <a:pt x="226" y="152"/>
                  </a:lnTo>
                  <a:lnTo>
                    <a:pt x="219" y="155"/>
                  </a:lnTo>
                  <a:lnTo>
                    <a:pt x="219" y="159"/>
                  </a:lnTo>
                  <a:lnTo>
                    <a:pt x="215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8" y="181"/>
                  </a:lnTo>
                  <a:lnTo>
                    <a:pt x="208" y="185"/>
                  </a:lnTo>
                  <a:lnTo>
                    <a:pt x="204" y="189"/>
                  </a:lnTo>
                  <a:lnTo>
                    <a:pt x="204" y="192"/>
                  </a:lnTo>
                  <a:lnTo>
                    <a:pt x="204" y="196"/>
                  </a:lnTo>
                  <a:lnTo>
                    <a:pt x="204" y="204"/>
                  </a:lnTo>
                  <a:lnTo>
                    <a:pt x="200" y="207"/>
                  </a:lnTo>
                  <a:lnTo>
                    <a:pt x="200" y="207"/>
                  </a:lnTo>
                  <a:lnTo>
                    <a:pt x="196" y="207"/>
                  </a:lnTo>
                  <a:lnTo>
                    <a:pt x="196" y="207"/>
                  </a:lnTo>
                  <a:lnTo>
                    <a:pt x="193" y="207"/>
                  </a:lnTo>
                  <a:lnTo>
                    <a:pt x="189" y="207"/>
                  </a:lnTo>
                  <a:lnTo>
                    <a:pt x="189" y="211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5" y="215"/>
                  </a:lnTo>
                  <a:lnTo>
                    <a:pt x="189" y="218"/>
                  </a:lnTo>
                  <a:lnTo>
                    <a:pt x="196" y="215"/>
                  </a:lnTo>
                  <a:lnTo>
                    <a:pt x="196" y="218"/>
                  </a:lnTo>
                  <a:lnTo>
                    <a:pt x="200" y="222"/>
                  </a:lnTo>
                  <a:lnTo>
                    <a:pt x="200" y="222"/>
                  </a:lnTo>
                  <a:lnTo>
                    <a:pt x="204" y="222"/>
                  </a:lnTo>
                  <a:lnTo>
                    <a:pt x="204" y="230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11" y="233"/>
                  </a:lnTo>
                  <a:lnTo>
                    <a:pt x="215" y="233"/>
                  </a:lnTo>
                  <a:lnTo>
                    <a:pt x="215" y="237"/>
                  </a:lnTo>
                  <a:lnTo>
                    <a:pt x="219" y="241"/>
                  </a:lnTo>
                  <a:lnTo>
                    <a:pt x="219" y="244"/>
                  </a:lnTo>
                  <a:lnTo>
                    <a:pt x="222" y="248"/>
                  </a:lnTo>
                  <a:lnTo>
                    <a:pt x="222" y="252"/>
                  </a:lnTo>
                  <a:lnTo>
                    <a:pt x="215" y="259"/>
                  </a:lnTo>
                  <a:lnTo>
                    <a:pt x="211" y="263"/>
                  </a:lnTo>
                  <a:lnTo>
                    <a:pt x="211" y="263"/>
                  </a:lnTo>
                  <a:lnTo>
                    <a:pt x="208" y="267"/>
                  </a:lnTo>
                  <a:lnTo>
                    <a:pt x="208" y="267"/>
                  </a:lnTo>
                  <a:lnTo>
                    <a:pt x="204" y="267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0" y="274"/>
                  </a:lnTo>
                  <a:lnTo>
                    <a:pt x="196" y="274"/>
                  </a:lnTo>
                  <a:lnTo>
                    <a:pt x="193" y="278"/>
                  </a:lnTo>
                  <a:lnTo>
                    <a:pt x="189" y="274"/>
                  </a:lnTo>
                  <a:lnTo>
                    <a:pt x="185" y="274"/>
                  </a:lnTo>
                  <a:lnTo>
                    <a:pt x="182" y="278"/>
                  </a:lnTo>
                  <a:lnTo>
                    <a:pt x="178" y="278"/>
                  </a:lnTo>
                  <a:lnTo>
                    <a:pt x="178" y="278"/>
                  </a:lnTo>
                  <a:lnTo>
                    <a:pt x="174" y="278"/>
                  </a:lnTo>
                  <a:lnTo>
                    <a:pt x="174" y="278"/>
                  </a:lnTo>
                  <a:lnTo>
                    <a:pt x="174" y="281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7" y="278"/>
                  </a:lnTo>
                  <a:lnTo>
                    <a:pt x="163" y="278"/>
                  </a:lnTo>
                  <a:lnTo>
                    <a:pt x="159" y="278"/>
                  </a:lnTo>
                  <a:lnTo>
                    <a:pt x="156" y="278"/>
                  </a:lnTo>
                  <a:lnTo>
                    <a:pt x="152" y="274"/>
                  </a:lnTo>
                  <a:lnTo>
                    <a:pt x="152" y="278"/>
                  </a:lnTo>
                  <a:lnTo>
                    <a:pt x="152" y="278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48" y="281"/>
                  </a:lnTo>
                  <a:lnTo>
                    <a:pt x="145" y="281"/>
                  </a:lnTo>
                  <a:lnTo>
                    <a:pt x="145" y="278"/>
                  </a:lnTo>
                  <a:lnTo>
                    <a:pt x="145" y="278"/>
                  </a:lnTo>
                  <a:lnTo>
                    <a:pt x="145" y="274"/>
                  </a:lnTo>
                  <a:lnTo>
                    <a:pt x="141" y="274"/>
                  </a:lnTo>
                  <a:lnTo>
                    <a:pt x="141" y="270"/>
                  </a:lnTo>
                  <a:lnTo>
                    <a:pt x="137" y="270"/>
                  </a:lnTo>
                  <a:lnTo>
                    <a:pt x="137" y="270"/>
                  </a:lnTo>
                  <a:lnTo>
                    <a:pt x="133" y="267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26" y="263"/>
                  </a:lnTo>
                  <a:lnTo>
                    <a:pt x="126" y="263"/>
                  </a:lnTo>
                  <a:lnTo>
                    <a:pt x="122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5" y="267"/>
                  </a:lnTo>
                  <a:lnTo>
                    <a:pt x="111" y="267"/>
                  </a:lnTo>
                  <a:lnTo>
                    <a:pt x="111" y="267"/>
                  </a:lnTo>
                  <a:lnTo>
                    <a:pt x="108" y="270"/>
                  </a:lnTo>
                  <a:lnTo>
                    <a:pt x="108" y="270"/>
                  </a:lnTo>
                  <a:lnTo>
                    <a:pt x="104" y="267"/>
                  </a:lnTo>
                  <a:lnTo>
                    <a:pt x="100" y="267"/>
                  </a:lnTo>
                  <a:lnTo>
                    <a:pt x="100" y="263"/>
                  </a:lnTo>
                  <a:lnTo>
                    <a:pt x="96" y="263"/>
                  </a:lnTo>
                  <a:lnTo>
                    <a:pt x="96" y="263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5"/>
                  </a:lnTo>
                  <a:lnTo>
                    <a:pt x="89" y="255"/>
                  </a:lnTo>
                  <a:lnTo>
                    <a:pt x="89" y="252"/>
                  </a:lnTo>
                  <a:lnTo>
                    <a:pt x="85" y="248"/>
                  </a:lnTo>
                  <a:lnTo>
                    <a:pt x="89" y="248"/>
                  </a:lnTo>
                  <a:lnTo>
                    <a:pt x="85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4" y="237"/>
                  </a:lnTo>
                  <a:lnTo>
                    <a:pt x="74" y="237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67" y="226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9" y="218"/>
                  </a:lnTo>
                  <a:lnTo>
                    <a:pt x="59" y="218"/>
                  </a:lnTo>
                  <a:lnTo>
                    <a:pt x="56" y="215"/>
                  </a:lnTo>
                  <a:lnTo>
                    <a:pt x="56" y="215"/>
                  </a:lnTo>
                  <a:lnTo>
                    <a:pt x="52" y="215"/>
                  </a:lnTo>
                  <a:lnTo>
                    <a:pt x="52" y="211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41" y="211"/>
                  </a:lnTo>
                  <a:lnTo>
                    <a:pt x="37" y="207"/>
                  </a:lnTo>
                  <a:lnTo>
                    <a:pt x="37" y="204"/>
                  </a:lnTo>
                  <a:lnTo>
                    <a:pt x="41" y="204"/>
                  </a:lnTo>
                  <a:lnTo>
                    <a:pt x="37" y="200"/>
                  </a:lnTo>
                  <a:lnTo>
                    <a:pt x="33" y="200"/>
                  </a:lnTo>
                  <a:lnTo>
                    <a:pt x="33" y="204"/>
                  </a:lnTo>
                  <a:lnTo>
                    <a:pt x="26" y="204"/>
                  </a:lnTo>
                  <a:lnTo>
                    <a:pt x="26" y="200"/>
                  </a:lnTo>
                  <a:lnTo>
                    <a:pt x="26" y="196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0" y="189"/>
                  </a:lnTo>
                  <a:lnTo>
                    <a:pt x="26" y="185"/>
                  </a:lnTo>
                  <a:lnTo>
                    <a:pt x="22" y="18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59"/>
                  </a:lnTo>
                  <a:lnTo>
                    <a:pt x="8" y="159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4" y="144"/>
                  </a:lnTo>
                  <a:lnTo>
                    <a:pt x="8" y="144"/>
                  </a:lnTo>
                  <a:lnTo>
                    <a:pt x="8" y="140"/>
                  </a:lnTo>
                  <a:lnTo>
                    <a:pt x="4" y="14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33"/>
                  </a:lnTo>
                  <a:lnTo>
                    <a:pt x="8" y="133"/>
                  </a:lnTo>
                  <a:lnTo>
                    <a:pt x="8" y="129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8" y="12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11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2" y="96"/>
                  </a:lnTo>
                  <a:lnTo>
                    <a:pt x="26" y="96"/>
                  </a:lnTo>
                  <a:lnTo>
                    <a:pt x="30" y="96"/>
                  </a:lnTo>
                  <a:lnTo>
                    <a:pt x="33" y="9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29"/>
                  </a:lnTo>
                  <a:lnTo>
                    <a:pt x="48" y="2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/>
            <p:nvPr/>
          </p:nvSpPr>
          <p:spPr bwMode="auto">
            <a:xfrm>
              <a:off x="4992947" y="2885191"/>
              <a:ext cx="324231" cy="223874"/>
            </a:xfrm>
            <a:custGeom>
              <a:avLst/>
              <a:gdLst>
                <a:gd name="T0" fmla="*/ 34 w 252"/>
                <a:gd name="T1" fmla="*/ 137 h 174"/>
                <a:gd name="T2" fmla="*/ 30 w 252"/>
                <a:gd name="T3" fmla="*/ 126 h 174"/>
                <a:gd name="T4" fmla="*/ 23 w 252"/>
                <a:gd name="T5" fmla="*/ 123 h 174"/>
                <a:gd name="T6" fmla="*/ 19 w 252"/>
                <a:gd name="T7" fmla="*/ 115 h 174"/>
                <a:gd name="T8" fmla="*/ 11 w 252"/>
                <a:gd name="T9" fmla="*/ 111 h 174"/>
                <a:gd name="T10" fmla="*/ 0 w 252"/>
                <a:gd name="T11" fmla="*/ 108 h 174"/>
                <a:gd name="T12" fmla="*/ 4 w 252"/>
                <a:gd name="T13" fmla="*/ 104 h 174"/>
                <a:gd name="T14" fmla="*/ 11 w 252"/>
                <a:gd name="T15" fmla="*/ 100 h 174"/>
                <a:gd name="T16" fmla="*/ 15 w 252"/>
                <a:gd name="T17" fmla="*/ 100 h 174"/>
                <a:gd name="T18" fmla="*/ 19 w 252"/>
                <a:gd name="T19" fmla="*/ 85 h 174"/>
                <a:gd name="T20" fmla="*/ 23 w 252"/>
                <a:gd name="T21" fmla="*/ 74 h 174"/>
                <a:gd name="T22" fmla="*/ 26 w 252"/>
                <a:gd name="T23" fmla="*/ 63 h 174"/>
                <a:gd name="T24" fmla="*/ 30 w 252"/>
                <a:gd name="T25" fmla="*/ 63 h 174"/>
                <a:gd name="T26" fmla="*/ 41 w 252"/>
                <a:gd name="T27" fmla="*/ 45 h 174"/>
                <a:gd name="T28" fmla="*/ 45 w 252"/>
                <a:gd name="T29" fmla="*/ 33 h 174"/>
                <a:gd name="T30" fmla="*/ 48 w 252"/>
                <a:gd name="T31" fmla="*/ 30 h 174"/>
                <a:gd name="T32" fmla="*/ 56 w 252"/>
                <a:gd name="T33" fmla="*/ 11 h 174"/>
                <a:gd name="T34" fmla="*/ 63 w 252"/>
                <a:gd name="T35" fmla="*/ 11 h 174"/>
                <a:gd name="T36" fmla="*/ 71 w 252"/>
                <a:gd name="T37" fmla="*/ 0 h 174"/>
                <a:gd name="T38" fmla="*/ 82 w 252"/>
                <a:gd name="T39" fmla="*/ 8 h 174"/>
                <a:gd name="T40" fmla="*/ 89 w 252"/>
                <a:gd name="T41" fmla="*/ 4 h 174"/>
                <a:gd name="T42" fmla="*/ 97 w 252"/>
                <a:gd name="T43" fmla="*/ 4 h 174"/>
                <a:gd name="T44" fmla="*/ 104 w 252"/>
                <a:gd name="T45" fmla="*/ 8 h 174"/>
                <a:gd name="T46" fmla="*/ 115 w 252"/>
                <a:gd name="T47" fmla="*/ 11 h 174"/>
                <a:gd name="T48" fmla="*/ 126 w 252"/>
                <a:gd name="T49" fmla="*/ 19 h 174"/>
                <a:gd name="T50" fmla="*/ 130 w 252"/>
                <a:gd name="T51" fmla="*/ 22 h 174"/>
                <a:gd name="T52" fmla="*/ 141 w 252"/>
                <a:gd name="T53" fmla="*/ 26 h 174"/>
                <a:gd name="T54" fmla="*/ 145 w 252"/>
                <a:gd name="T55" fmla="*/ 37 h 174"/>
                <a:gd name="T56" fmla="*/ 148 w 252"/>
                <a:gd name="T57" fmla="*/ 41 h 174"/>
                <a:gd name="T58" fmla="*/ 148 w 252"/>
                <a:gd name="T59" fmla="*/ 52 h 174"/>
                <a:gd name="T60" fmla="*/ 145 w 252"/>
                <a:gd name="T61" fmla="*/ 63 h 174"/>
                <a:gd name="T62" fmla="*/ 156 w 252"/>
                <a:gd name="T63" fmla="*/ 59 h 174"/>
                <a:gd name="T64" fmla="*/ 160 w 252"/>
                <a:gd name="T65" fmla="*/ 63 h 174"/>
                <a:gd name="T66" fmla="*/ 171 w 252"/>
                <a:gd name="T67" fmla="*/ 78 h 174"/>
                <a:gd name="T68" fmla="*/ 178 w 252"/>
                <a:gd name="T69" fmla="*/ 89 h 174"/>
                <a:gd name="T70" fmla="*/ 252 w 252"/>
                <a:gd name="T71" fmla="*/ 104 h 174"/>
                <a:gd name="T72" fmla="*/ 178 w 252"/>
                <a:gd name="T73" fmla="*/ 152 h 174"/>
                <a:gd name="T74" fmla="*/ 171 w 252"/>
                <a:gd name="T75" fmla="*/ 156 h 174"/>
                <a:gd name="T76" fmla="*/ 160 w 252"/>
                <a:gd name="T77" fmla="*/ 163 h 174"/>
                <a:gd name="T78" fmla="*/ 148 w 252"/>
                <a:gd name="T79" fmla="*/ 167 h 174"/>
                <a:gd name="T80" fmla="*/ 137 w 252"/>
                <a:gd name="T81" fmla="*/ 167 h 174"/>
                <a:gd name="T82" fmla="*/ 130 w 252"/>
                <a:gd name="T83" fmla="*/ 163 h 174"/>
                <a:gd name="T84" fmla="*/ 119 w 252"/>
                <a:gd name="T85" fmla="*/ 163 h 174"/>
                <a:gd name="T86" fmla="*/ 108 w 252"/>
                <a:gd name="T87" fmla="*/ 174 h 174"/>
                <a:gd name="T88" fmla="*/ 100 w 252"/>
                <a:gd name="T89" fmla="*/ 174 h 174"/>
                <a:gd name="T90" fmla="*/ 85 w 252"/>
                <a:gd name="T91" fmla="*/ 171 h 174"/>
                <a:gd name="T92" fmla="*/ 78 w 252"/>
                <a:gd name="T93" fmla="*/ 167 h 174"/>
                <a:gd name="T94" fmla="*/ 60 w 252"/>
                <a:gd name="T95" fmla="*/ 160 h 174"/>
                <a:gd name="T96" fmla="*/ 48 w 252"/>
                <a:gd name="T97" fmla="*/ 160 h 174"/>
                <a:gd name="T98" fmla="*/ 45 w 252"/>
                <a:gd name="T99" fmla="*/ 145 h 174"/>
                <a:gd name="T100" fmla="*/ 37 w 252"/>
                <a:gd name="T101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174">
                  <a:moveTo>
                    <a:pt x="37" y="145"/>
                  </a:moveTo>
                  <a:lnTo>
                    <a:pt x="37" y="141"/>
                  </a:lnTo>
                  <a:lnTo>
                    <a:pt x="34" y="137"/>
                  </a:lnTo>
                  <a:lnTo>
                    <a:pt x="34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9" y="123"/>
                  </a:lnTo>
                  <a:lnTo>
                    <a:pt x="19" y="115"/>
                  </a:lnTo>
                  <a:lnTo>
                    <a:pt x="15" y="115"/>
                  </a:lnTo>
                  <a:lnTo>
                    <a:pt x="15" y="115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4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0"/>
                  </a:lnTo>
                  <a:lnTo>
                    <a:pt x="8" y="100"/>
                  </a:lnTo>
                  <a:lnTo>
                    <a:pt x="11" y="100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2"/>
                  </a:lnTo>
                  <a:lnTo>
                    <a:pt x="23" y="78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52"/>
                  </a:lnTo>
                  <a:lnTo>
                    <a:pt x="34" y="48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5" y="37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56" y="1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71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6" y="19"/>
                  </a:lnTo>
                  <a:lnTo>
                    <a:pt x="126" y="19"/>
                  </a:lnTo>
                  <a:lnTo>
                    <a:pt x="130" y="19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37" y="26"/>
                  </a:lnTo>
                  <a:lnTo>
                    <a:pt x="141" y="26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52" y="41"/>
                  </a:lnTo>
                  <a:lnTo>
                    <a:pt x="148" y="41"/>
                  </a:lnTo>
                  <a:lnTo>
                    <a:pt x="148" y="45"/>
                  </a:lnTo>
                  <a:lnTo>
                    <a:pt x="148" y="48"/>
                  </a:lnTo>
                  <a:lnTo>
                    <a:pt x="148" y="52"/>
                  </a:lnTo>
                  <a:lnTo>
                    <a:pt x="145" y="56"/>
                  </a:lnTo>
                  <a:lnTo>
                    <a:pt x="145" y="59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2" y="63"/>
                  </a:lnTo>
                  <a:lnTo>
                    <a:pt x="156" y="59"/>
                  </a:lnTo>
                  <a:lnTo>
                    <a:pt x="160" y="59"/>
                  </a:lnTo>
                  <a:lnTo>
                    <a:pt x="163" y="63"/>
                  </a:lnTo>
                  <a:lnTo>
                    <a:pt x="160" y="63"/>
                  </a:lnTo>
                  <a:lnTo>
                    <a:pt x="163" y="71"/>
                  </a:lnTo>
                  <a:lnTo>
                    <a:pt x="167" y="78"/>
                  </a:lnTo>
                  <a:lnTo>
                    <a:pt x="171" y="78"/>
                  </a:lnTo>
                  <a:lnTo>
                    <a:pt x="171" y="82"/>
                  </a:lnTo>
                  <a:lnTo>
                    <a:pt x="171" y="89"/>
                  </a:lnTo>
                  <a:lnTo>
                    <a:pt x="178" y="89"/>
                  </a:lnTo>
                  <a:lnTo>
                    <a:pt x="182" y="93"/>
                  </a:lnTo>
                  <a:lnTo>
                    <a:pt x="230" y="104"/>
                  </a:lnTo>
                  <a:lnTo>
                    <a:pt x="252" y="104"/>
                  </a:lnTo>
                  <a:lnTo>
                    <a:pt x="200" y="152"/>
                  </a:lnTo>
                  <a:lnTo>
                    <a:pt x="189" y="152"/>
                  </a:lnTo>
                  <a:lnTo>
                    <a:pt x="17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1" y="156"/>
                  </a:lnTo>
                  <a:lnTo>
                    <a:pt x="167" y="160"/>
                  </a:lnTo>
                  <a:lnTo>
                    <a:pt x="163" y="160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48" y="163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37" y="167"/>
                  </a:lnTo>
                  <a:lnTo>
                    <a:pt x="134" y="167"/>
                  </a:lnTo>
                  <a:lnTo>
                    <a:pt x="134" y="163"/>
                  </a:lnTo>
                  <a:lnTo>
                    <a:pt x="130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5" y="167"/>
                  </a:lnTo>
                  <a:lnTo>
                    <a:pt x="115" y="167"/>
                  </a:lnTo>
                  <a:lnTo>
                    <a:pt x="108" y="174"/>
                  </a:lnTo>
                  <a:lnTo>
                    <a:pt x="108" y="174"/>
                  </a:lnTo>
                  <a:lnTo>
                    <a:pt x="104" y="174"/>
                  </a:lnTo>
                  <a:lnTo>
                    <a:pt x="100" y="174"/>
                  </a:lnTo>
                  <a:lnTo>
                    <a:pt x="97" y="174"/>
                  </a:lnTo>
                  <a:lnTo>
                    <a:pt x="93" y="171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82" y="167"/>
                  </a:lnTo>
                  <a:lnTo>
                    <a:pt x="78" y="167"/>
                  </a:lnTo>
                  <a:lnTo>
                    <a:pt x="71" y="160"/>
                  </a:lnTo>
                  <a:lnTo>
                    <a:pt x="67" y="160"/>
                  </a:lnTo>
                  <a:lnTo>
                    <a:pt x="60" y="160"/>
                  </a:lnTo>
                  <a:lnTo>
                    <a:pt x="56" y="156"/>
                  </a:lnTo>
                  <a:lnTo>
                    <a:pt x="52" y="160"/>
                  </a:lnTo>
                  <a:lnTo>
                    <a:pt x="48" y="160"/>
                  </a:lnTo>
                  <a:lnTo>
                    <a:pt x="45" y="156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1" y="148"/>
                  </a:lnTo>
                  <a:lnTo>
                    <a:pt x="37" y="145"/>
                  </a:lnTo>
                  <a:lnTo>
                    <a:pt x="37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/>
            <p:nvPr/>
          </p:nvSpPr>
          <p:spPr bwMode="auto">
            <a:xfrm>
              <a:off x="5059853" y="2823432"/>
              <a:ext cx="142816" cy="114511"/>
            </a:xfrm>
            <a:custGeom>
              <a:avLst/>
              <a:gdLst>
                <a:gd name="T0" fmla="*/ 96 w 111"/>
                <a:gd name="T1" fmla="*/ 85 h 89"/>
                <a:gd name="T2" fmla="*/ 93 w 111"/>
                <a:gd name="T3" fmla="*/ 81 h 89"/>
                <a:gd name="T4" fmla="*/ 89 w 111"/>
                <a:gd name="T5" fmla="*/ 74 h 89"/>
                <a:gd name="T6" fmla="*/ 82 w 111"/>
                <a:gd name="T7" fmla="*/ 70 h 89"/>
                <a:gd name="T8" fmla="*/ 78 w 111"/>
                <a:gd name="T9" fmla="*/ 67 h 89"/>
                <a:gd name="T10" fmla="*/ 74 w 111"/>
                <a:gd name="T11" fmla="*/ 67 h 89"/>
                <a:gd name="T12" fmla="*/ 67 w 111"/>
                <a:gd name="T13" fmla="*/ 63 h 89"/>
                <a:gd name="T14" fmla="*/ 59 w 111"/>
                <a:gd name="T15" fmla="*/ 59 h 89"/>
                <a:gd name="T16" fmla="*/ 52 w 111"/>
                <a:gd name="T17" fmla="*/ 56 h 89"/>
                <a:gd name="T18" fmla="*/ 48 w 111"/>
                <a:gd name="T19" fmla="*/ 56 h 89"/>
                <a:gd name="T20" fmla="*/ 41 w 111"/>
                <a:gd name="T21" fmla="*/ 52 h 89"/>
                <a:gd name="T22" fmla="*/ 37 w 111"/>
                <a:gd name="T23" fmla="*/ 52 h 89"/>
                <a:gd name="T24" fmla="*/ 30 w 111"/>
                <a:gd name="T25" fmla="*/ 56 h 89"/>
                <a:gd name="T26" fmla="*/ 22 w 111"/>
                <a:gd name="T27" fmla="*/ 52 h 89"/>
                <a:gd name="T28" fmla="*/ 19 w 111"/>
                <a:gd name="T29" fmla="*/ 48 h 89"/>
                <a:gd name="T30" fmla="*/ 11 w 111"/>
                <a:gd name="T31" fmla="*/ 59 h 89"/>
                <a:gd name="T32" fmla="*/ 8 w 111"/>
                <a:gd name="T33" fmla="*/ 59 h 89"/>
                <a:gd name="T34" fmla="*/ 4 w 111"/>
                <a:gd name="T35" fmla="*/ 56 h 89"/>
                <a:gd name="T36" fmla="*/ 4 w 111"/>
                <a:gd name="T37" fmla="*/ 44 h 89"/>
                <a:gd name="T38" fmla="*/ 4 w 111"/>
                <a:gd name="T39" fmla="*/ 41 h 89"/>
                <a:gd name="T40" fmla="*/ 8 w 111"/>
                <a:gd name="T41" fmla="*/ 30 h 89"/>
                <a:gd name="T42" fmla="*/ 11 w 111"/>
                <a:gd name="T43" fmla="*/ 26 h 89"/>
                <a:gd name="T44" fmla="*/ 8 w 111"/>
                <a:gd name="T45" fmla="*/ 22 h 89"/>
                <a:gd name="T46" fmla="*/ 11 w 111"/>
                <a:gd name="T47" fmla="*/ 15 h 89"/>
                <a:gd name="T48" fmla="*/ 15 w 111"/>
                <a:gd name="T49" fmla="*/ 15 h 89"/>
                <a:gd name="T50" fmla="*/ 15 w 111"/>
                <a:gd name="T51" fmla="*/ 11 h 89"/>
                <a:gd name="T52" fmla="*/ 19 w 111"/>
                <a:gd name="T53" fmla="*/ 11 h 89"/>
                <a:gd name="T54" fmla="*/ 26 w 111"/>
                <a:gd name="T55" fmla="*/ 7 h 89"/>
                <a:gd name="T56" fmla="*/ 30 w 111"/>
                <a:gd name="T57" fmla="*/ 7 h 89"/>
                <a:gd name="T58" fmla="*/ 33 w 111"/>
                <a:gd name="T59" fmla="*/ 0 h 89"/>
                <a:gd name="T60" fmla="*/ 37 w 111"/>
                <a:gd name="T61" fmla="*/ 4 h 89"/>
                <a:gd name="T62" fmla="*/ 48 w 111"/>
                <a:gd name="T63" fmla="*/ 33 h 89"/>
                <a:gd name="T64" fmla="*/ 48 w 111"/>
                <a:gd name="T65" fmla="*/ 37 h 89"/>
                <a:gd name="T66" fmla="*/ 52 w 111"/>
                <a:gd name="T67" fmla="*/ 37 h 89"/>
                <a:gd name="T68" fmla="*/ 56 w 111"/>
                <a:gd name="T69" fmla="*/ 44 h 89"/>
                <a:gd name="T70" fmla="*/ 56 w 111"/>
                <a:gd name="T71" fmla="*/ 44 h 89"/>
                <a:gd name="T72" fmla="*/ 56 w 111"/>
                <a:gd name="T73" fmla="*/ 41 h 89"/>
                <a:gd name="T74" fmla="*/ 59 w 111"/>
                <a:gd name="T75" fmla="*/ 44 h 89"/>
                <a:gd name="T76" fmla="*/ 63 w 111"/>
                <a:gd name="T77" fmla="*/ 48 h 89"/>
                <a:gd name="T78" fmla="*/ 67 w 111"/>
                <a:gd name="T79" fmla="*/ 48 h 89"/>
                <a:gd name="T80" fmla="*/ 70 w 111"/>
                <a:gd name="T81" fmla="*/ 48 h 89"/>
                <a:gd name="T82" fmla="*/ 74 w 111"/>
                <a:gd name="T83" fmla="*/ 52 h 89"/>
                <a:gd name="T84" fmla="*/ 82 w 111"/>
                <a:gd name="T85" fmla="*/ 56 h 89"/>
                <a:gd name="T86" fmla="*/ 85 w 111"/>
                <a:gd name="T87" fmla="*/ 63 h 89"/>
                <a:gd name="T88" fmla="*/ 93 w 111"/>
                <a:gd name="T89" fmla="*/ 67 h 89"/>
                <a:gd name="T90" fmla="*/ 96 w 111"/>
                <a:gd name="T91" fmla="*/ 70 h 89"/>
                <a:gd name="T92" fmla="*/ 96 w 111"/>
                <a:gd name="T93" fmla="*/ 70 h 89"/>
                <a:gd name="T94" fmla="*/ 104 w 111"/>
                <a:gd name="T95" fmla="*/ 78 h 89"/>
                <a:gd name="T96" fmla="*/ 104 w 111"/>
                <a:gd name="T97" fmla="*/ 81 h 89"/>
                <a:gd name="T98" fmla="*/ 108 w 111"/>
                <a:gd name="T99" fmla="*/ 81 h 89"/>
                <a:gd name="T100" fmla="*/ 111 w 111"/>
                <a:gd name="T101" fmla="*/ 81 h 89"/>
                <a:gd name="T102" fmla="*/ 111 w 111"/>
                <a:gd name="T103" fmla="*/ 85 h 89"/>
                <a:gd name="T104" fmla="*/ 108 w 111"/>
                <a:gd name="T105" fmla="*/ 89 h 89"/>
                <a:gd name="T106" fmla="*/ 100 w 111"/>
                <a:gd name="T10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89">
                  <a:moveTo>
                    <a:pt x="100" y="89"/>
                  </a:moveTo>
                  <a:lnTo>
                    <a:pt x="96" y="85"/>
                  </a:lnTo>
                  <a:lnTo>
                    <a:pt x="93" y="85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2" y="70"/>
                  </a:lnTo>
                  <a:lnTo>
                    <a:pt x="78" y="70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74" y="67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5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3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9" y="48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1"/>
                  </a:lnTo>
                  <a:lnTo>
                    <a:pt x="8" y="37"/>
                  </a:lnTo>
                  <a:lnTo>
                    <a:pt x="8" y="30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45" y="22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6" y="44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7" y="48"/>
                  </a:lnTo>
                  <a:lnTo>
                    <a:pt x="67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5" y="63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67"/>
                  </a:lnTo>
                  <a:lnTo>
                    <a:pt x="96" y="70"/>
                  </a:lnTo>
                  <a:lnTo>
                    <a:pt x="100" y="7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8" y="81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100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/>
            <p:nvPr/>
          </p:nvSpPr>
          <p:spPr bwMode="auto">
            <a:xfrm>
              <a:off x="5179510" y="2932796"/>
              <a:ext cx="28306" cy="33452"/>
            </a:xfrm>
            <a:custGeom>
              <a:avLst/>
              <a:gdLst>
                <a:gd name="T0" fmla="*/ 18 w 22"/>
                <a:gd name="T1" fmla="*/ 26 h 26"/>
                <a:gd name="T2" fmla="*/ 15 w 22"/>
                <a:gd name="T3" fmla="*/ 22 h 26"/>
                <a:gd name="T4" fmla="*/ 11 w 22"/>
                <a:gd name="T5" fmla="*/ 22 h 26"/>
                <a:gd name="T6" fmla="*/ 7 w 22"/>
                <a:gd name="T7" fmla="*/ 26 h 26"/>
                <a:gd name="T8" fmla="*/ 0 w 22"/>
                <a:gd name="T9" fmla="*/ 26 h 26"/>
                <a:gd name="T10" fmla="*/ 0 w 22"/>
                <a:gd name="T11" fmla="*/ 26 h 26"/>
                <a:gd name="T12" fmla="*/ 0 w 22"/>
                <a:gd name="T13" fmla="*/ 22 h 26"/>
                <a:gd name="T14" fmla="*/ 0 w 22"/>
                <a:gd name="T15" fmla="*/ 19 h 26"/>
                <a:gd name="T16" fmla="*/ 3 w 22"/>
                <a:gd name="T17" fmla="*/ 15 h 26"/>
                <a:gd name="T18" fmla="*/ 3 w 22"/>
                <a:gd name="T19" fmla="*/ 11 h 26"/>
                <a:gd name="T20" fmla="*/ 3 w 22"/>
                <a:gd name="T21" fmla="*/ 8 h 26"/>
                <a:gd name="T22" fmla="*/ 3 w 22"/>
                <a:gd name="T23" fmla="*/ 4 h 26"/>
                <a:gd name="T24" fmla="*/ 11 w 22"/>
                <a:gd name="T25" fmla="*/ 4 h 26"/>
                <a:gd name="T26" fmla="*/ 15 w 22"/>
                <a:gd name="T27" fmla="*/ 4 h 26"/>
                <a:gd name="T28" fmla="*/ 15 w 22"/>
                <a:gd name="T29" fmla="*/ 0 h 26"/>
                <a:gd name="T30" fmla="*/ 18 w 22"/>
                <a:gd name="T31" fmla="*/ 0 h 26"/>
                <a:gd name="T32" fmla="*/ 18 w 22"/>
                <a:gd name="T33" fmla="*/ 0 h 26"/>
                <a:gd name="T34" fmla="*/ 18 w 22"/>
                <a:gd name="T35" fmla="*/ 0 h 26"/>
                <a:gd name="T36" fmla="*/ 22 w 22"/>
                <a:gd name="T37" fmla="*/ 4 h 26"/>
                <a:gd name="T38" fmla="*/ 22 w 22"/>
                <a:gd name="T39" fmla="*/ 4 h 26"/>
                <a:gd name="T40" fmla="*/ 22 w 22"/>
                <a:gd name="T41" fmla="*/ 4 h 26"/>
                <a:gd name="T42" fmla="*/ 22 w 22"/>
                <a:gd name="T43" fmla="*/ 8 h 26"/>
                <a:gd name="T44" fmla="*/ 22 w 22"/>
                <a:gd name="T45" fmla="*/ 11 h 26"/>
                <a:gd name="T46" fmla="*/ 18 w 22"/>
                <a:gd name="T47" fmla="*/ 11 h 26"/>
                <a:gd name="T48" fmla="*/ 18 w 22"/>
                <a:gd name="T49" fmla="*/ 11 h 26"/>
                <a:gd name="T50" fmla="*/ 15 w 22"/>
                <a:gd name="T51" fmla="*/ 15 h 26"/>
                <a:gd name="T52" fmla="*/ 11 w 22"/>
                <a:gd name="T53" fmla="*/ 15 h 26"/>
                <a:gd name="T54" fmla="*/ 15 w 22"/>
                <a:gd name="T55" fmla="*/ 19 h 26"/>
                <a:gd name="T56" fmla="*/ 15 w 22"/>
                <a:gd name="T57" fmla="*/ 19 h 26"/>
                <a:gd name="T58" fmla="*/ 18 w 22"/>
                <a:gd name="T59" fmla="*/ 15 h 26"/>
                <a:gd name="T60" fmla="*/ 22 w 22"/>
                <a:gd name="T61" fmla="*/ 15 h 26"/>
                <a:gd name="T62" fmla="*/ 22 w 22"/>
                <a:gd name="T63" fmla="*/ 19 h 26"/>
                <a:gd name="T64" fmla="*/ 18 w 22"/>
                <a:gd name="T65" fmla="*/ 22 h 26"/>
                <a:gd name="T66" fmla="*/ 18 w 22"/>
                <a:gd name="T6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6">
                  <a:moveTo>
                    <a:pt x="18" y="26"/>
                  </a:moveTo>
                  <a:lnTo>
                    <a:pt x="15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/>
            <p:nvPr/>
          </p:nvSpPr>
          <p:spPr bwMode="auto">
            <a:xfrm>
              <a:off x="5165357" y="2946948"/>
              <a:ext cx="213581" cy="258613"/>
            </a:xfrm>
            <a:custGeom>
              <a:avLst/>
              <a:gdLst>
                <a:gd name="T0" fmla="*/ 14 w 166"/>
                <a:gd name="T1" fmla="*/ 115 h 201"/>
                <a:gd name="T2" fmla="*/ 29 w 166"/>
                <a:gd name="T3" fmla="*/ 112 h 201"/>
                <a:gd name="T4" fmla="*/ 40 w 166"/>
                <a:gd name="T5" fmla="*/ 104 h 201"/>
                <a:gd name="T6" fmla="*/ 55 w 166"/>
                <a:gd name="T7" fmla="*/ 104 h 201"/>
                <a:gd name="T8" fmla="*/ 96 w 166"/>
                <a:gd name="T9" fmla="*/ 56 h 201"/>
                <a:gd name="T10" fmla="*/ 37 w 166"/>
                <a:gd name="T11" fmla="*/ 41 h 201"/>
                <a:gd name="T12" fmla="*/ 33 w 166"/>
                <a:gd name="T13" fmla="*/ 30 h 201"/>
                <a:gd name="T14" fmla="*/ 29 w 166"/>
                <a:gd name="T15" fmla="*/ 11 h 201"/>
                <a:gd name="T16" fmla="*/ 33 w 166"/>
                <a:gd name="T17" fmla="*/ 8 h 201"/>
                <a:gd name="T18" fmla="*/ 48 w 166"/>
                <a:gd name="T19" fmla="*/ 23 h 201"/>
                <a:gd name="T20" fmla="*/ 59 w 166"/>
                <a:gd name="T21" fmla="*/ 26 h 201"/>
                <a:gd name="T22" fmla="*/ 70 w 166"/>
                <a:gd name="T23" fmla="*/ 23 h 201"/>
                <a:gd name="T24" fmla="*/ 77 w 166"/>
                <a:gd name="T25" fmla="*/ 19 h 201"/>
                <a:gd name="T26" fmla="*/ 85 w 166"/>
                <a:gd name="T27" fmla="*/ 19 h 201"/>
                <a:gd name="T28" fmla="*/ 103 w 166"/>
                <a:gd name="T29" fmla="*/ 11 h 201"/>
                <a:gd name="T30" fmla="*/ 114 w 166"/>
                <a:gd name="T31" fmla="*/ 11 h 201"/>
                <a:gd name="T32" fmla="*/ 125 w 166"/>
                <a:gd name="T33" fmla="*/ 11 h 201"/>
                <a:gd name="T34" fmla="*/ 137 w 166"/>
                <a:gd name="T35" fmla="*/ 8 h 201"/>
                <a:gd name="T36" fmla="*/ 144 w 166"/>
                <a:gd name="T37" fmla="*/ 8 h 201"/>
                <a:gd name="T38" fmla="*/ 155 w 166"/>
                <a:gd name="T39" fmla="*/ 4 h 201"/>
                <a:gd name="T40" fmla="*/ 155 w 166"/>
                <a:gd name="T41" fmla="*/ 0 h 201"/>
                <a:gd name="T42" fmla="*/ 159 w 166"/>
                <a:gd name="T43" fmla="*/ 0 h 201"/>
                <a:gd name="T44" fmla="*/ 166 w 166"/>
                <a:gd name="T45" fmla="*/ 0 h 201"/>
                <a:gd name="T46" fmla="*/ 163 w 166"/>
                <a:gd name="T47" fmla="*/ 8 h 201"/>
                <a:gd name="T48" fmla="*/ 166 w 166"/>
                <a:gd name="T49" fmla="*/ 11 h 201"/>
                <a:gd name="T50" fmla="*/ 163 w 166"/>
                <a:gd name="T51" fmla="*/ 15 h 201"/>
                <a:gd name="T52" fmla="*/ 163 w 166"/>
                <a:gd name="T53" fmla="*/ 23 h 201"/>
                <a:gd name="T54" fmla="*/ 166 w 166"/>
                <a:gd name="T55" fmla="*/ 23 h 201"/>
                <a:gd name="T56" fmla="*/ 166 w 166"/>
                <a:gd name="T57" fmla="*/ 26 h 201"/>
                <a:gd name="T58" fmla="*/ 159 w 166"/>
                <a:gd name="T59" fmla="*/ 30 h 201"/>
                <a:gd name="T60" fmla="*/ 159 w 166"/>
                <a:gd name="T61" fmla="*/ 37 h 201"/>
                <a:gd name="T62" fmla="*/ 151 w 166"/>
                <a:gd name="T63" fmla="*/ 56 h 201"/>
                <a:gd name="T64" fmla="*/ 144 w 166"/>
                <a:gd name="T65" fmla="*/ 60 h 201"/>
                <a:gd name="T66" fmla="*/ 140 w 166"/>
                <a:gd name="T67" fmla="*/ 67 h 201"/>
                <a:gd name="T68" fmla="*/ 125 w 166"/>
                <a:gd name="T69" fmla="*/ 93 h 201"/>
                <a:gd name="T70" fmla="*/ 114 w 166"/>
                <a:gd name="T71" fmla="*/ 112 h 201"/>
                <a:gd name="T72" fmla="*/ 81 w 166"/>
                <a:gd name="T73" fmla="*/ 141 h 201"/>
                <a:gd name="T74" fmla="*/ 63 w 166"/>
                <a:gd name="T75" fmla="*/ 152 h 201"/>
                <a:gd name="T76" fmla="*/ 44 w 166"/>
                <a:gd name="T77" fmla="*/ 167 h 201"/>
                <a:gd name="T78" fmla="*/ 33 w 166"/>
                <a:gd name="T79" fmla="*/ 178 h 201"/>
                <a:gd name="T80" fmla="*/ 26 w 166"/>
                <a:gd name="T81" fmla="*/ 186 h 201"/>
                <a:gd name="T82" fmla="*/ 0 w 166"/>
                <a:gd name="T83" fmla="*/ 190 h 201"/>
                <a:gd name="T84" fmla="*/ 14 w 166"/>
                <a:gd name="T85" fmla="*/ 11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201">
                  <a:moveTo>
                    <a:pt x="14" y="119"/>
                  </a:moveTo>
                  <a:lnTo>
                    <a:pt x="14" y="119"/>
                  </a:lnTo>
                  <a:lnTo>
                    <a:pt x="14" y="115"/>
                  </a:lnTo>
                  <a:lnTo>
                    <a:pt x="22" y="115"/>
                  </a:lnTo>
                  <a:lnTo>
                    <a:pt x="26" y="115"/>
                  </a:lnTo>
                  <a:lnTo>
                    <a:pt x="29" y="112"/>
                  </a:lnTo>
                  <a:lnTo>
                    <a:pt x="33" y="112"/>
                  </a:lnTo>
                  <a:lnTo>
                    <a:pt x="37" y="108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4" y="104"/>
                  </a:lnTo>
                  <a:lnTo>
                    <a:pt x="55" y="104"/>
                  </a:lnTo>
                  <a:lnTo>
                    <a:pt x="66" y="104"/>
                  </a:lnTo>
                  <a:lnTo>
                    <a:pt x="118" y="56"/>
                  </a:lnTo>
                  <a:lnTo>
                    <a:pt x="96" y="56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37" y="41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3" y="30"/>
                  </a:lnTo>
                  <a:lnTo>
                    <a:pt x="29" y="23"/>
                  </a:lnTo>
                  <a:lnTo>
                    <a:pt x="26" y="15"/>
                  </a:lnTo>
                  <a:lnTo>
                    <a:pt x="29" y="11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70" y="23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9"/>
                  </a:lnTo>
                  <a:lnTo>
                    <a:pt x="81" y="19"/>
                  </a:lnTo>
                  <a:lnTo>
                    <a:pt x="81" y="15"/>
                  </a:lnTo>
                  <a:lnTo>
                    <a:pt x="85" y="19"/>
                  </a:lnTo>
                  <a:lnTo>
                    <a:pt x="92" y="19"/>
                  </a:lnTo>
                  <a:lnTo>
                    <a:pt x="100" y="11"/>
                  </a:lnTo>
                  <a:lnTo>
                    <a:pt x="103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37" y="8"/>
                  </a:lnTo>
                  <a:lnTo>
                    <a:pt x="137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51" y="8"/>
                  </a:lnTo>
                  <a:lnTo>
                    <a:pt x="151" y="4"/>
                  </a:lnTo>
                  <a:lnTo>
                    <a:pt x="155" y="4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4"/>
                  </a:lnTo>
                  <a:lnTo>
                    <a:pt x="163" y="8"/>
                  </a:lnTo>
                  <a:lnTo>
                    <a:pt x="163" y="8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5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59" y="30"/>
                  </a:lnTo>
                  <a:lnTo>
                    <a:pt x="163" y="30"/>
                  </a:lnTo>
                  <a:lnTo>
                    <a:pt x="159" y="34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55" y="49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0" y="67"/>
                  </a:lnTo>
                  <a:lnTo>
                    <a:pt x="133" y="82"/>
                  </a:lnTo>
                  <a:lnTo>
                    <a:pt x="133" y="86"/>
                  </a:lnTo>
                  <a:lnTo>
                    <a:pt x="125" y="93"/>
                  </a:lnTo>
                  <a:lnTo>
                    <a:pt x="125" y="97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07" y="119"/>
                  </a:lnTo>
                  <a:lnTo>
                    <a:pt x="100" y="126"/>
                  </a:lnTo>
                  <a:lnTo>
                    <a:pt x="81" y="141"/>
                  </a:lnTo>
                  <a:lnTo>
                    <a:pt x="74" y="149"/>
                  </a:lnTo>
                  <a:lnTo>
                    <a:pt x="70" y="149"/>
                  </a:lnTo>
                  <a:lnTo>
                    <a:pt x="63" y="152"/>
                  </a:lnTo>
                  <a:lnTo>
                    <a:pt x="59" y="156"/>
                  </a:lnTo>
                  <a:lnTo>
                    <a:pt x="48" y="167"/>
                  </a:lnTo>
                  <a:lnTo>
                    <a:pt x="44" y="167"/>
                  </a:lnTo>
                  <a:lnTo>
                    <a:pt x="37" y="178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29" y="182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0" y="190"/>
                  </a:lnTo>
                  <a:lnTo>
                    <a:pt x="0" y="134"/>
                  </a:lnTo>
                  <a:lnTo>
                    <a:pt x="14" y="119"/>
                  </a:lnTo>
                  <a:lnTo>
                    <a:pt x="14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/>
            <p:nvPr/>
          </p:nvSpPr>
          <p:spPr bwMode="auto">
            <a:xfrm>
              <a:off x="6579362" y="2770679"/>
              <a:ext cx="47606" cy="42459"/>
            </a:xfrm>
            <a:custGeom>
              <a:avLst/>
              <a:gdLst>
                <a:gd name="T0" fmla="*/ 9 w 10"/>
                <a:gd name="T1" fmla="*/ 0 h 9"/>
                <a:gd name="T2" fmla="*/ 8 w 10"/>
                <a:gd name="T3" fmla="*/ 0 h 9"/>
                <a:gd name="T4" fmla="*/ 8 w 10"/>
                <a:gd name="T5" fmla="*/ 1 h 9"/>
                <a:gd name="T6" fmla="*/ 7 w 10"/>
                <a:gd name="T7" fmla="*/ 0 h 9"/>
                <a:gd name="T8" fmla="*/ 6 w 10"/>
                <a:gd name="T9" fmla="*/ 0 h 9"/>
                <a:gd name="T10" fmla="*/ 6 w 10"/>
                <a:gd name="T11" fmla="*/ 0 h 9"/>
                <a:gd name="T12" fmla="*/ 5 w 10"/>
                <a:gd name="T13" fmla="*/ 1 h 9"/>
                <a:gd name="T14" fmla="*/ 4 w 10"/>
                <a:gd name="T15" fmla="*/ 1 h 9"/>
                <a:gd name="T16" fmla="*/ 3 w 10"/>
                <a:gd name="T17" fmla="*/ 1 h 9"/>
                <a:gd name="T18" fmla="*/ 3 w 10"/>
                <a:gd name="T19" fmla="*/ 1 h 9"/>
                <a:gd name="T20" fmla="*/ 2 w 10"/>
                <a:gd name="T21" fmla="*/ 2 h 9"/>
                <a:gd name="T22" fmla="*/ 1 w 10"/>
                <a:gd name="T23" fmla="*/ 3 h 9"/>
                <a:gd name="T24" fmla="*/ 0 w 10"/>
                <a:gd name="T25" fmla="*/ 4 h 9"/>
                <a:gd name="T26" fmla="*/ 0 w 10"/>
                <a:gd name="T27" fmla="*/ 4 h 9"/>
                <a:gd name="T28" fmla="*/ 0 w 10"/>
                <a:gd name="T29" fmla="*/ 6 h 9"/>
                <a:gd name="T30" fmla="*/ 1 w 10"/>
                <a:gd name="T31" fmla="*/ 7 h 9"/>
                <a:gd name="T32" fmla="*/ 1 w 10"/>
                <a:gd name="T33" fmla="*/ 7 h 9"/>
                <a:gd name="T34" fmla="*/ 2 w 10"/>
                <a:gd name="T35" fmla="*/ 8 h 9"/>
                <a:gd name="T36" fmla="*/ 3 w 10"/>
                <a:gd name="T37" fmla="*/ 8 h 9"/>
                <a:gd name="T38" fmla="*/ 3 w 10"/>
                <a:gd name="T39" fmla="*/ 8 h 9"/>
                <a:gd name="T40" fmla="*/ 4 w 10"/>
                <a:gd name="T41" fmla="*/ 8 h 9"/>
                <a:gd name="T42" fmla="*/ 5 w 10"/>
                <a:gd name="T43" fmla="*/ 9 h 9"/>
                <a:gd name="T44" fmla="*/ 5 w 10"/>
                <a:gd name="T45" fmla="*/ 8 h 9"/>
                <a:gd name="T46" fmla="*/ 5 w 10"/>
                <a:gd name="T47" fmla="*/ 8 h 9"/>
                <a:gd name="T48" fmla="*/ 6 w 10"/>
                <a:gd name="T49" fmla="*/ 7 h 9"/>
                <a:gd name="T50" fmla="*/ 7 w 10"/>
                <a:gd name="T51" fmla="*/ 8 h 9"/>
                <a:gd name="T52" fmla="*/ 7 w 10"/>
                <a:gd name="T53" fmla="*/ 7 h 9"/>
                <a:gd name="T54" fmla="*/ 7 w 10"/>
                <a:gd name="T55" fmla="*/ 7 h 9"/>
                <a:gd name="T56" fmla="*/ 8 w 10"/>
                <a:gd name="T57" fmla="*/ 6 h 9"/>
                <a:gd name="T58" fmla="*/ 9 w 10"/>
                <a:gd name="T59" fmla="*/ 6 h 9"/>
                <a:gd name="T60" fmla="*/ 9 w 10"/>
                <a:gd name="T61" fmla="*/ 5 h 9"/>
                <a:gd name="T62" fmla="*/ 9 w 10"/>
                <a:gd name="T63" fmla="*/ 4 h 9"/>
                <a:gd name="T64" fmla="*/ 10 w 10"/>
                <a:gd name="T65" fmla="*/ 4 h 9"/>
                <a:gd name="T66" fmla="*/ 10 w 10"/>
                <a:gd name="T67" fmla="*/ 3 h 9"/>
                <a:gd name="T68" fmla="*/ 10 w 10"/>
                <a:gd name="T69" fmla="*/ 2 h 9"/>
                <a:gd name="T70" fmla="*/ 10 w 10"/>
                <a:gd name="T71" fmla="*/ 1 h 9"/>
                <a:gd name="T72" fmla="*/ 9 w 10"/>
                <a:gd name="T7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/>
            <p:nvPr/>
          </p:nvSpPr>
          <p:spPr bwMode="auto">
            <a:xfrm>
              <a:off x="5655563" y="1893197"/>
              <a:ext cx="1295638" cy="872336"/>
            </a:xfrm>
            <a:custGeom>
              <a:avLst/>
              <a:gdLst>
                <a:gd name="T0" fmla="*/ 970 w 1007"/>
                <a:gd name="T1" fmla="*/ 118 h 678"/>
                <a:gd name="T2" fmla="*/ 937 w 1007"/>
                <a:gd name="T3" fmla="*/ 103 h 678"/>
                <a:gd name="T4" fmla="*/ 911 w 1007"/>
                <a:gd name="T5" fmla="*/ 85 h 678"/>
                <a:gd name="T6" fmla="*/ 874 w 1007"/>
                <a:gd name="T7" fmla="*/ 77 h 678"/>
                <a:gd name="T8" fmla="*/ 840 w 1007"/>
                <a:gd name="T9" fmla="*/ 33 h 678"/>
                <a:gd name="T10" fmla="*/ 815 w 1007"/>
                <a:gd name="T11" fmla="*/ 7 h 678"/>
                <a:gd name="T12" fmla="*/ 774 w 1007"/>
                <a:gd name="T13" fmla="*/ 0 h 678"/>
                <a:gd name="T14" fmla="*/ 733 w 1007"/>
                <a:gd name="T15" fmla="*/ 25 h 678"/>
                <a:gd name="T16" fmla="*/ 741 w 1007"/>
                <a:gd name="T17" fmla="*/ 66 h 678"/>
                <a:gd name="T18" fmla="*/ 711 w 1007"/>
                <a:gd name="T19" fmla="*/ 100 h 678"/>
                <a:gd name="T20" fmla="*/ 778 w 1007"/>
                <a:gd name="T21" fmla="*/ 159 h 678"/>
                <a:gd name="T22" fmla="*/ 733 w 1007"/>
                <a:gd name="T23" fmla="*/ 192 h 678"/>
                <a:gd name="T24" fmla="*/ 663 w 1007"/>
                <a:gd name="T25" fmla="*/ 226 h 678"/>
                <a:gd name="T26" fmla="*/ 578 w 1007"/>
                <a:gd name="T27" fmla="*/ 289 h 678"/>
                <a:gd name="T28" fmla="*/ 437 w 1007"/>
                <a:gd name="T29" fmla="*/ 274 h 678"/>
                <a:gd name="T30" fmla="*/ 374 w 1007"/>
                <a:gd name="T31" fmla="*/ 230 h 678"/>
                <a:gd name="T32" fmla="*/ 326 w 1007"/>
                <a:gd name="T33" fmla="*/ 185 h 678"/>
                <a:gd name="T34" fmla="*/ 281 w 1007"/>
                <a:gd name="T35" fmla="*/ 163 h 678"/>
                <a:gd name="T36" fmla="*/ 248 w 1007"/>
                <a:gd name="T37" fmla="*/ 166 h 678"/>
                <a:gd name="T38" fmla="*/ 204 w 1007"/>
                <a:gd name="T39" fmla="*/ 226 h 678"/>
                <a:gd name="T40" fmla="*/ 181 w 1007"/>
                <a:gd name="T41" fmla="*/ 252 h 678"/>
                <a:gd name="T42" fmla="*/ 137 w 1007"/>
                <a:gd name="T43" fmla="*/ 281 h 678"/>
                <a:gd name="T44" fmla="*/ 44 w 1007"/>
                <a:gd name="T45" fmla="*/ 296 h 678"/>
                <a:gd name="T46" fmla="*/ 30 w 1007"/>
                <a:gd name="T47" fmla="*/ 333 h 678"/>
                <a:gd name="T48" fmla="*/ 15 w 1007"/>
                <a:gd name="T49" fmla="*/ 382 h 678"/>
                <a:gd name="T50" fmla="*/ 48 w 1007"/>
                <a:gd name="T51" fmla="*/ 385 h 678"/>
                <a:gd name="T52" fmla="*/ 89 w 1007"/>
                <a:gd name="T53" fmla="*/ 400 h 678"/>
                <a:gd name="T54" fmla="*/ 148 w 1007"/>
                <a:gd name="T55" fmla="*/ 411 h 678"/>
                <a:gd name="T56" fmla="*/ 200 w 1007"/>
                <a:gd name="T57" fmla="*/ 482 h 678"/>
                <a:gd name="T58" fmla="*/ 237 w 1007"/>
                <a:gd name="T59" fmla="*/ 519 h 678"/>
                <a:gd name="T60" fmla="*/ 300 w 1007"/>
                <a:gd name="T61" fmla="*/ 534 h 678"/>
                <a:gd name="T62" fmla="*/ 370 w 1007"/>
                <a:gd name="T63" fmla="*/ 556 h 678"/>
                <a:gd name="T64" fmla="*/ 441 w 1007"/>
                <a:gd name="T65" fmla="*/ 549 h 678"/>
                <a:gd name="T66" fmla="*/ 500 w 1007"/>
                <a:gd name="T67" fmla="*/ 537 h 678"/>
                <a:gd name="T68" fmla="*/ 541 w 1007"/>
                <a:gd name="T69" fmla="*/ 589 h 678"/>
                <a:gd name="T70" fmla="*/ 548 w 1007"/>
                <a:gd name="T71" fmla="*/ 626 h 678"/>
                <a:gd name="T72" fmla="*/ 570 w 1007"/>
                <a:gd name="T73" fmla="*/ 660 h 678"/>
                <a:gd name="T74" fmla="*/ 611 w 1007"/>
                <a:gd name="T75" fmla="*/ 645 h 678"/>
                <a:gd name="T76" fmla="*/ 663 w 1007"/>
                <a:gd name="T77" fmla="*/ 634 h 678"/>
                <a:gd name="T78" fmla="*/ 711 w 1007"/>
                <a:gd name="T79" fmla="*/ 660 h 678"/>
                <a:gd name="T80" fmla="*/ 737 w 1007"/>
                <a:gd name="T81" fmla="*/ 678 h 678"/>
                <a:gd name="T82" fmla="*/ 748 w 1007"/>
                <a:gd name="T83" fmla="*/ 664 h 678"/>
                <a:gd name="T84" fmla="*/ 789 w 1007"/>
                <a:gd name="T85" fmla="*/ 641 h 678"/>
                <a:gd name="T86" fmla="*/ 822 w 1007"/>
                <a:gd name="T87" fmla="*/ 638 h 678"/>
                <a:gd name="T88" fmla="*/ 852 w 1007"/>
                <a:gd name="T89" fmla="*/ 619 h 678"/>
                <a:gd name="T90" fmla="*/ 874 w 1007"/>
                <a:gd name="T91" fmla="*/ 600 h 678"/>
                <a:gd name="T92" fmla="*/ 881 w 1007"/>
                <a:gd name="T93" fmla="*/ 586 h 678"/>
                <a:gd name="T94" fmla="*/ 889 w 1007"/>
                <a:gd name="T95" fmla="*/ 563 h 678"/>
                <a:gd name="T96" fmla="*/ 907 w 1007"/>
                <a:gd name="T97" fmla="*/ 537 h 678"/>
                <a:gd name="T98" fmla="*/ 907 w 1007"/>
                <a:gd name="T99" fmla="*/ 511 h 678"/>
                <a:gd name="T100" fmla="*/ 874 w 1007"/>
                <a:gd name="T101" fmla="*/ 500 h 678"/>
                <a:gd name="T102" fmla="*/ 852 w 1007"/>
                <a:gd name="T103" fmla="*/ 467 h 678"/>
                <a:gd name="T104" fmla="*/ 892 w 1007"/>
                <a:gd name="T105" fmla="*/ 459 h 678"/>
                <a:gd name="T106" fmla="*/ 848 w 1007"/>
                <a:gd name="T107" fmla="*/ 396 h 678"/>
                <a:gd name="T108" fmla="*/ 889 w 1007"/>
                <a:gd name="T109" fmla="*/ 370 h 678"/>
                <a:gd name="T110" fmla="*/ 844 w 1007"/>
                <a:gd name="T111" fmla="*/ 356 h 678"/>
                <a:gd name="T112" fmla="*/ 803 w 1007"/>
                <a:gd name="T113" fmla="*/ 345 h 678"/>
                <a:gd name="T114" fmla="*/ 837 w 1007"/>
                <a:gd name="T115" fmla="*/ 304 h 678"/>
                <a:gd name="T116" fmla="*/ 855 w 1007"/>
                <a:gd name="T117" fmla="*/ 319 h 678"/>
                <a:gd name="T118" fmla="*/ 870 w 1007"/>
                <a:gd name="T119" fmla="*/ 319 h 678"/>
                <a:gd name="T120" fmla="*/ 985 w 1007"/>
                <a:gd name="T121" fmla="*/ 233 h 678"/>
                <a:gd name="T122" fmla="*/ 985 w 1007"/>
                <a:gd name="T123" fmla="*/ 178 h 678"/>
                <a:gd name="T124" fmla="*/ 1003 w 1007"/>
                <a:gd name="T125" fmla="*/ 15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7" h="678">
                  <a:moveTo>
                    <a:pt x="1003" y="118"/>
                  </a:moveTo>
                  <a:lnTo>
                    <a:pt x="1003" y="115"/>
                  </a:lnTo>
                  <a:lnTo>
                    <a:pt x="1003" y="115"/>
                  </a:lnTo>
                  <a:lnTo>
                    <a:pt x="1000" y="111"/>
                  </a:lnTo>
                  <a:lnTo>
                    <a:pt x="1000" y="111"/>
                  </a:lnTo>
                  <a:lnTo>
                    <a:pt x="1000" y="107"/>
                  </a:lnTo>
                  <a:lnTo>
                    <a:pt x="1000" y="107"/>
                  </a:lnTo>
                  <a:lnTo>
                    <a:pt x="1000" y="103"/>
                  </a:lnTo>
                  <a:lnTo>
                    <a:pt x="996" y="103"/>
                  </a:lnTo>
                  <a:lnTo>
                    <a:pt x="992" y="103"/>
                  </a:lnTo>
                  <a:lnTo>
                    <a:pt x="992" y="103"/>
                  </a:lnTo>
                  <a:lnTo>
                    <a:pt x="989" y="103"/>
                  </a:lnTo>
                  <a:lnTo>
                    <a:pt x="985" y="103"/>
                  </a:lnTo>
                  <a:lnTo>
                    <a:pt x="985" y="103"/>
                  </a:lnTo>
                  <a:lnTo>
                    <a:pt x="985" y="107"/>
                  </a:lnTo>
                  <a:lnTo>
                    <a:pt x="981" y="107"/>
                  </a:lnTo>
                  <a:lnTo>
                    <a:pt x="981" y="107"/>
                  </a:lnTo>
                  <a:lnTo>
                    <a:pt x="981" y="111"/>
                  </a:lnTo>
                  <a:lnTo>
                    <a:pt x="977" y="111"/>
                  </a:lnTo>
                  <a:lnTo>
                    <a:pt x="974" y="111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0" y="118"/>
                  </a:lnTo>
                  <a:lnTo>
                    <a:pt x="970" y="118"/>
                  </a:lnTo>
                  <a:lnTo>
                    <a:pt x="970" y="122"/>
                  </a:lnTo>
                  <a:lnTo>
                    <a:pt x="970" y="122"/>
                  </a:lnTo>
                  <a:lnTo>
                    <a:pt x="966" y="122"/>
                  </a:lnTo>
                  <a:lnTo>
                    <a:pt x="963" y="126"/>
                  </a:lnTo>
                  <a:lnTo>
                    <a:pt x="963" y="126"/>
                  </a:lnTo>
                  <a:lnTo>
                    <a:pt x="959" y="126"/>
                  </a:lnTo>
                  <a:lnTo>
                    <a:pt x="959" y="126"/>
                  </a:lnTo>
                  <a:lnTo>
                    <a:pt x="955" y="126"/>
                  </a:lnTo>
                  <a:lnTo>
                    <a:pt x="955" y="126"/>
                  </a:lnTo>
                  <a:lnTo>
                    <a:pt x="952" y="122"/>
                  </a:lnTo>
                  <a:lnTo>
                    <a:pt x="952" y="122"/>
                  </a:lnTo>
                  <a:lnTo>
                    <a:pt x="948" y="126"/>
                  </a:lnTo>
                  <a:lnTo>
                    <a:pt x="944" y="126"/>
                  </a:lnTo>
                  <a:lnTo>
                    <a:pt x="944" y="122"/>
                  </a:lnTo>
                  <a:lnTo>
                    <a:pt x="944" y="118"/>
                  </a:lnTo>
                  <a:lnTo>
                    <a:pt x="940" y="118"/>
                  </a:lnTo>
                  <a:lnTo>
                    <a:pt x="937" y="115"/>
                  </a:lnTo>
                  <a:lnTo>
                    <a:pt x="937" y="115"/>
                  </a:lnTo>
                  <a:lnTo>
                    <a:pt x="940" y="111"/>
                  </a:lnTo>
                  <a:lnTo>
                    <a:pt x="940" y="111"/>
                  </a:lnTo>
                  <a:lnTo>
                    <a:pt x="937" y="107"/>
                  </a:lnTo>
                  <a:lnTo>
                    <a:pt x="937" y="103"/>
                  </a:lnTo>
                  <a:lnTo>
                    <a:pt x="937" y="103"/>
                  </a:lnTo>
                  <a:lnTo>
                    <a:pt x="933" y="103"/>
                  </a:lnTo>
                  <a:lnTo>
                    <a:pt x="933" y="100"/>
                  </a:lnTo>
                  <a:lnTo>
                    <a:pt x="937" y="100"/>
                  </a:lnTo>
                  <a:lnTo>
                    <a:pt x="937" y="96"/>
                  </a:lnTo>
                  <a:lnTo>
                    <a:pt x="937" y="96"/>
                  </a:lnTo>
                  <a:lnTo>
                    <a:pt x="933" y="96"/>
                  </a:lnTo>
                  <a:lnTo>
                    <a:pt x="933" y="100"/>
                  </a:lnTo>
                  <a:lnTo>
                    <a:pt x="929" y="100"/>
                  </a:lnTo>
                  <a:lnTo>
                    <a:pt x="929" y="100"/>
                  </a:lnTo>
                  <a:lnTo>
                    <a:pt x="926" y="100"/>
                  </a:lnTo>
                  <a:lnTo>
                    <a:pt x="926" y="96"/>
                  </a:lnTo>
                  <a:lnTo>
                    <a:pt x="922" y="96"/>
                  </a:lnTo>
                  <a:lnTo>
                    <a:pt x="922" y="96"/>
                  </a:lnTo>
                  <a:lnTo>
                    <a:pt x="918" y="96"/>
                  </a:lnTo>
                  <a:lnTo>
                    <a:pt x="918" y="92"/>
                  </a:lnTo>
                  <a:lnTo>
                    <a:pt x="918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89"/>
                  </a:lnTo>
                  <a:lnTo>
                    <a:pt x="911" y="89"/>
                  </a:lnTo>
                  <a:lnTo>
                    <a:pt x="911" y="89"/>
                  </a:lnTo>
                  <a:lnTo>
                    <a:pt x="911" y="85"/>
                  </a:lnTo>
                  <a:lnTo>
                    <a:pt x="907" y="85"/>
                  </a:lnTo>
                  <a:lnTo>
                    <a:pt x="907" y="85"/>
                  </a:lnTo>
                  <a:lnTo>
                    <a:pt x="907" y="89"/>
                  </a:lnTo>
                  <a:lnTo>
                    <a:pt x="903" y="85"/>
                  </a:lnTo>
                  <a:lnTo>
                    <a:pt x="903" y="89"/>
                  </a:lnTo>
                  <a:lnTo>
                    <a:pt x="903" y="89"/>
                  </a:lnTo>
                  <a:lnTo>
                    <a:pt x="900" y="89"/>
                  </a:lnTo>
                  <a:lnTo>
                    <a:pt x="900" y="85"/>
                  </a:lnTo>
                  <a:lnTo>
                    <a:pt x="896" y="85"/>
                  </a:lnTo>
                  <a:lnTo>
                    <a:pt x="892" y="85"/>
                  </a:lnTo>
                  <a:lnTo>
                    <a:pt x="892" y="85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89" y="85"/>
                  </a:lnTo>
                  <a:lnTo>
                    <a:pt x="885" y="81"/>
                  </a:lnTo>
                  <a:lnTo>
                    <a:pt x="885" y="85"/>
                  </a:lnTo>
                  <a:lnTo>
                    <a:pt x="885" y="81"/>
                  </a:lnTo>
                  <a:lnTo>
                    <a:pt x="881" y="85"/>
                  </a:lnTo>
                  <a:lnTo>
                    <a:pt x="881" y="81"/>
                  </a:lnTo>
                  <a:lnTo>
                    <a:pt x="878" y="81"/>
                  </a:lnTo>
                  <a:lnTo>
                    <a:pt x="878" y="81"/>
                  </a:lnTo>
                  <a:lnTo>
                    <a:pt x="874" y="77"/>
                  </a:lnTo>
                  <a:lnTo>
                    <a:pt x="870" y="74"/>
                  </a:lnTo>
                  <a:lnTo>
                    <a:pt x="870" y="70"/>
                  </a:lnTo>
                  <a:lnTo>
                    <a:pt x="870" y="70"/>
                  </a:lnTo>
                  <a:lnTo>
                    <a:pt x="866" y="70"/>
                  </a:lnTo>
                  <a:lnTo>
                    <a:pt x="866" y="66"/>
                  </a:lnTo>
                  <a:lnTo>
                    <a:pt x="866" y="66"/>
                  </a:lnTo>
                  <a:lnTo>
                    <a:pt x="866" y="63"/>
                  </a:lnTo>
                  <a:lnTo>
                    <a:pt x="863" y="63"/>
                  </a:lnTo>
                  <a:lnTo>
                    <a:pt x="863" y="59"/>
                  </a:lnTo>
                  <a:lnTo>
                    <a:pt x="859" y="55"/>
                  </a:lnTo>
                  <a:lnTo>
                    <a:pt x="855" y="51"/>
                  </a:lnTo>
                  <a:lnTo>
                    <a:pt x="855" y="48"/>
                  </a:lnTo>
                  <a:lnTo>
                    <a:pt x="852" y="48"/>
                  </a:lnTo>
                  <a:lnTo>
                    <a:pt x="852" y="48"/>
                  </a:lnTo>
                  <a:lnTo>
                    <a:pt x="848" y="48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48" y="44"/>
                  </a:lnTo>
                  <a:lnTo>
                    <a:pt x="848" y="40"/>
                  </a:lnTo>
                  <a:lnTo>
                    <a:pt x="844" y="40"/>
                  </a:lnTo>
                  <a:lnTo>
                    <a:pt x="844" y="37"/>
                  </a:lnTo>
                  <a:lnTo>
                    <a:pt x="844" y="33"/>
                  </a:lnTo>
                  <a:lnTo>
                    <a:pt x="840" y="33"/>
                  </a:lnTo>
                  <a:lnTo>
                    <a:pt x="837" y="29"/>
                  </a:lnTo>
                  <a:lnTo>
                    <a:pt x="837" y="29"/>
                  </a:lnTo>
                  <a:lnTo>
                    <a:pt x="837" y="25"/>
                  </a:lnTo>
                  <a:lnTo>
                    <a:pt x="837" y="25"/>
                  </a:lnTo>
                  <a:lnTo>
                    <a:pt x="833" y="25"/>
                  </a:lnTo>
                  <a:lnTo>
                    <a:pt x="833" y="25"/>
                  </a:lnTo>
                  <a:lnTo>
                    <a:pt x="833" y="22"/>
                  </a:lnTo>
                  <a:lnTo>
                    <a:pt x="833" y="22"/>
                  </a:lnTo>
                  <a:lnTo>
                    <a:pt x="833" y="18"/>
                  </a:lnTo>
                  <a:lnTo>
                    <a:pt x="829" y="18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6" y="14"/>
                  </a:lnTo>
                  <a:lnTo>
                    <a:pt x="822" y="14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7"/>
                  </a:lnTo>
                  <a:lnTo>
                    <a:pt x="818" y="11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15" y="7"/>
                  </a:lnTo>
                  <a:lnTo>
                    <a:pt x="818" y="7"/>
                  </a:lnTo>
                  <a:lnTo>
                    <a:pt x="815" y="3"/>
                  </a:lnTo>
                  <a:lnTo>
                    <a:pt x="815" y="3"/>
                  </a:lnTo>
                  <a:lnTo>
                    <a:pt x="811" y="3"/>
                  </a:lnTo>
                  <a:lnTo>
                    <a:pt x="811" y="3"/>
                  </a:lnTo>
                  <a:lnTo>
                    <a:pt x="807" y="3"/>
                  </a:lnTo>
                  <a:lnTo>
                    <a:pt x="807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7"/>
                  </a:lnTo>
                  <a:lnTo>
                    <a:pt x="800" y="3"/>
                  </a:lnTo>
                  <a:lnTo>
                    <a:pt x="800" y="3"/>
                  </a:lnTo>
                  <a:lnTo>
                    <a:pt x="796" y="3"/>
                  </a:lnTo>
                  <a:lnTo>
                    <a:pt x="792" y="3"/>
                  </a:lnTo>
                  <a:lnTo>
                    <a:pt x="792" y="3"/>
                  </a:lnTo>
                  <a:lnTo>
                    <a:pt x="789" y="0"/>
                  </a:lnTo>
                  <a:lnTo>
                    <a:pt x="785" y="0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778" y="0"/>
                  </a:lnTo>
                  <a:lnTo>
                    <a:pt x="778" y="0"/>
                  </a:lnTo>
                  <a:lnTo>
                    <a:pt x="774" y="0"/>
                  </a:lnTo>
                  <a:lnTo>
                    <a:pt x="770" y="0"/>
                  </a:lnTo>
                  <a:lnTo>
                    <a:pt x="770" y="0"/>
                  </a:lnTo>
                  <a:lnTo>
                    <a:pt x="770" y="3"/>
                  </a:lnTo>
                  <a:lnTo>
                    <a:pt x="766" y="3"/>
                  </a:lnTo>
                  <a:lnTo>
                    <a:pt x="763" y="3"/>
                  </a:lnTo>
                  <a:lnTo>
                    <a:pt x="759" y="3"/>
                  </a:lnTo>
                  <a:lnTo>
                    <a:pt x="759" y="3"/>
                  </a:lnTo>
                  <a:lnTo>
                    <a:pt x="755" y="3"/>
                  </a:lnTo>
                  <a:lnTo>
                    <a:pt x="755" y="7"/>
                  </a:lnTo>
                  <a:lnTo>
                    <a:pt x="752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4" y="7"/>
                  </a:lnTo>
                  <a:lnTo>
                    <a:pt x="741" y="7"/>
                  </a:lnTo>
                  <a:lnTo>
                    <a:pt x="737" y="11"/>
                  </a:lnTo>
                  <a:lnTo>
                    <a:pt x="737" y="11"/>
                  </a:lnTo>
                  <a:lnTo>
                    <a:pt x="737" y="14"/>
                  </a:lnTo>
                  <a:lnTo>
                    <a:pt x="733" y="18"/>
                  </a:lnTo>
                  <a:lnTo>
                    <a:pt x="733" y="18"/>
                  </a:lnTo>
                  <a:lnTo>
                    <a:pt x="733" y="22"/>
                  </a:lnTo>
                  <a:lnTo>
                    <a:pt x="733" y="22"/>
                  </a:lnTo>
                  <a:lnTo>
                    <a:pt x="733" y="25"/>
                  </a:lnTo>
                  <a:lnTo>
                    <a:pt x="733" y="25"/>
                  </a:lnTo>
                  <a:lnTo>
                    <a:pt x="737" y="25"/>
                  </a:lnTo>
                  <a:lnTo>
                    <a:pt x="741" y="25"/>
                  </a:lnTo>
                  <a:lnTo>
                    <a:pt x="741" y="25"/>
                  </a:lnTo>
                  <a:lnTo>
                    <a:pt x="744" y="25"/>
                  </a:lnTo>
                  <a:lnTo>
                    <a:pt x="744" y="29"/>
                  </a:lnTo>
                  <a:lnTo>
                    <a:pt x="748" y="29"/>
                  </a:lnTo>
                  <a:lnTo>
                    <a:pt x="748" y="33"/>
                  </a:lnTo>
                  <a:lnTo>
                    <a:pt x="748" y="33"/>
                  </a:lnTo>
                  <a:lnTo>
                    <a:pt x="752" y="37"/>
                  </a:lnTo>
                  <a:lnTo>
                    <a:pt x="748" y="40"/>
                  </a:lnTo>
                  <a:lnTo>
                    <a:pt x="748" y="40"/>
                  </a:lnTo>
                  <a:lnTo>
                    <a:pt x="744" y="44"/>
                  </a:lnTo>
                  <a:lnTo>
                    <a:pt x="744" y="48"/>
                  </a:lnTo>
                  <a:lnTo>
                    <a:pt x="744" y="48"/>
                  </a:lnTo>
                  <a:lnTo>
                    <a:pt x="741" y="51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59"/>
                  </a:lnTo>
                  <a:lnTo>
                    <a:pt x="741" y="63"/>
                  </a:lnTo>
                  <a:lnTo>
                    <a:pt x="744" y="63"/>
                  </a:lnTo>
                  <a:lnTo>
                    <a:pt x="744" y="66"/>
                  </a:lnTo>
                  <a:lnTo>
                    <a:pt x="741" y="66"/>
                  </a:lnTo>
                  <a:lnTo>
                    <a:pt x="741" y="70"/>
                  </a:lnTo>
                  <a:lnTo>
                    <a:pt x="744" y="70"/>
                  </a:lnTo>
                  <a:lnTo>
                    <a:pt x="744" y="77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8" y="81"/>
                  </a:lnTo>
                  <a:lnTo>
                    <a:pt x="748" y="85"/>
                  </a:lnTo>
                  <a:lnTo>
                    <a:pt x="748" y="89"/>
                  </a:lnTo>
                  <a:lnTo>
                    <a:pt x="744" y="92"/>
                  </a:lnTo>
                  <a:lnTo>
                    <a:pt x="737" y="92"/>
                  </a:lnTo>
                  <a:lnTo>
                    <a:pt x="733" y="92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22" y="100"/>
                  </a:lnTo>
                  <a:lnTo>
                    <a:pt x="718" y="100"/>
                  </a:lnTo>
                  <a:lnTo>
                    <a:pt x="715" y="100"/>
                  </a:lnTo>
                  <a:lnTo>
                    <a:pt x="715" y="96"/>
                  </a:lnTo>
                  <a:lnTo>
                    <a:pt x="711" y="96"/>
                  </a:lnTo>
                  <a:lnTo>
                    <a:pt x="711" y="100"/>
                  </a:lnTo>
                  <a:lnTo>
                    <a:pt x="711" y="100"/>
                  </a:lnTo>
                  <a:lnTo>
                    <a:pt x="707" y="122"/>
                  </a:lnTo>
                  <a:lnTo>
                    <a:pt x="707" y="126"/>
                  </a:lnTo>
                  <a:lnTo>
                    <a:pt x="707" y="129"/>
                  </a:lnTo>
                  <a:lnTo>
                    <a:pt x="707" y="133"/>
                  </a:lnTo>
                  <a:lnTo>
                    <a:pt x="703" y="140"/>
                  </a:lnTo>
                  <a:lnTo>
                    <a:pt x="707" y="144"/>
                  </a:lnTo>
                  <a:lnTo>
                    <a:pt x="715" y="148"/>
                  </a:lnTo>
                  <a:lnTo>
                    <a:pt x="722" y="144"/>
                  </a:lnTo>
                  <a:lnTo>
                    <a:pt x="726" y="144"/>
                  </a:lnTo>
                  <a:lnTo>
                    <a:pt x="733" y="144"/>
                  </a:lnTo>
                  <a:lnTo>
                    <a:pt x="737" y="148"/>
                  </a:lnTo>
                  <a:lnTo>
                    <a:pt x="741" y="144"/>
                  </a:lnTo>
                  <a:lnTo>
                    <a:pt x="741" y="140"/>
                  </a:lnTo>
                  <a:lnTo>
                    <a:pt x="741" y="137"/>
                  </a:lnTo>
                  <a:lnTo>
                    <a:pt x="744" y="137"/>
                  </a:lnTo>
                  <a:lnTo>
                    <a:pt x="748" y="133"/>
                  </a:lnTo>
                  <a:lnTo>
                    <a:pt x="755" y="137"/>
                  </a:lnTo>
                  <a:lnTo>
                    <a:pt x="759" y="140"/>
                  </a:lnTo>
                  <a:lnTo>
                    <a:pt x="766" y="144"/>
                  </a:lnTo>
                  <a:lnTo>
                    <a:pt x="770" y="152"/>
                  </a:lnTo>
                  <a:lnTo>
                    <a:pt x="774" y="155"/>
                  </a:lnTo>
                  <a:lnTo>
                    <a:pt x="778" y="159"/>
                  </a:lnTo>
                  <a:lnTo>
                    <a:pt x="778" y="159"/>
                  </a:lnTo>
                  <a:lnTo>
                    <a:pt x="778" y="163"/>
                  </a:lnTo>
                  <a:lnTo>
                    <a:pt x="774" y="163"/>
                  </a:lnTo>
                  <a:lnTo>
                    <a:pt x="774" y="166"/>
                  </a:lnTo>
                  <a:lnTo>
                    <a:pt x="774" y="166"/>
                  </a:lnTo>
                  <a:lnTo>
                    <a:pt x="770" y="166"/>
                  </a:lnTo>
                  <a:lnTo>
                    <a:pt x="770" y="166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9" y="166"/>
                  </a:lnTo>
                  <a:lnTo>
                    <a:pt x="759" y="166"/>
                  </a:lnTo>
                  <a:lnTo>
                    <a:pt x="755" y="170"/>
                  </a:lnTo>
                  <a:lnTo>
                    <a:pt x="752" y="174"/>
                  </a:lnTo>
                  <a:lnTo>
                    <a:pt x="748" y="174"/>
                  </a:lnTo>
                  <a:lnTo>
                    <a:pt x="744" y="174"/>
                  </a:lnTo>
                  <a:lnTo>
                    <a:pt x="744" y="174"/>
                  </a:lnTo>
                  <a:lnTo>
                    <a:pt x="744" y="178"/>
                  </a:lnTo>
                  <a:lnTo>
                    <a:pt x="741" y="178"/>
                  </a:lnTo>
                  <a:lnTo>
                    <a:pt x="741" y="178"/>
                  </a:lnTo>
                  <a:lnTo>
                    <a:pt x="737" y="178"/>
                  </a:lnTo>
                  <a:lnTo>
                    <a:pt x="737" y="178"/>
                  </a:lnTo>
                  <a:lnTo>
                    <a:pt x="733" y="185"/>
                  </a:lnTo>
                  <a:lnTo>
                    <a:pt x="733" y="189"/>
                  </a:lnTo>
                  <a:lnTo>
                    <a:pt x="733" y="192"/>
                  </a:lnTo>
                  <a:lnTo>
                    <a:pt x="733" y="192"/>
                  </a:lnTo>
                  <a:lnTo>
                    <a:pt x="729" y="192"/>
                  </a:lnTo>
                  <a:lnTo>
                    <a:pt x="722" y="200"/>
                  </a:lnTo>
                  <a:lnTo>
                    <a:pt x="718" y="200"/>
                  </a:lnTo>
                  <a:lnTo>
                    <a:pt x="711" y="196"/>
                  </a:lnTo>
                  <a:lnTo>
                    <a:pt x="711" y="200"/>
                  </a:lnTo>
                  <a:lnTo>
                    <a:pt x="707" y="204"/>
                  </a:lnTo>
                  <a:lnTo>
                    <a:pt x="703" y="207"/>
                  </a:lnTo>
                  <a:lnTo>
                    <a:pt x="700" y="207"/>
                  </a:lnTo>
                  <a:lnTo>
                    <a:pt x="700" y="211"/>
                  </a:lnTo>
                  <a:lnTo>
                    <a:pt x="696" y="215"/>
                  </a:lnTo>
                  <a:lnTo>
                    <a:pt x="696" y="215"/>
                  </a:lnTo>
                  <a:lnTo>
                    <a:pt x="692" y="211"/>
                  </a:lnTo>
                  <a:lnTo>
                    <a:pt x="689" y="211"/>
                  </a:lnTo>
                  <a:lnTo>
                    <a:pt x="685" y="211"/>
                  </a:lnTo>
                  <a:lnTo>
                    <a:pt x="681" y="207"/>
                  </a:lnTo>
                  <a:lnTo>
                    <a:pt x="674" y="207"/>
                  </a:lnTo>
                  <a:lnTo>
                    <a:pt x="670" y="207"/>
                  </a:lnTo>
                  <a:lnTo>
                    <a:pt x="666" y="211"/>
                  </a:lnTo>
                  <a:lnTo>
                    <a:pt x="663" y="215"/>
                  </a:lnTo>
                  <a:lnTo>
                    <a:pt x="663" y="222"/>
                  </a:lnTo>
                  <a:lnTo>
                    <a:pt x="663" y="222"/>
                  </a:lnTo>
                  <a:lnTo>
                    <a:pt x="663" y="226"/>
                  </a:lnTo>
                  <a:lnTo>
                    <a:pt x="670" y="230"/>
                  </a:lnTo>
                  <a:lnTo>
                    <a:pt x="678" y="233"/>
                  </a:lnTo>
                  <a:lnTo>
                    <a:pt x="678" y="237"/>
                  </a:lnTo>
                  <a:lnTo>
                    <a:pt x="674" y="237"/>
                  </a:lnTo>
                  <a:lnTo>
                    <a:pt x="674" y="241"/>
                  </a:lnTo>
                  <a:lnTo>
                    <a:pt x="666" y="248"/>
                  </a:lnTo>
                  <a:lnTo>
                    <a:pt x="663" y="255"/>
                  </a:lnTo>
                  <a:lnTo>
                    <a:pt x="659" y="259"/>
                  </a:lnTo>
                  <a:lnTo>
                    <a:pt x="655" y="259"/>
                  </a:lnTo>
                  <a:lnTo>
                    <a:pt x="652" y="263"/>
                  </a:lnTo>
                  <a:lnTo>
                    <a:pt x="648" y="263"/>
                  </a:lnTo>
                  <a:lnTo>
                    <a:pt x="644" y="263"/>
                  </a:lnTo>
                  <a:lnTo>
                    <a:pt x="641" y="267"/>
                  </a:lnTo>
                  <a:lnTo>
                    <a:pt x="633" y="267"/>
                  </a:lnTo>
                  <a:lnTo>
                    <a:pt x="626" y="267"/>
                  </a:lnTo>
                  <a:lnTo>
                    <a:pt x="622" y="270"/>
                  </a:lnTo>
                  <a:lnTo>
                    <a:pt x="618" y="270"/>
                  </a:lnTo>
                  <a:lnTo>
                    <a:pt x="607" y="274"/>
                  </a:lnTo>
                  <a:lnTo>
                    <a:pt x="596" y="278"/>
                  </a:lnTo>
                  <a:lnTo>
                    <a:pt x="592" y="281"/>
                  </a:lnTo>
                  <a:lnTo>
                    <a:pt x="585" y="289"/>
                  </a:lnTo>
                  <a:lnTo>
                    <a:pt x="581" y="289"/>
                  </a:lnTo>
                  <a:lnTo>
                    <a:pt x="578" y="289"/>
                  </a:lnTo>
                  <a:lnTo>
                    <a:pt x="574" y="289"/>
                  </a:lnTo>
                  <a:lnTo>
                    <a:pt x="574" y="285"/>
                  </a:lnTo>
                  <a:lnTo>
                    <a:pt x="574" y="285"/>
                  </a:lnTo>
                  <a:lnTo>
                    <a:pt x="566" y="285"/>
                  </a:lnTo>
                  <a:lnTo>
                    <a:pt x="559" y="289"/>
                  </a:lnTo>
                  <a:lnTo>
                    <a:pt x="555" y="285"/>
                  </a:lnTo>
                  <a:lnTo>
                    <a:pt x="548" y="285"/>
                  </a:lnTo>
                  <a:lnTo>
                    <a:pt x="541" y="281"/>
                  </a:lnTo>
                  <a:lnTo>
                    <a:pt x="529" y="278"/>
                  </a:lnTo>
                  <a:lnTo>
                    <a:pt x="522" y="270"/>
                  </a:lnTo>
                  <a:lnTo>
                    <a:pt x="518" y="270"/>
                  </a:lnTo>
                  <a:lnTo>
                    <a:pt x="507" y="270"/>
                  </a:lnTo>
                  <a:lnTo>
                    <a:pt x="496" y="270"/>
                  </a:lnTo>
                  <a:lnTo>
                    <a:pt x="496" y="270"/>
                  </a:lnTo>
                  <a:lnTo>
                    <a:pt x="492" y="270"/>
                  </a:lnTo>
                  <a:lnTo>
                    <a:pt x="492" y="274"/>
                  </a:lnTo>
                  <a:lnTo>
                    <a:pt x="485" y="274"/>
                  </a:lnTo>
                  <a:lnTo>
                    <a:pt x="478" y="274"/>
                  </a:lnTo>
                  <a:lnTo>
                    <a:pt x="467" y="274"/>
                  </a:lnTo>
                  <a:lnTo>
                    <a:pt x="455" y="274"/>
                  </a:lnTo>
                  <a:lnTo>
                    <a:pt x="448" y="274"/>
                  </a:lnTo>
                  <a:lnTo>
                    <a:pt x="441" y="274"/>
                  </a:lnTo>
                  <a:lnTo>
                    <a:pt x="437" y="274"/>
                  </a:lnTo>
                  <a:lnTo>
                    <a:pt x="433" y="274"/>
                  </a:lnTo>
                  <a:lnTo>
                    <a:pt x="429" y="267"/>
                  </a:lnTo>
                  <a:lnTo>
                    <a:pt x="429" y="263"/>
                  </a:lnTo>
                  <a:lnTo>
                    <a:pt x="426" y="259"/>
                  </a:lnTo>
                  <a:lnTo>
                    <a:pt x="422" y="255"/>
                  </a:lnTo>
                  <a:lnTo>
                    <a:pt x="422" y="252"/>
                  </a:lnTo>
                  <a:lnTo>
                    <a:pt x="422" y="252"/>
                  </a:lnTo>
                  <a:lnTo>
                    <a:pt x="418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7" y="244"/>
                  </a:lnTo>
                  <a:lnTo>
                    <a:pt x="404" y="241"/>
                  </a:lnTo>
                  <a:lnTo>
                    <a:pt x="396" y="237"/>
                  </a:lnTo>
                  <a:lnTo>
                    <a:pt x="392" y="237"/>
                  </a:lnTo>
                  <a:lnTo>
                    <a:pt x="392" y="237"/>
                  </a:lnTo>
                  <a:lnTo>
                    <a:pt x="389" y="237"/>
                  </a:lnTo>
                  <a:lnTo>
                    <a:pt x="389" y="233"/>
                  </a:lnTo>
                  <a:lnTo>
                    <a:pt x="385" y="233"/>
                  </a:lnTo>
                  <a:lnTo>
                    <a:pt x="374" y="230"/>
                  </a:lnTo>
                  <a:lnTo>
                    <a:pt x="370" y="230"/>
                  </a:lnTo>
                  <a:lnTo>
                    <a:pt x="370" y="230"/>
                  </a:lnTo>
                  <a:lnTo>
                    <a:pt x="367" y="230"/>
                  </a:lnTo>
                  <a:lnTo>
                    <a:pt x="359" y="230"/>
                  </a:lnTo>
                  <a:lnTo>
                    <a:pt x="341" y="230"/>
                  </a:lnTo>
                  <a:lnTo>
                    <a:pt x="337" y="226"/>
                  </a:lnTo>
                  <a:lnTo>
                    <a:pt x="333" y="222"/>
                  </a:lnTo>
                  <a:lnTo>
                    <a:pt x="333" y="218"/>
                  </a:lnTo>
                  <a:lnTo>
                    <a:pt x="333" y="215"/>
                  </a:lnTo>
                  <a:lnTo>
                    <a:pt x="337" y="215"/>
                  </a:lnTo>
                  <a:lnTo>
                    <a:pt x="337" y="215"/>
                  </a:lnTo>
                  <a:lnTo>
                    <a:pt x="337" y="211"/>
                  </a:lnTo>
                  <a:lnTo>
                    <a:pt x="337" y="207"/>
                  </a:lnTo>
                  <a:lnTo>
                    <a:pt x="337" y="204"/>
                  </a:lnTo>
                  <a:lnTo>
                    <a:pt x="337" y="204"/>
                  </a:lnTo>
                  <a:lnTo>
                    <a:pt x="337" y="200"/>
                  </a:lnTo>
                  <a:lnTo>
                    <a:pt x="337" y="200"/>
                  </a:lnTo>
                  <a:lnTo>
                    <a:pt x="333" y="196"/>
                  </a:lnTo>
                  <a:lnTo>
                    <a:pt x="330" y="192"/>
                  </a:lnTo>
                  <a:lnTo>
                    <a:pt x="330" y="192"/>
                  </a:lnTo>
                  <a:lnTo>
                    <a:pt x="326" y="189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18" y="178"/>
                  </a:lnTo>
                  <a:lnTo>
                    <a:pt x="318" y="178"/>
                  </a:lnTo>
                  <a:lnTo>
                    <a:pt x="315" y="174"/>
                  </a:lnTo>
                  <a:lnTo>
                    <a:pt x="315" y="174"/>
                  </a:lnTo>
                  <a:lnTo>
                    <a:pt x="311" y="174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0" y="174"/>
                  </a:lnTo>
                  <a:lnTo>
                    <a:pt x="296" y="174"/>
                  </a:lnTo>
                  <a:lnTo>
                    <a:pt x="296" y="174"/>
                  </a:lnTo>
                  <a:lnTo>
                    <a:pt x="292" y="178"/>
                  </a:lnTo>
                  <a:lnTo>
                    <a:pt x="292" y="178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89" y="170"/>
                  </a:lnTo>
                  <a:lnTo>
                    <a:pt x="285" y="170"/>
                  </a:lnTo>
                  <a:lnTo>
                    <a:pt x="281" y="166"/>
                  </a:lnTo>
                  <a:lnTo>
                    <a:pt x="281" y="163"/>
                  </a:lnTo>
                  <a:lnTo>
                    <a:pt x="278" y="163"/>
                  </a:lnTo>
                  <a:lnTo>
                    <a:pt x="278" y="163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5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0" y="155"/>
                  </a:lnTo>
                  <a:lnTo>
                    <a:pt x="270" y="155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67" y="152"/>
                  </a:lnTo>
                  <a:lnTo>
                    <a:pt x="263" y="148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9" y="155"/>
                  </a:lnTo>
                  <a:lnTo>
                    <a:pt x="255" y="159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52" y="166"/>
                  </a:lnTo>
                  <a:lnTo>
                    <a:pt x="248" y="166"/>
                  </a:lnTo>
                  <a:lnTo>
                    <a:pt x="244" y="170"/>
                  </a:lnTo>
                  <a:lnTo>
                    <a:pt x="244" y="174"/>
                  </a:lnTo>
                  <a:lnTo>
                    <a:pt x="244" y="178"/>
                  </a:lnTo>
                  <a:lnTo>
                    <a:pt x="248" y="185"/>
                  </a:lnTo>
                  <a:lnTo>
                    <a:pt x="252" y="189"/>
                  </a:lnTo>
                  <a:lnTo>
                    <a:pt x="252" y="192"/>
                  </a:lnTo>
                  <a:lnTo>
                    <a:pt x="248" y="196"/>
                  </a:lnTo>
                  <a:lnTo>
                    <a:pt x="244" y="196"/>
                  </a:lnTo>
                  <a:lnTo>
                    <a:pt x="241" y="200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37" y="196"/>
                  </a:lnTo>
                  <a:lnTo>
                    <a:pt x="233" y="196"/>
                  </a:lnTo>
                  <a:lnTo>
                    <a:pt x="226" y="200"/>
                  </a:lnTo>
                  <a:lnTo>
                    <a:pt x="222" y="200"/>
                  </a:lnTo>
                  <a:lnTo>
                    <a:pt x="215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7" y="211"/>
                  </a:lnTo>
                  <a:lnTo>
                    <a:pt x="204" y="218"/>
                  </a:lnTo>
                  <a:lnTo>
                    <a:pt x="204" y="226"/>
                  </a:lnTo>
                  <a:lnTo>
                    <a:pt x="204" y="230"/>
                  </a:lnTo>
                  <a:lnTo>
                    <a:pt x="207" y="230"/>
                  </a:lnTo>
                  <a:lnTo>
                    <a:pt x="211" y="230"/>
                  </a:lnTo>
                  <a:lnTo>
                    <a:pt x="207" y="233"/>
                  </a:lnTo>
                  <a:lnTo>
                    <a:pt x="207" y="237"/>
                  </a:lnTo>
                  <a:lnTo>
                    <a:pt x="207" y="237"/>
                  </a:lnTo>
                  <a:lnTo>
                    <a:pt x="204" y="237"/>
                  </a:lnTo>
                  <a:lnTo>
                    <a:pt x="200" y="237"/>
                  </a:lnTo>
                  <a:lnTo>
                    <a:pt x="200" y="237"/>
                  </a:lnTo>
                  <a:lnTo>
                    <a:pt x="196" y="237"/>
                  </a:lnTo>
                  <a:lnTo>
                    <a:pt x="193" y="237"/>
                  </a:lnTo>
                  <a:lnTo>
                    <a:pt x="185" y="241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4"/>
                  </a:lnTo>
                  <a:lnTo>
                    <a:pt x="170" y="244"/>
                  </a:lnTo>
                  <a:lnTo>
                    <a:pt x="174" y="248"/>
                  </a:lnTo>
                  <a:lnTo>
                    <a:pt x="178" y="248"/>
                  </a:lnTo>
                  <a:lnTo>
                    <a:pt x="181" y="248"/>
                  </a:lnTo>
                  <a:lnTo>
                    <a:pt x="181" y="248"/>
                  </a:lnTo>
                  <a:lnTo>
                    <a:pt x="181" y="252"/>
                  </a:lnTo>
                  <a:lnTo>
                    <a:pt x="181" y="255"/>
                  </a:lnTo>
                  <a:lnTo>
                    <a:pt x="181" y="259"/>
                  </a:lnTo>
                  <a:lnTo>
                    <a:pt x="185" y="259"/>
                  </a:lnTo>
                  <a:lnTo>
                    <a:pt x="185" y="263"/>
                  </a:lnTo>
                  <a:lnTo>
                    <a:pt x="189" y="267"/>
                  </a:lnTo>
                  <a:lnTo>
                    <a:pt x="189" y="270"/>
                  </a:lnTo>
                  <a:lnTo>
                    <a:pt x="193" y="270"/>
                  </a:lnTo>
                  <a:lnTo>
                    <a:pt x="193" y="278"/>
                  </a:lnTo>
                  <a:lnTo>
                    <a:pt x="189" y="278"/>
                  </a:lnTo>
                  <a:lnTo>
                    <a:pt x="189" y="281"/>
                  </a:lnTo>
                  <a:lnTo>
                    <a:pt x="193" y="285"/>
                  </a:lnTo>
                  <a:lnTo>
                    <a:pt x="189" y="285"/>
                  </a:lnTo>
                  <a:lnTo>
                    <a:pt x="189" y="289"/>
                  </a:lnTo>
                  <a:lnTo>
                    <a:pt x="189" y="289"/>
                  </a:lnTo>
                  <a:lnTo>
                    <a:pt x="189" y="293"/>
                  </a:lnTo>
                  <a:lnTo>
                    <a:pt x="185" y="296"/>
                  </a:lnTo>
                  <a:lnTo>
                    <a:pt x="178" y="293"/>
                  </a:lnTo>
                  <a:lnTo>
                    <a:pt x="170" y="285"/>
                  </a:lnTo>
                  <a:lnTo>
                    <a:pt x="167" y="285"/>
                  </a:lnTo>
                  <a:lnTo>
                    <a:pt x="159" y="285"/>
                  </a:lnTo>
                  <a:lnTo>
                    <a:pt x="152" y="285"/>
                  </a:lnTo>
                  <a:lnTo>
                    <a:pt x="144" y="285"/>
                  </a:lnTo>
                  <a:lnTo>
                    <a:pt x="137" y="281"/>
                  </a:lnTo>
                  <a:lnTo>
                    <a:pt x="130" y="285"/>
                  </a:lnTo>
                  <a:lnTo>
                    <a:pt x="126" y="285"/>
                  </a:lnTo>
                  <a:lnTo>
                    <a:pt x="122" y="285"/>
                  </a:lnTo>
                  <a:lnTo>
                    <a:pt x="118" y="285"/>
                  </a:lnTo>
                  <a:lnTo>
                    <a:pt x="115" y="289"/>
                  </a:lnTo>
                  <a:lnTo>
                    <a:pt x="107" y="285"/>
                  </a:lnTo>
                  <a:lnTo>
                    <a:pt x="100" y="285"/>
                  </a:lnTo>
                  <a:lnTo>
                    <a:pt x="96" y="285"/>
                  </a:lnTo>
                  <a:lnTo>
                    <a:pt x="93" y="285"/>
                  </a:lnTo>
                  <a:lnTo>
                    <a:pt x="89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9"/>
                  </a:lnTo>
                  <a:lnTo>
                    <a:pt x="81" y="293"/>
                  </a:lnTo>
                  <a:lnTo>
                    <a:pt x="81" y="296"/>
                  </a:lnTo>
                  <a:lnTo>
                    <a:pt x="78" y="296"/>
                  </a:lnTo>
                  <a:lnTo>
                    <a:pt x="67" y="296"/>
                  </a:lnTo>
                  <a:lnTo>
                    <a:pt x="56" y="296"/>
                  </a:lnTo>
                  <a:lnTo>
                    <a:pt x="52" y="293"/>
                  </a:lnTo>
                  <a:lnTo>
                    <a:pt x="44" y="293"/>
                  </a:lnTo>
                  <a:lnTo>
                    <a:pt x="44" y="296"/>
                  </a:lnTo>
                  <a:lnTo>
                    <a:pt x="44" y="296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4"/>
                  </a:lnTo>
                  <a:lnTo>
                    <a:pt x="37" y="311"/>
                  </a:lnTo>
                  <a:lnTo>
                    <a:pt x="33" y="315"/>
                  </a:lnTo>
                  <a:lnTo>
                    <a:pt x="37" y="319"/>
                  </a:lnTo>
                  <a:lnTo>
                    <a:pt x="44" y="319"/>
                  </a:lnTo>
                  <a:lnTo>
                    <a:pt x="48" y="322"/>
                  </a:lnTo>
                  <a:lnTo>
                    <a:pt x="52" y="322"/>
                  </a:lnTo>
                  <a:lnTo>
                    <a:pt x="52" y="319"/>
                  </a:lnTo>
                  <a:lnTo>
                    <a:pt x="52" y="315"/>
                  </a:lnTo>
                  <a:lnTo>
                    <a:pt x="56" y="315"/>
                  </a:lnTo>
                  <a:lnTo>
                    <a:pt x="63" y="322"/>
                  </a:lnTo>
                  <a:lnTo>
                    <a:pt x="63" y="326"/>
                  </a:lnTo>
                  <a:lnTo>
                    <a:pt x="59" y="330"/>
                  </a:lnTo>
                  <a:lnTo>
                    <a:pt x="56" y="330"/>
                  </a:lnTo>
                  <a:lnTo>
                    <a:pt x="48" y="330"/>
                  </a:lnTo>
                  <a:lnTo>
                    <a:pt x="44" y="330"/>
                  </a:lnTo>
                  <a:lnTo>
                    <a:pt x="41" y="326"/>
                  </a:lnTo>
                  <a:lnTo>
                    <a:pt x="37" y="330"/>
                  </a:lnTo>
                  <a:lnTo>
                    <a:pt x="33" y="330"/>
                  </a:lnTo>
                  <a:lnTo>
                    <a:pt x="30" y="333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30" y="341"/>
                  </a:lnTo>
                  <a:lnTo>
                    <a:pt x="30" y="341"/>
                  </a:lnTo>
                  <a:lnTo>
                    <a:pt x="22" y="345"/>
                  </a:lnTo>
                  <a:lnTo>
                    <a:pt x="15" y="345"/>
                  </a:lnTo>
                  <a:lnTo>
                    <a:pt x="18" y="348"/>
                  </a:lnTo>
                  <a:lnTo>
                    <a:pt x="18" y="348"/>
                  </a:lnTo>
                  <a:lnTo>
                    <a:pt x="11" y="352"/>
                  </a:lnTo>
                  <a:lnTo>
                    <a:pt x="11" y="356"/>
                  </a:lnTo>
                  <a:lnTo>
                    <a:pt x="7" y="356"/>
                  </a:lnTo>
                  <a:lnTo>
                    <a:pt x="4" y="356"/>
                  </a:lnTo>
                  <a:lnTo>
                    <a:pt x="0" y="356"/>
                  </a:lnTo>
                  <a:lnTo>
                    <a:pt x="0" y="363"/>
                  </a:lnTo>
                  <a:lnTo>
                    <a:pt x="4" y="367"/>
                  </a:lnTo>
                  <a:lnTo>
                    <a:pt x="7" y="367"/>
                  </a:lnTo>
                  <a:lnTo>
                    <a:pt x="11" y="367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8"/>
                  </a:lnTo>
                  <a:lnTo>
                    <a:pt x="15" y="378"/>
                  </a:lnTo>
                  <a:lnTo>
                    <a:pt x="15" y="382"/>
                  </a:lnTo>
                  <a:lnTo>
                    <a:pt x="15" y="382"/>
                  </a:lnTo>
                  <a:lnTo>
                    <a:pt x="11" y="389"/>
                  </a:lnTo>
                  <a:lnTo>
                    <a:pt x="7" y="400"/>
                  </a:lnTo>
                  <a:lnTo>
                    <a:pt x="7" y="400"/>
                  </a:lnTo>
                  <a:lnTo>
                    <a:pt x="11" y="404"/>
                  </a:lnTo>
                  <a:lnTo>
                    <a:pt x="15" y="404"/>
                  </a:lnTo>
                  <a:lnTo>
                    <a:pt x="18" y="404"/>
                  </a:lnTo>
                  <a:lnTo>
                    <a:pt x="22" y="400"/>
                  </a:lnTo>
                  <a:lnTo>
                    <a:pt x="26" y="400"/>
                  </a:lnTo>
                  <a:lnTo>
                    <a:pt x="26" y="396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400"/>
                  </a:lnTo>
                  <a:lnTo>
                    <a:pt x="37" y="400"/>
                  </a:lnTo>
                  <a:lnTo>
                    <a:pt x="37" y="396"/>
                  </a:lnTo>
                  <a:lnTo>
                    <a:pt x="37" y="396"/>
                  </a:lnTo>
                  <a:lnTo>
                    <a:pt x="37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4" y="393"/>
                  </a:lnTo>
                  <a:lnTo>
                    <a:pt x="48" y="393"/>
                  </a:lnTo>
                  <a:lnTo>
                    <a:pt x="48" y="389"/>
                  </a:lnTo>
                  <a:lnTo>
                    <a:pt x="48" y="385"/>
                  </a:lnTo>
                  <a:lnTo>
                    <a:pt x="48" y="385"/>
                  </a:lnTo>
                  <a:lnTo>
                    <a:pt x="52" y="382"/>
                  </a:lnTo>
                  <a:lnTo>
                    <a:pt x="52" y="378"/>
                  </a:lnTo>
                  <a:lnTo>
                    <a:pt x="52" y="374"/>
                  </a:lnTo>
                  <a:lnTo>
                    <a:pt x="59" y="374"/>
                  </a:lnTo>
                  <a:lnTo>
                    <a:pt x="59" y="378"/>
                  </a:lnTo>
                  <a:lnTo>
                    <a:pt x="63" y="378"/>
                  </a:lnTo>
                  <a:lnTo>
                    <a:pt x="63" y="382"/>
                  </a:lnTo>
                  <a:lnTo>
                    <a:pt x="63" y="385"/>
                  </a:lnTo>
                  <a:lnTo>
                    <a:pt x="63" y="385"/>
                  </a:lnTo>
                  <a:lnTo>
                    <a:pt x="67" y="385"/>
                  </a:lnTo>
                  <a:lnTo>
                    <a:pt x="67" y="389"/>
                  </a:lnTo>
                  <a:lnTo>
                    <a:pt x="67" y="393"/>
                  </a:lnTo>
                  <a:lnTo>
                    <a:pt x="67" y="396"/>
                  </a:lnTo>
                  <a:lnTo>
                    <a:pt x="67" y="404"/>
                  </a:lnTo>
                  <a:lnTo>
                    <a:pt x="70" y="404"/>
                  </a:lnTo>
                  <a:lnTo>
                    <a:pt x="70" y="408"/>
                  </a:lnTo>
                  <a:lnTo>
                    <a:pt x="74" y="408"/>
                  </a:lnTo>
                  <a:lnTo>
                    <a:pt x="78" y="408"/>
                  </a:lnTo>
                  <a:lnTo>
                    <a:pt x="81" y="408"/>
                  </a:lnTo>
                  <a:lnTo>
                    <a:pt x="81" y="404"/>
                  </a:lnTo>
                  <a:lnTo>
                    <a:pt x="85" y="404"/>
                  </a:lnTo>
                  <a:lnTo>
                    <a:pt x="89" y="400"/>
                  </a:lnTo>
                  <a:lnTo>
                    <a:pt x="89" y="396"/>
                  </a:lnTo>
                  <a:lnTo>
                    <a:pt x="93" y="396"/>
                  </a:lnTo>
                  <a:lnTo>
                    <a:pt x="100" y="393"/>
                  </a:lnTo>
                  <a:lnTo>
                    <a:pt x="104" y="389"/>
                  </a:lnTo>
                  <a:lnTo>
                    <a:pt x="104" y="393"/>
                  </a:lnTo>
                  <a:lnTo>
                    <a:pt x="111" y="393"/>
                  </a:lnTo>
                  <a:lnTo>
                    <a:pt x="115" y="389"/>
                  </a:lnTo>
                  <a:lnTo>
                    <a:pt x="122" y="389"/>
                  </a:lnTo>
                  <a:lnTo>
                    <a:pt x="122" y="393"/>
                  </a:lnTo>
                  <a:lnTo>
                    <a:pt x="115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22" y="396"/>
                  </a:lnTo>
                  <a:lnTo>
                    <a:pt x="126" y="400"/>
                  </a:lnTo>
                  <a:lnTo>
                    <a:pt x="126" y="396"/>
                  </a:lnTo>
                  <a:lnTo>
                    <a:pt x="130" y="396"/>
                  </a:lnTo>
                  <a:lnTo>
                    <a:pt x="133" y="396"/>
                  </a:lnTo>
                  <a:lnTo>
                    <a:pt x="133" y="396"/>
                  </a:lnTo>
                  <a:lnTo>
                    <a:pt x="137" y="396"/>
                  </a:lnTo>
                  <a:lnTo>
                    <a:pt x="137" y="396"/>
                  </a:lnTo>
                  <a:lnTo>
                    <a:pt x="141" y="404"/>
                  </a:lnTo>
                  <a:lnTo>
                    <a:pt x="148" y="411"/>
                  </a:lnTo>
                  <a:lnTo>
                    <a:pt x="152" y="415"/>
                  </a:lnTo>
                  <a:lnTo>
                    <a:pt x="152" y="419"/>
                  </a:lnTo>
                  <a:lnTo>
                    <a:pt x="155" y="419"/>
                  </a:lnTo>
                  <a:lnTo>
                    <a:pt x="155" y="422"/>
                  </a:lnTo>
                  <a:lnTo>
                    <a:pt x="163" y="422"/>
                  </a:lnTo>
                  <a:lnTo>
                    <a:pt x="170" y="422"/>
                  </a:lnTo>
                  <a:lnTo>
                    <a:pt x="170" y="422"/>
                  </a:lnTo>
                  <a:lnTo>
                    <a:pt x="174" y="426"/>
                  </a:lnTo>
                  <a:lnTo>
                    <a:pt x="178" y="430"/>
                  </a:lnTo>
                  <a:lnTo>
                    <a:pt x="185" y="430"/>
                  </a:lnTo>
                  <a:lnTo>
                    <a:pt x="189" y="437"/>
                  </a:lnTo>
                  <a:lnTo>
                    <a:pt x="193" y="445"/>
                  </a:lnTo>
                  <a:lnTo>
                    <a:pt x="196" y="445"/>
                  </a:lnTo>
                  <a:lnTo>
                    <a:pt x="200" y="448"/>
                  </a:lnTo>
                  <a:lnTo>
                    <a:pt x="200" y="456"/>
                  </a:lnTo>
                  <a:lnTo>
                    <a:pt x="204" y="463"/>
                  </a:lnTo>
                  <a:lnTo>
                    <a:pt x="207" y="463"/>
                  </a:lnTo>
                  <a:lnTo>
                    <a:pt x="207" y="471"/>
                  </a:lnTo>
                  <a:lnTo>
                    <a:pt x="211" y="474"/>
                  </a:lnTo>
                  <a:lnTo>
                    <a:pt x="207" y="478"/>
                  </a:lnTo>
                  <a:lnTo>
                    <a:pt x="207" y="478"/>
                  </a:lnTo>
                  <a:lnTo>
                    <a:pt x="204" y="478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5"/>
                  </a:lnTo>
                  <a:lnTo>
                    <a:pt x="204" y="489"/>
                  </a:lnTo>
                  <a:lnTo>
                    <a:pt x="204" y="493"/>
                  </a:lnTo>
                  <a:lnTo>
                    <a:pt x="207" y="497"/>
                  </a:lnTo>
                  <a:lnTo>
                    <a:pt x="204" y="497"/>
                  </a:lnTo>
                  <a:lnTo>
                    <a:pt x="207" y="500"/>
                  </a:lnTo>
                  <a:lnTo>
                    <a:pt x="207" y="500"/>
                  </a:lnTo>
                  <a:lnTo>
                    <a:pt x="207" y="504"/>
                  </a:lnTo>
                  <a:lnTo>
                    <a:pt x="211" y="504"/>
                  </a:lnTo>
                  <a:lnTo>
                    <a:pt x="211" y="508"/>
                  </a:lnTo>
                  <a:lnTo>
                    <a:pt x="215" y="508"/>
                  </a:lnTo>
                  <a:lnTo>
                    <a:pt x="218" y="508"/>
                  </a:lnTo>
                  <a:lnTo>
                    <a:pt x="222" y="508"/>
                  </a:lnTo>
                  <a:lnTo>
                    <a:pt x="222" y="508"/>
                  </a:lnTo>
                  <a:lnTo>
                    <a:pt x="226" y="508"/>
                  </a:lnTo>
                  <a:lnTo>
                    <a:pt x="230" y="511"/>
                  </a:lnTo>
                  <a:lnTo>
                    <a:pt x="233" y="511"/>
                  </a:lnTo>
                  <a:lnTo>
                    <a:pt x="233" y="515"/>
                  </a:lnTo>
                  <a:lnTo>
                    <a:pt x="237" y="515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44" y="519"/>
                  </a:lnTo>
                  <a:lnTo>
                    <a:pt x="244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52" y="519"/>
                  </a:lnTo>
                  <a:lnTo>
                    <a:pt x="255" y="519"/>
                  </a:lnTo>
                  <a:lnTo>
                    <a:pt x="263" y="523"/>
                  </a:lnTo>
                  <a:lnTo>
                    <a:pt x="263" y="523"/>
                  </a:lnTo>
                  <a:lnTo>
                    <a:pt x="267" y="523"/>
                  </a:lnTo>
                  <a:lnTo>
                    <a:pt x="270" y="523"/>
                  </a:lnTo>
                  <a:lnTo>
                    <a:pt x="274" y="530"/>
                  </a:lnTo>
                  <a:lnTo>
                    <a:pt x="278" y="530"/>
                  </a:lnTo>
                  <a:lnTo>
                    <a:pt x="281" y="530"/>
                  </a:lnTo>
                  <a:lnTo>
                    <a:pt x="285" y="534"/>
                  </a:lnTo>
                  <a:lnTo>
                    <a:pt x="285" y="537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9" y="534"/>
                  </a:lnTo>
                  <a:lnTo>
                    <a:pt x="292" y="534"/>
                  </a:lnTo>
                  <a:lnTo>
                    <a:pt x="292" y="534"/>
                  </a:lnTo>
                  <a:lnTo>
                    <a:pt x="296" y="534"/>
                  </a:lnTo>
                  <a:lnTo>
                    <a:pt x="300" y="534"/>
                  </a:lnTo>
                  <a:lnTo>
                    <a:pt x="300" y="541"/>
                  </a:lnTo>
                  <a:lnTo>
                    <a:pt x="304" y="541"/>
                  </a:lnTo>
                  <a:lnTo>
                    <a:pt x="311" y="541"/>
                  </a:lnTo>
                  <a:lnTo>
                    <a:pt x="315" y="541"/>
                  </a:lnTo>
                  <a:lnTo>
                    <a:pt x="311" y="549"/>
                  </a:lnTo>
                  <a:lnTo>
                    <a:pt x="315" y="552"/>
                  </a:lnTo>
                  <a:lnTo>
                    <a:pt x="318" y="552"/>
                  </a:lnTo>
                  <a:lnTo>
                    <a:pt x="322" y="552"/>
                  </a:lnTo>
                  <a:lnTo>
                    <a:pt x="322" y="552"/>
                  </a:lnTo>
                  <a:lnTo>
                    <a:pt x="326" y="552"/>
                  </a:lnTo>
                  <a:lnTo>
                    <a:pt x="330" y="549"/>
                  </a:lnTo>
                  <a:lnTo>
                    <a:pt x="337" y="549"/>
                  </a:lnTo>
                  <a:lnTo>
                    <a:pt x="341" y="549"/>
                  </a:lnTo>
                  <a:lnTo>
                    <a:pt x="341" y="552"/>
                  </a:lnTo>
                  <a:lnTo>
                    <a:pt x="348" y="556"/>
                  </a:lnTo>
                  <a:lnTo>
                    <a:pt x="348" y="560"/>
                  </a:lnTo>
                  <a:lnTo>
                    <a:pt x="352" y="560"/>
                  </a:lnTo>
                  <a:lnTo>
                    <a:pt x="355" y="560"/>
                  </a:lnTo>
                  <a:lnTo>
                    <a:pt x="359" y="560"/>
                  </a:lnTo>
                  <a:lnTo>
                    <a:pt x="363" y="556"/>
                  </a:lnTo>
                  <a:lnTo>
                    <a:pt x="367" y="556"/>
                  </a:lnTo>
                  <a:lnTo>
                    <a:pt x="367" y="560"/>
                  </a:lnTo>
                  <a:lnTo>
                    <a:pt x="370" y="556"/>
                  </a:lnTo>
                  <a:lnTo>
                    <a:pt x="374" y="556"/>
                  </a:lnTo>
                  <a:lnTo>
                    <a:pt x="374" y="560"/>
                  </a:lnTo>
                  <a:lnTo>
                    <a:pt x="374" y="563"/>
                  </a:lnTo>
                  <a:lnTo>
                    <a:pt x="378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5" y="556"/>
                  </a:lnTo>
                  <a:lnTo>
                    <a:pt x="392" y="552"/>
                  </a:lnTo>
                  <a:lnTo>
                    <a:pt x="400" y="552"/>
                  </a:lnTo>
                  <a:lnTo>
                    <a:pt x="400" y="552"/>
                  </a:lnTo>
                  <a:lnTo>
                    <a:pt x="407" y="556"/>
                  </a:lnTo>
                  <a:lnTo>
                    <a:pt x="411" y="556"/>
                  </a:lnTo>
                  <a:lnTo>
                    <a:pt x="415" y="552"/>
                  </a:lnTo>
                  <a:lnTo>
                    <a:pt x="418" y="556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6" y="556"/>
                  </a:lnTo>
                  <a:lnTo>
                    <a:pt x="429" y="556"/>
                  </a:lnTo>
                  <a:lnTo>
                    <a:pt x="433" y="556"/>
                  </a:lnTo>
                  <a:lnTo>
                    <a:pt x="437" y="552"/>
                  </a:lnTo>
                  <a:lnTo>
                    <a:pt x="437" y="552"/>
                  </a:lnTo>
                  <a:lnTo>
                    <a:pt x="441" y="552"/>
                  </a:lnTo>
                  <a:lnTo>
                    <a:pt x="441" y="549"/>
                  </a:lnTo>
                  <a:lnTo>
                    <a:pt x="444" y="549"/>
                  </a:lnTo>
                  <a:lnTo>
                    <a:pt x="444" y="545"/>
                  </a:lnTo>
                  <a:lnTo>
                    <a:pt x="448" y="541"/>
                  </a:lnTo>
                  <a:lnTo>
                    <a:pt x="452" y="541"/>
                  </a:lnTo>
                  <a:lnTo>
                    <a:pt x="459" y="541"/>
                  </a:lnTo>
                  <a:lnTo>
                    <a:pt x="463" y="537"/>
                  </a:lnTo>
                  <a:lnTo>
                    <a:pt x="463" y="534"/>
                  </a:lnTo>
                  <a:lnTo>
                    <a:pt x="463" y="534"/>
                  </a:lnTo>
                  <a:lnTo>
                    <a:pt x="467" y="530"/>
                  </a:lnTo>
                  <a:lnTo>
                    <a:pt x="470" y="534"/>
                  </a:lnTo>
                  <a:lnTo>
                    <a:pt x="474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0"/>
                  </a:lnTo>
                  <a:lnTo>
                    <a:pt x="489" y="526"/>
                  </a:lnTo>
                  <a:lnTo>
                    <a:pt x="492" y="526"/>
                  </a:lnTo>
                  <a:lnTo>
                    <a:pt x="492" y="530"/>
                  </a:lnTo>
                  <a:lnTo>
                    <a:pt x="496" y="530"/>
                  </a:lnTo>
                  <a:lnTo>
                    <a:pt x="496" y="530"/>
                  </a:lnTo>
                  <a:lnTo>
                    <a:pt x="492" y="534"/>
                  </a:lnTo>
                  <a:lnTo>
                    <a:pt x="496" y="537"/>
                  </a:lnTo>
                  <a:lnTo>
                    <a:pt x="496" y="537"/>
                  </a:lnTo>
                  <a:lnTo>
                    <a:pt x="500" y="537"/>
                  </a:lnTo>
                  <a:lnTo>
                    <a:pt x="500" y="537"/>
                  </a:lnTo>
                  <a:lnTo>
                    <a:pt x="504" y="541"/>
                  </a:lnTo>
                  <a:lnTo>
                    <a:pt x="504" y="545"/>
                  </a:lnTo>
                  <a:lnTo>
                    <a:pt x="500" y="545"/>
                  </a:lnTo>
                  <a:lnTo>
                    <a:pt x="500" y="549"/>
                  </a:lnTo>
                  <a:lnTo>
                    <a:pt x="504" y="549"/>
                  </a:lnTo>
                  <a:lnTo>
                    <a:pt x="507" y="549"/>
                  </a:lnTo>
                  <a:lnTo>
                    <a:pt x="511" y="549"/>
                  </a:lnTo>
                  <a:lnTo>
                    <a:pt x="511" y="552"/>
                  </a:lnTo>
                  <a:lnTo>
                    <a:pt x="515" y="552"/>
                  </a:lnTo>
                  <a:lnTo>
                    <a:pt x="518" y="552"/>
                  </a:lnTo>
                  <a:lnTo>
                    <a:pt x="522" y="552"/>
                  </a:lnTo>
                  <a:lnTo>
                    <a:pt x="526" y="552"/>
                  </a:lnTo>
                  <a:lnTo>
                    <a:pt x="526" y="556"/>
                  </a:lnTo>
                  <a:lnTo>
                    <a:pt x="529" y="556"/>
                  </a:lnTo>
                  <a:lnTo>
                    <a:pt x="529" y="560"/>
                  </a:lnTo>
                  <a:lnTo>
                    <a:pt x="533" y="560"/>
                  </a:lnTo>
                  <a:lnTo>
                    <a:pt x="537" y="563"/>
                  </a:lnTo>
                  <a:lnTo>
                    <a:pt x="537" y="567"/>
                  </a:lnTo>
                  <a:lnTo>
                    <a:pt x="541" y="574"/>
                  </a:lnTo>
                  <a:lnTo>
                    <a:pt x="541" y="578"/>
                  </a:lnTo>
                  <a:lnTo>
                    <a:pt x="541" y="586"/>
                  </a:lnTo>
                  <a:lnTo>
                    <a:pt x="541" y="589"/>
                  </a:lnTo>
                  <a:lnTo>
                    <a:pt x="537" y="589"/>
                  </a:lnTo>
                  <a:lnTo>
                    <a:pt x="537" y="589"/>
                  </a:lnTo>
                  <a:lnTo>
                    <a:pt x="533" y="593"/>
                  </a:lnTo>
                  <a:lnTo>
                    <a:pt x="533" y="593"/>
                  </a:lnTo>
                  <a:lnTo>
                    <a:pt x="533" y="597"/>
                  </a:lnTo>
                  <a:lnTo>
                    <a:pt x="533" y="600"/>
                  </a:lnTo>
                  <a:lnTo>
                    <a:pt x="533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6" y="604"/>
                  </a:lnTo>
                  <a:lnTo>
                    <a:pt x="529" y="608"/>
                  </a:lnTo>
                  <a:lnTo>
                    <a:pt x="526" y="608"/>
                  </a:lnTo>
                  <a:lnTo>
                    <a:pt x="526" y="612"/>
                  </a:lnTo>
                  <a:lnTo>
                    <a:pt x="529" y="612"/>
                  </a:lnTo>
                  <a:lnTo>
                    <a:pt x="529" y="615"/>
                  </a:lnTo>
                  <a:lnTo>
                    <a:pt x="533" y="615"/>
                  </a:lnTo>
                  <a:lnTo>
                    <a:pt x="533" y="619"/>
                  </a:lnTo>
                  <a:lnTo>
                    <a:pt x="533" y="623"/>
                  </a:lnTo>
                  <a:lnTo>
                    <a:pt x="537" y="619"/>
                  </a:lnTo>
                  <a:lnTo>
                    <a:pt x="544" y="619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8" y="626"/>
                  </a:lnTo>
                  <a:lnTo>
                    <a:pt x="552" y="623"/>
                  </a:lnTo>
                  <a:lnTo>
                    <a:pt x="552" y="626"/>
                  </a:lnTo>
                  <a:lnTo>
                    <a:pt x="552" y="630"/>
                  </a:lnTo>
                  <a:lnTo>
                    <a:pt x="552" y="630"/>
                  </a:lnTo>
                  <a:lnTo>
                    <a:pt x="555" y="634"/>
                  </a:lnTo>
                  <a:lnTo>
                    <a:pt x="555" y="634"/>
                  </a:lnTo>
                  <a:lnTo>
                    <a:pt x="559" y="634"/>
                  </a:lnTo>
                  <a:lnTo>
                    <a:pt x="559" y="634"/>
                  </a:lnTo>
                  <a:lnTo>
                    <a:pt x="563" y="634"/>
                  </a:lnTo>
                  <a:lnTo>
                    <a:pt x="566" y="638"/>
                  </a:lnTo>
                  <a:lnTo>
                    <a:pt x="566" y="638"/>
                  </a:lnTo>
                  <a:lnTo>
                    <a:pt x="566" y="641"/>
                  </a:lnTo>
                  <a:lnTo>
                    <a:pt x="566" y="641"/>
                  </a:lnTo>
                  <a:lnTo>
                    <a:pt x="563" y="649"/>
                  </a:lnTo>
                  <a:lnTo>
                    <a:pt x="559" y="649"/>
                  </a:lnTo>
                  <a:lnTo>
                    <a:pt x="559" y="652"/>
                  </a:lnTo>
                  <a:lnTo>
                    <a:pt x="563" y="652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0" y="656"/>
                  </a:lnTo>
                  <a:lnTo>
                    <a:pt x="570" y="660"/>
                  </a:lnTo>
                  <a:lnTo>
                    <a:pt x="574" y="664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9" y="656"/>
                  </a:lnTo>
                  <a:lnTo>
                    <a:pt x="592" y="660"/>
                  </a:lnTo>
                  <a:lnTo>
                    <a:pt x="592" y="660"/>
                  </a:lnTo>
                  <a:lnTo>
                    <a:pt x="589" y="664"/>
                  </a:lnTo>
                  <a:lnTo>
                    <a:pt x="589" y="664"/>
                  </a:lnTo>
                  <a:lnTo>
                    <a:pt x="592" y="664"/>
                  </a:lnTo>
                  <a:lnTo>
                    <a:pt x="592" y="667"/>
                  </a:lnTo>
                  <a:lnTo>
                    <a:pt x="600" y="664"/>
                  </a:lnTo>
                  <a:lnTo>
                    <a:pt x="600" y="664"/>
                  </a:lnTo>
                  <a:lnTo>
                    <a:pt x="600" y="660"/>
                  </a:lnTo>
                  <a:lnTo>
                    <a:pt x="600" y="656"/>
                  </a:lnTo>
                  <a:lnTo>
                    <a:pt x="600" y="656"/>
                  </a:lnTo>
                  <a:lnTo>
                    <a:pt x="600" y="649"/>
                  </a:lnTo>
                  <a:lnTo>
                    <a:pt x="600" y="649"/>
                  </a:lnTo>
                  <a:lnTo>
                    <a:pt x="600" y="645"/>
                  </a:lnTo>
                  <a:lnTo>
                    <a:pt x="607" y="645"/>
                  </a:lnTo>
                  <a:lnTo>
                    <a:pt x="607" y="649"/>
                  </a:lnTo>
                  <a:lnTo>
                    <a:pt x="607" y="645"/>
                  </a:lnTo>
                  <a:lnTo>
                    <a:pt x="607" y="645"/>
                  </a:lnTo>
                  <a:lnTo>
                    <a:pt x="611" y="645"/>
                  </a:lnTo>
                  <a:lnTo>
                    <a:pt x="611" y="645"/>
                  </a:lnTo>
                  <a:lnTo>
                    <a:pt x="611" y="641"/>
                  </a:lnTo>
                  <a:lnTo>
                    <a:pt x="615" y="641"/>
                  </a:lnTo>
                  <a:lnTo>
                    <a:pt x="618" y="641"/>
                  </a:lnTo>
                  <a:lnTo>
                    <a:pt x="618" y="645"/>
                  </a:lnTo>
                  <a:lnTo>
                    <a:pt x="618" y="645"/>
                  </a:lnTo>
                  <a:lnTo>
                    <a:pt x="622" y="645"/>
                  </a:lnTo>
                  <a:lnTo>
                    <a:pt x="622" y="641"/>
                  </a:lnTo>
                  <a:lnTo>
                    <a:pt x="626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33" y="645"/>
                  </a:lnTo>
                  <a:lnTo>
                    <a:pt x="637" y="641"/>
                  </a:lnTo>
                  <a:lnTo>
                    <a:pt x="637" y="638"/>
                  </a:lnTo>
                  <a:lnTo>
                    <a:pt x="641" y="638"/>
                  </a:lnTo>
                  <a:lnTo>
                    <a:pt x="644" y="641"/>
                  </a:lnTo>
                  <a:lnTo>
                    <a:pt x="648" y="638"/>
                  </a:lnTo>
                  <a:lnTo>
                    <a:pt x="648" y="634"/>
                  </a:lnTo>
                  <a:lnTo>
                    <a:pt x="652" y="630"/>
                  </a:lnTo>
                  <a:lnTo>
                    <a:pt x="655" y="630"/>
                  </a:lnTo>
                  <a:lnTo>
                    <a:pt x="659" y="630"/>
                  </a:lnTo>
                  <a:lnTo>
                    <a:pt x="663" y="634"/>
                  </a:lnTo>
                  <a:lnTo>
                    <a:pt x="663" y="634"/>
                  </a:lnTo>
                  <a:lnTo>
                    <a:pt x="666" y="634"/>
                  </a:lnTo>
                  <a:lnTo>
                    <a:pt x="666" y="638"/>
                  </a:lnTo>
                  <a:lnTo>
                    <a:pt x="674" y="638"/>
                  </a:lnTo>
                  <a:lnTo>
                    <a:pt x="678" y="638"/>
                  </a:lnTo>
                  <a:lnTo>
                    <a:pt x="681" y="638"/>
                  </a:lnTo>
                  <a:lnTo>
                    <a:pt x="685" y="638"/>
                  </a:lnTo>
                  <a:lnTo>
                    <a:pt x="681" y="641"/>
                  </a:lnTo>
                  <a:lnTo>
                    <a:pt x="681" y="641"/>
                  </a:lnTo>
                  <a:lnTo>
                    <a:pt x="678" y="649"/>
                  </a:lnTo>
                  <a:lnTo>
                    <a:pt x="681" y="649"/>
                  </a:lnTo>
                  <a:lnTo>
                    <a:pt x="681" y="652"/>
                  </a:lnTo>
                  <a:lnTo>
                    <a:pt x="689" y="652"/>
                  </a:lnTo>
                  <a:lnTo>
                    <a:pt x="689" y="656"/>
                  </a:lnTo>
                  <a:lnTo>
                    <a:pt x="692" y="656"/>
                  </a:lnTo>
                  <a:lnTo>
                    <a:pt x="696" y="660"/>
                  </a:lnTo>
                  <a:lnTo>
                    <a:pt x="700" y="656"/>
                  </a:lnTo>
                  <a:lnTo>
                    <a:pt x="700" y="660"/>
                  </a:lnTo>
                  <a:lnTo>
                    <a:pt x="703" y="656"/>
                  </a:lnTo>
                  <a:lnTo>
                    <a:pt x="703" y="660"/>
                  </a:lnTo>
                  <a:lnTo>
                    <a:pt x="707" y="660"/>
                  </a:lnTo>
                  <a:lnTo>
                    <a:pt x="707" y="660"/>
                  </a:lnTo>
                  <a:lnTo>
                    <a:pt x="711" y="660"/>
                  </a:lnTo>
                  <a:lnTo>
                    <a:pt x="711" y="660"/>
                  </a:lnTo>
                  <a:lnTo>
                    <a:pt x="711" y="656"/>
                  </a:lnTo>
                  <a:lnTo>
                    <a:pt x="711" y="652"/>
                  </a:lnTo>
                  <a:lnTo>
                    <a:pt x="715" y="656"/>
                  </a:lnTo>
                  <a:lnTo>
                    <a:pt x="718" y="660"/>
                  </a:lnTo>
                  <a:lnTo>
                    <a:pt x="718" y="660"/>
                  </a:lnTo>
                  <a:lnTo>
                    <a:pt x="722" y="664"/>
                  </a:lnTo>
                  <a:lnTo>
                    <a:pt x="726" y="660"/>
                  </a:lnTo>
                  <a:lnTo>
                    <a:pt x="726" y="664"/>
                  </a:lnTo>
                  <a:lnTo>
                    <a:pt x="729" y="660"/>
                  </a:lnTo>
                  <a:lnTo>
                    <a:pt x="729" y="660"/>
                  </a:lnTo>
                  <a:lnTo>
                    <a:pt x="733" y="660"/>
                  </a:lnTo>
                  <a:lnTo>
                    <a:pt x="733" y="660"/>
                  </a:lnTo>
                  <a:lnTo>
                    <a:pt x="737" y="664"/>
                  </a:lnTo>
                  <a:lnTo>
                    <a:pt x="733" y="664"/>
                  </a:lnTo>
                  <a:lnTo>
                    <a:pt x="733" y="664"/>
                  </a:lnTo>
                  <a:lnTo>
                    <a:pt x="729" y="667"/>
                  </a:lnTo>
                  <a:lnTo>
                    <a:pt x="729" y="671"/>
                  </a:lnTo>
                  <a:lnTo>
                    <a:pt x="733" y="675"/>
                  </a:lnTo>
                  <a:lnTo>
                    <a:pt x="737" y="675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41" y="678"/>
                  </a:lnTo>
                  <a:lnTo>
                    <a:pt x="741" y="678"/>
                  </a:lnTo>
                  <a:lnTo>
                    <a:pt x="744" y="678"/>
                  </a:lnTo>
                  <a:lnTo>
                    <a:pt x="748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1"/>
                  </a:lnTo>
                  <a:lnTo>
                    <a:pt x="741" y="671"/>
                  </a:lnTo>
                  <a:lnTo>
                    <a:pt x="741" y="667"/>
                  </a:lnTo>
                  <a:lnTo>
                    <a:pt x="741" y="667"/>
                  </a:lnTo>
                  <a:lnTo>
                    <a:pt x="744" y="664"/>
                  </a:lnTo>
                  <a:lnTo>
                    <a:pt x="744" y="664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52" y="664"/>
                  </a:lnTo>
                  <a:lnTo>
                    <a:pt x="755" y="660"/>
                  </a:lnTo>
                  <a:lnTo>
                    <a:pt x="755" y="660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56"/>
                  </a:lnTo>
                  <a:lnTo>
                    <a:pt x="766" y="656"/>
                  </a:lnTo>
                  <a:lnTo>
                    <a:pt x="766" y="656"/>
                  </a:lnTo>
                  <a:lnTo>
                    <a:pt x="770" y="656"/>
                  </a:lnTo>
                  <a:lnTo>
                    <a:pt x="774" y="656"/>
                  </a:lnTo>
                  <a:lnTo>
                    <a:pt x="778" y="652"/>
                  </a:lnTo>
                  <a:lnTo>
                    <a:pt x="781" y="652"/>
                  </a:lnTo>
                  <a:lnTo>
                    <a:pt x="781" y="649"/>
                  </a:lnTo>
                  <a:lnTo>
                    <a:pt x="781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9" y="645"/>
                  </a:lnTo>
                  <a:lnTo>
                    <a:pt x="789" y="645"/>
                  </a:lnTo>
                  <a:lnTo>
                    <a:pt x="789" y="641"/>
                  </a:lnTo>
                  <a:lnTo>
                    <a:pt x="789" y="638"/>
                  </a:lnTo>
                  <a:lnTo>
                    <a:pt x="789" y="638"/>
                  </a:lnTo>
                  <a:lnTo>
                    <a:pt x="789" y="634"/>
                  </a:lnTo>
                  <a:lnTo>
                    <a:pt x="789" y="638"/>
                  </a:lnTo>
                  <a:lnTo>
                    <a:pt x="792" y="638"/>
                  </a:lnTo>
                  <a:lnTo>
                    <a:pt x="796" y="641"/>
                  </a:lnTo>
                  <a:lnTo>
                    <a:pt x="800" y="641"/>
                  </a:lnTo>
                  <a:lnTo>
                    <a:pt x="800" y="641"/>
                  </a:lnTo>
                  <a:lnTo>
                    <a:pt x="800" y="645"/>
                  </a:lnTo>
                  <a:lnTo>
                    <a:pt x="796" y="645"/>
                  </a:lnTo>
                  <a:lnTo>
                    <a:pt x="796" y="645"/>
                  </a:lnTo>
                  <a:lnTo>
                    <a:pt x="803" y="645"/>
                  </a:lnTo>
                  <a:lnTo>
                    <a:pt x="803" y="641"/>
                  </a:lnTo>
                  <a:lnTo>
                    <a:pt x="807" y="641"/>
                  </a:lnTo>
                  <a:lnTo>
                    <a:pt x="807" y="638"/>
                  </a:lnTo>
                  <a:lnTo>
                    <a:pt x="811" y="641"/>
                  </a:lnTo>
                  <a:lnTo>
                    <a:pt x="811" y="641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8" y="638"/>
                  </a:lnTo>
                  <a:lnTo>
                    <a:pt x="818" y="641"/>
                  </a:lnTo>
                  <a:lnTo>
                    <a:pt x="822" y="638"/>
                  </a:lnTo>
                  <a:lnTo>
                    <a:pt x="822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4"/>
                  </a:lnTo>
                  <a:lnTo>
                    <a:pt x="829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7" y="634"/>
                  </a:lnTo>
                  <a:lnTo>
                    <a:pt x="837" y="634"/>
                  </a:lnTo>
                  <a:lnTo>
                    <a:pt x="840" y="630"/>
                  </a:lnTo>
                  <a:lnTo>
                    <a:pt x="840" y="630"/>
                  </a:lnTo>
                  <a:lnTo>
                    <a:pt x="840" y="626"/>
                  </a:lnTo>
                  <a:lnTo>
                    <a:pt x="840" y="626"/>
                  </a:lnTo>
                  <a:lnTo>
                    <a:pt x="840" y="623"/>
                  </a:lnTo>
                  <a:lnTo>
                    <a:pt x="840" y="623"/>
                  </a:lnTo>
                  <a:lnTo>
                    <a:pt x="844" y="619"/>
                  </a:lnTo>
                  <a:lnTo>
                    <a:pt x="848" y="619"/>
                  </a:lnTo>
                  <a:lnTo>
                    <a:pt x="848" y="623"/>
                  </a:lnTo>
                  <a:lnTo>
                    <a:pt x="852" y="623"/>
                  </a:lnTo>
                  <a:lnTo>
                    <a:pt x="852" y="619"/>
                  </a:lnTo>
                  <a:lnTo>
                    <a:pt x="852" y="619"/>
                  </a:lnTo>
                  <a:lnTo>
                    <a:pt x="852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9" y="615"/>
                  </a:lnTo>
                  <a:lnTo>
                    <a:pt x="859" y="615"/>
                  </a:lnTo>
                  <a:lnTo>
                    <a:pt x="859" y="612"/>
                  </a:lnTo>
                  <a:lnTo>
                    <a:pt x="863" y="612"/>
                  </a:lnTo>
                  <a:lnTo>
                    <a:pt x="863" y="612"/>
                  </a:lnTo>
                  <a:lnTo>
                    <a:pt x="859" y="608"/>
                  </a:lnTo>
                  <a:lnTo>
                    <a:pt x="859" y="612"/>
                  </a:lnTo>
                  <a:lnTo>
                    <a:pt x="855" y="608"/>
                  </a:lnTo>
                  <a:lnTo>
                    <a:pt x="859" y="608"/>
                  </a:lnTo>
                  <a:lnTo>
                    <a:pt x="863" y="604"/>
                  </a:lnTo>
                  <a:lnTo>
                    <a:pt x="863" y="604"/>
                  </a:lnTo>
                  <a:lnTo>
                    <a:pt x="866" y="604"/>
                  </a:lnTo>
                  <a:lnTo>
                    <a:pt x="870" y="608"/>
                  </a:lnTo>
                  <a:lnTo>
                    <a:pt x="870" y="604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70" y="600"/>
                  </a:lnTo>
                  <a:lnTo>
                    <a:pt x="874" y="600"/>
                  </a:lnTo>
                  <a:lnTo>
                    <a:pt x="874" y="597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6" y="593"/>
                  </a:lnTo>
                  <a:lnTo>
                    <a:pt x="870" y="593"/>
                  </a:lnTo>
                  <a:lnTo>
                    <a:pt x="870" y="597"/>
                  </a:lnTo>
                  <a:lnTo>
                    <a:pt x="874" y="597"/>
                  </a:lnTo>
                  <a:lnTo>
                    <a:pt x="874" y="597"/>
                  </a:lnTo>
                  <a:lnTo>
                    <a:pt x="874" y="593"/>
                  </a:lnTo>
                  <a:lnTo>
                    <a:pt x="870" y="593"/>
                  </a:lnTo>
                  <a:lnTo>
                    <a:pt x="870" y="589"/>
                  </a:lnTo>
                  <a:lnTo>
                    <a:pt x="874" y="589"/>
                  </a:lnTo>
                  <a:lnTo>
                    <a:pt x="874" y="589"/>
                  </a:lnTo>
                  <a:lnTo>
                    <a:pt x="878" y="589"/>
                  </a:lnTo>
                  <a:lnTo>
                    <a:pt x="878" y="593"/>
                  </a:lnTo>
                  <a:lnTo>
                    <a:pt x="878" y="593"/>
                  </a:lnTo>
                  <a:lnTo>
                    <a:pt x="881" y="593"/>
                  </a:lnTo>
                  <a:lnTo>
                    <a:pt x="881" y="589"/>
                  </a:lnTo>
                  <a:lnTo>
                    <a:pt x="881" y="589"/>
                  </a:lnTo>
                  <a:lnTo>
                    <a:pt x="878" y="589"/>
                  </a:lnTo>
                  <a:lnTo>
                    <a:pt x="878" y="586"/>
                  </a:lnTo>
                  <a:lnTo>
                    <a:pt x="881" y="586"/>
                  </a:lnTo>
                  <a:lnTo>
                    <a:pt x="881" y="586"/>
                  </a:lnTo>
                  <a:lnTo>
                    <a:pt x="878" y="586"/>
                  </a:lnTo>
                  <a:lnTo>
                    <a:pt x="881" y="582"/>
                  </a:lnTo>
                  <a:lnTo>
                    <a:pt x="878" y="578"/>
                  </a:lnTo>
                  <a:lnTo>
                    <a:pt x="878" y="578"/>
                  </a:lnTo>
                  <a:lnTo>
                    <a:pt x="874" y="582"/>
                  </a:lnTo>
                  <a:lnTo>
                    <a:pt x="878" y="578"/>
                  </a:lnTo>
                  <a:lnTo>
                    <a:pt x="878" y="574"/>
                  </a:lnTo>
                  <a:lnTo>
                    <a:pt x="885" y="574"/>
                  </a:lnTo>
                  <a:lnTo>
                    <a:pt x="881" y="571"/>
                  </a:lnTo>
                  <a:lnTo>
                    <a:pt x="881" y="574"/>
                  </a:lnTo>
                  <a:lnTo>
                    <a:pt x="878" y="571"/>
                  </a:lnTo>
                  <a:lnTo>
                    <a:pt x="881" y="571"/>
                  </a:lnTo>
                  <a:lnTo>
                    <a:pt x="878" y="567"/>
                  </a:lnTo>
                  <a:lnTo>
                    <a:pt x="874" y="567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81" y="563"/>
                  </a:lnTo>
                  <a:lnTo>
                    <a:pt x="881" y="563"/>
                  </a:lnTo>
                  <a:lnTo>
                    <a:pt x="881" y="567"/>
                  </a:lnTo>
                  <a:lnTo>
                    <a:pt x="885" y="567"/>
                  </a:lnTo>
                  <a:lnTo>
                    <a:pt x="889" y="563"/>
                  </a:lnTo>
                  <a:lnTo>
                    <a:pt x="889" y="560"/>
                  </a:lnTo>
                  <a:lnTo>
                    <a:pt x="892" y="560"/>
                  </a:lnTo>
                  <a:lnTo>
                    <a:pt x="889" y="560"/>
                  </a:lnTo>
                  <a:lnTo>
                    <a:pt x="885" y="556"/>
                  </a:lnTo>
                  <a:lnTo>
                    <a:pt x="889" y="556"/>
                  </a:lnTo>
                  <a:lnTo>
                    <a:pt x="889" y="556"/>
                  </a:lnTo>
                  <a:lnTo>
                    <a:pt x="892" y="556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49"/>
                  </a:lnTo>
                  <a:lnTo>
                    <a:pt x="892" y="549"/>
                  </a:lnTo>
                  <a:lnTo>
                    <a:pt x="892" y="545"/>
                  </a:lnTo>
                  <a:lnTo>
                    <a:pt x="892" y="545"/>
                  </a:lnTo>
                  <a:lnTo>
                    <a:pt x="889" y="541"/>
                  </a:lnTo>
                  <a:lnTo>
                    <a:pt x="896" y="545"/>
                  </a:lnTo>
                  <a:lnTo>
                    <a:pt x="896" y="541"/>
                  </a:lnTo>
                  <a:lnTo>
                    <a:pt x="900" y="537"/>
                  </a:lnTo>
                  <a:lnTo>
                    <a:pt x="900" y="537"/>
                  </a:lnTo>
                  <a:lnTo>
                    <a:pt x="903" y="537"/>
                  </a:lnTo>
                  <a:lnTo>
                    <a:pt x="903" y="541"/>
                  </a:lnTo>
                  <a:lnTo>
                    <a:pt x="903" y="537"/>
                  </a:lnTo>
                  <a:lnTo>
                    <a:pt x="907" y="537"/>
                  </a:lnTo>
                  <a:lnTo>
                    <a:pt x="903" y="534"/>
                  </a:lnTo>
                  <a:lnTo>
                    <a:pt x="900" y="534"/>
                  </a:lnTo>
                  <a:lnTo>
                    <a:pt x="900" y="530"/>
                  </a:lnTo>
                  <a:lnTo>
                    <a:pt x="900" y="530"/>
                  </a:lnTo>
                  <a:lnTo>
                    <a:pt x="903" y="530"/>
                  </a:lnTo>
                  <a:lnTo>
                    <a:pt x="903" y="530"/>
                  </a:lnTo>
                  <a:lnTo>
                    <a:pt x="903" y="526"/>
                  </a:lnTo>
                  <a:lnTo>
                    <a:pt x="900" y="526"/>
                  </a:lnTo>
                  <a:lnTo>
                    <a:pt x="903" y="526"/>
                  </a:lnTo>
                  <a:lnTo>
                    <a:pt x="903" y="526"/>
                  </a:lnTo>
                  <a:lnTo>
                    <a:pt x="903" y="523"/>
                  </a:lnTo>
                  <a:lnTo>
                    <a:pt x="903" y="523"/>
                  </a:lnTo>
                  <a:lnTo>
                    <a:pt x="896" y="523"/>
                  </a:lnTo>
                  <a:lnTo>
                    <a:pt x="900" y="523"/>
                  </a:lnTo>
                  <a:lnTo>
                    <a:pt x="900" y="519"/>
                  </a:lnTo>
                  <a:lnTo>
                    <a:pt x="903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11" y="519"/>
                  </a:lnTo>
                  <a:lnTo>
                    <a:pt x="911" y="515"/>
                  </a:lnTo>
                  <a:lnTo>
                    <a:pt x="907" y="511"/>
                  </a:lnTo>
                  <a:lnTo>
                    <a:pt x="907" y="511"/>
                  </a:lnTo>
                  <a:lnTo>
                    <a:pt x="903" y="511"/>
                  </a:lnTo>
                  <a:lnTo>
                    <a:pt x="907" y="515"/>
                  </a:lnTo>
                  <a:lnTo>
                    <a:pt x="907" y="515"/>
                  </a:lnTo>
                  <a:lnTo>
                    <a:pt x="903" y="515"/>
                  </a:lnTo>
                  <a:lnTo>
                    <a:pt x="900" y="519"/>
                  </a:lnTo>
                  <a:lnTo>
                    <a:pt x="896" y="515"/>
                  </a:lnTo>
                  <a:lnTo>
                    <a:pt x="896" y="515"/>
                  </a:lnTo>
                  <a:lnTo>
                    <a:pt x="900" y="515"/>
                  </a:lnTo>
                  <a:lnTo>
                    <a:pt x="907" y="508"/>
                  </a:lnTo>
                  <a:lnTo>
                    <a:pt x="907" y="508"/>
                  </a:lnTo>
                  <a:lnTo>
                    <a:pt x="903" y="508"/>
                  </a:lnTo>
                  <a:lnTo>
                    <a:pt x="903" y="504"/>
                  </a:lnTo>
                  <a:lnTo>
                    <a:pt x="903" y="508"/>
                  </a:lnTo>
                  <a:lnTo>
                    <a:pt x="896" y="500"/>
                  </a:lnTo>
                  <a:lnTo>
                    <a:pt x="892" y="500"/>
                  </a:lnTo>
                  <a:lnTo>
                    <a:pt x="889" y="504"/>
                  </a:lnTo>
                  <a:lnTo>
                    <a:pt x="885" y="504"/>
                  </a:lnTo>
                  <a:lnTo>
                    <a:pt x="881" y="497"/>
                  </a:lnTo>
                  <a:lnTo>
                    <a:pt x="878" y="500"/>
                  </a:lnTo>
                  <a:lnTo>
                    <a:pt x="874" y="500"/>
                  </a:lnTo>
                  <a:lnTo>
                    <a:pt x="874" y="504"/>
                  </a:lnTo>
                  <a:lnTo>
                    <a:pt x="874" y="500"/>
                  </a:lnTo>
                  <a:lnTo>
                    <a:pt x="878" y="497"/>
                  </a:lnTo>
                  <a:lnTo>
                    <a:pt x="881" y="497"/>
                  </a:lnTo>
                  <a:lnTo>
                    <a:pt x="881" y="497"/>
                  </a:lnTo>
                  <a:lnTo>
                    <a:pt x="885" y="497"/>
                  </a:lnTo>
                  <a:lnTo>
                    <a:pt x="889" y="497"/>
                  </a:lnTo>
                  <a:lnTo>
                    <a:pt x="889" y="493"/>
                  </a:lnTo>
                  <a:lnTo>
                    <a:pt x="892" y="493"/>
                  </a:lnTo>
                  <a:lnTo>
                    <a:pt x="892" y="493"/>
                  </a:lnTo>
                  <a:lnTo>
                    <a:pt x="896" y="489"/>
                  </a:lnTo>
                  <a:lnTo>
                    <a:pt x="900" y="489"/>
                  </a:lnTo>
                  <a:lnTo>
                    <a:pt x="900" y="485"/>
                  </a:lnTo>
                  <a:lnTo>
                    <a:pt x="896" y="482"/>
                  </a:lnTo>
                  <a:lnTo>
                    <a:pt x="889" y="474"/>
                  </a:lnTo>
                  <a:lnTo>
                    <a:pt x="885" y="474"/>
                  </a:lnTo>
                  <a:lnTo>
                    <a:pt x="878" y="467"/>
                  </a:lnTo>
                  <a:lnTo>
                    <a:pt x="874" y="467"/>
                  </a:lnTo>
                  <a:lnTo>
                    <a:pt x="870" y="471"/>
                  </a:lnTo>
                  <a:lnTo>
                    <a:pt x="866" y="471"/>
                  </a:lnTo>
                  <a:lnTo>
                    <a:pt x="863" y="467"/>
                  </a:lnTo>
                  <a:lnTo>
                    <a:pt x="863" y="463"/>
                  </a:lnTo>
                  <a:lnTo>
                    <a:pt x="859" y="463"/>
                  </a:lnTo>
                  <a:lnTo>
                    <a:pt x="855" y="467"/>
                  </a:lnTo>
                  <a:lnTo>
                    <a:pt x="852" y="467"/>
                  </a:lnTo>
                  <a:lnTo>
                    <a:pt x="848" y="467"/>
                  </a:lnTo>
                  <a:lnTo>
                    <a:pt x="844" y="471"/>
                  </a:lnTo>
                  <a:lnTo>
                    <a:pt x="848" y="463"/>
                  </a:lnTo>
                  <a:lnTo>
                    <a:pt x="852" y="463"/>
                  </a:lnTo>
                  <a:lnTo>
                    <a:pt x="852" y="463"/>
                  </a:lnTo>
                  <a:lnTo>
                    <a:pt x="855" y="463"/>
                  </a:lnTo>
                  <a:lnTo>
                    <a:pt x="855" y="463"/>
                  </a:lnTo>
                  <a:lnTo>
                    <a:pt x="859" y="463"/>
                  </a:lnTo>
                  <a:lnTo>
                    <a:pt x="863" y="463"/>
                  </a:lnTo>
                  <a:lnTo>
                    <a:pt x="863" y="467"/>
                  </a:lnTo>
                  <a:lnTo>
                    <a:pt x="866" y="467"/>
                  </a:lnTo>
                  <a:lnTo>
                    <a:pt x="870" y="467"/>
                  </a:lnTo>
                  <a:lnTo>
                    <a:pt x="870" y="467"/>
                  </a:lnTo>
                  <a:lnTo>
                    <a:pt x="878" y="467"/>
                  </a:lnTo>
                  <a:lnTo>
                    <a:pt x="881" y="467"/>
                  </a:lnTo>
                  <a:lnTo>
                    <a:pt x="881" y="467"/>
                  </a:lnTo>
                  <a:lnTo>
                    <a:pt x="885" y="471"/>
                  </a:lnTo>
                  <a:lnTo>
                    <a:pt x="892" y="471"/>
                  </a:lnTo>
                  <a:lnTo>
                    <a:pt x="896" y="471"/>
                  </a:lnTo>
                  <a:lnTo>
                    <a:pt x="900" y="471"/>
                  </a:lnTo>
                  <a:lnTo>
                    <a:pt x="896" y="467"/>
                  </a:lnTo>
                  <a:lnTo>
                    <a:pt x="896" y="467"/>
                  </a:lnTo>
                  <a:lnTo>
                    <a:pt x="892" y="459"/>
                  </a:lnTo>
                  <a:lnTo>
                    <a:pt x="892" y="459"/>
                  </a:lnTo>
                  <a:lnTo>
                    <a:pt x="889" y="459"/>
                  </a:lnTo>
                  <a:lnTo>
                    <a:pt x="885" y="459"/>
                  </a:lnTo>
                  <a:lnTo>
                    <a:pt x="881" y="459"/>
                  </a:lnTo>
                  <a:lnTo>
                    <a:pt x="878" y="452"/>
                  </a:lnTo>
                  <a:lnTo>
                    <a:pt x="878" y="448"/>
                  </a:lnTo>
                  <a:lnTo>
                    <a:pt x="874" y="445"/>
                  </a:lnTo>
                  <a:lnTo>
                    <a:pt x="870" y="441"/>
                  </a:lnTo>
                  <a:lnTo>
                    <a:pt x="870" y="437"/>
                  </a:lnTo>
                  <a:lnTo>
                    <a:pt x="870" y="434"/>
                  </a:lnTo>
                  <a:lnTo>
                    <a:pt x="870" y="434"/>
                  </a:lnTo>
                  <a:lnTo>
                    <a:pt x="863" y="426"/>
                  </a:lnTo>
                  <a:lnTo>
                    <a:pt x="855" y="422"/>
                  </a:lnTo>
                  <a:lnTo>
                    <a:pt x="852" y="422"/>
                  </a:lnTo>
                  <a:lnTo>
                    <a:pt x="852" y="419"/>
                  </a:lnTo>
                  <a:lnTo>
                    <a:pt x="844" y="415"/>
                  </a:lnTo>
                  <a:lnTo>
                    <a:pt x="844" y="415"/>
                  </a:lnTo>
                  <a:lnTo>
                    <a:pt x="844" y="408"/>
                  </a:lnTo>
                  <a:lnTo>
                    <a:pt x="844" y="404"/>
                  </a:lnTo>
                  <a:lnTo>
                    <a:pt x="844" y="400"/>
                  </a:lnTo>
                  <a:lnTo>
                    <a:pt x="844" y="396"/>
                  </a:lnTo>
                  <a:lnTo>
                    <a:pt x="844" y="396"/>
                  </a:lnTo>
                  <a:lnTo>
                    <a:pt x="848" y="396"/>
                  </a:lnTo>
                  <a:lnTo>
                    <a:pt x="852" y="393"/>
                  </a:lnTo>
                  <a:lnTo>
                    <a:pt x="852" y="393"/>
                  </a:lnTo>
                  <a:lnTo>
                    <a:pt x="855" y="389"/>
                  </a:lnTo>
                  <a:lnTo>
                    <a:pt x="852" y="389"/>
                  </a:lnTo>
                  <a:lnTo>
                    <a:pt x="852" y="385"/>
                  </a:lnTo>
                  <a:lnTo>
                    <a:pt x="852" y="385"/>
                  </a:lnTo>
                  <a:lnTo>
                    <a:pt x="859" y="385"/>
                  </a:lnTo>
                  <a:lnTo>
                    <a:pt x="859" y="382"/>
                  </a:lnTo>
                  <a:lnTo>
                    <a:pt x="863" y="382"/>
                  </a:lnTo>
                  <a:lnTo>
                    <a:pt x="863" y="378"/>
                  </a:lnTo>
                  <a:lnTo>
                    <a:pt x="859" y="374"/>
                  </a:lnTo>
                  <a:lnTo>
                    <a:pt x="863" y="374"/>
                  </a:lnTo>
                  <a:lnTo>
                    <a:pt x="863" y="378"/>
                  </a:lnTo>
                  <a:lnTo>
                    <a:pt x="866" y="374"/>
                  </a:lnTo>
                  <a:lnTo>
                    <a:pt x="866" y="374"/>
                  </a:lnTo>
                  <a:lnTo>
                    <a:pt x="870" y="374"/>
                  </a:lnTo>
                  <a:lnTo>
                    <a:pt x="874" y="374"/>
                  </a:lnTo>
                  <a:lnTo>
                    <a:pt x="878" y="370"/>
                  </a:lnTo>
                  <a:lnTo>
                    <a:pt x="878" y="370"/>
                  </a:lnTo>
                  <a:lnTo>
                    <a:pt x="881" y="370"/>
                  </a:lnTo>
                  <a:lnTo>
                    <a:pt x="881" y="370"/>
                  </a:lnTo>
                  <a:lnTo>
                    <a:pt x="885" y="374"/>
                  </a:lnTo>
                  <a:lnTo>
                    <a:pt x="889" y="370"/>
                  </a:lnTo>
                  <a:lnTo>
                    <a:pt x="889" y="370"/>
                  </a:lnTo>
                  <a:lnTo>
                    <a:pt x="885" y="367"/>
                  </a:lnTo>
                  <a:lnTo>
                    <a:pt x="885" y="367"/>
                  </a:lnTo>
                  <a:lnTo>
                    <a:pt x="889" y="363"/>
                  </a:lnTo>
                  <a:lnTo>
                    <a:pt x="889" y="363"/>
                  </a:lnTo>
                  <a:lnTo>
                    <a:pt x="885" y="359"/>
                  </a:lnTo>
                  <a:lnTo>
                    <a:pt x="885" y="359"/>
                  </a:lnTo>
                  <a:lnTo>
                    <a:pt x="889" y="359"/>
                  </a:lnTo>
                  <a:lnTo>
                    <a:pt x="889" y="356"/>
                  </a:lnTo>
                  <a:lnTo>
                    <a:pt x="885" y="359"/>
                  </a:lnTo>
                  <a:lnTo>
                    <a:pt x="878" y="359"/>
                  </a:lnTo>
                  <a:lnTo>
                    <a:pt x="881" y="356"/>
                  </a:lnTo>
                  <a:lnTo>
                    <a:pt x="878" y="356"/>
                  </a:lnTo>
                  <a:lnTo>
                    <a:pt x="874" y="359"/>
                  </a:lnTo>
                  <a:lnTo>
                    <a:pt x="863" y="359"/>
                  </a:lnTo>
                  <a:lnTo>
                    <a:pt x="863" y="356"/>
                  </a:lnTo>
                  <a:lnTo>
                    <a:pt x="859" y="356"/>
                  </a:lnTo>
                  <a:lnTo>
                    <a:pt x="859" y="352"/>
                  </a:lnTo>
                  <a:lnTo>
                    <a:pt x="855" y="352"/>
                  </a:lnTo>
                  <a:lnTo>
                    <a:pt x="855" y="352"/>
                  </a:lnTo>
                  <a:lnTo>
                    <a:pt x="848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4" y="359"/>
                  </a:lnTo>
                  <a:lnTo>
                    <a:pt x="844" y="359"/>
                  </a:lnTo>
                  <a:lnTo>
                    <a:pt x="837" y="363"/>
                  </a:lnTo>
                  <a:lnTo>
                    <a:pt x="840" y="363"/>
                  </a:lnTo>
                  <a:lnTo>
                    <a:pt x="840" y="363"/>
                  </a:lnTo>
                  <a:lnTo>
                    <a:pt x="840" y="367"/>
                  </a:lnTo>
                  <a:lnTo>
                    <a:pt x="837" y="367"/>
                  </a:lnTo>
                  <a:lnTo>
                    <a:pt x="833" y="367"/>
                  </a:lnTo>
                  <a:lnTo>
                    <a:pt x="829" y="370"/>
                  </a:lnTo>
                  <a:lnTo>
                    <a:pt x="826" y="367"/>
                  </a:lnTo>
                  <a:lnTo>
                    <a:pt x="822" y="359"/>
                  </a:lnTo>
                  <a:lnTo>
                    <a:pt x="822" y="356"/>
                  </a:lnTo>
                  <a:lnTo>
                    <a:pt x="822" y="356"/>
                  </a:lnTo>
                  <a:lnTo>
                    <a:pt x="818" y="356"/>
                  </a:lnTo>
                  <a:lnTo>
                    <a:pt x="815" y="356"/>
                  </a:lnTo>
                  <a:lnTo>
                    <a:pt x="815" y="352"/>
                  </a:lnTo>
                  <a:lnTo>
                    <a:pt x="815" y="352"/>
                  </a:lnTo>
                  <a:lnTo>
                    <a:pt x="811" y="356"/>
                  </a:lnTo>
                  <a:lnTo>
                    <a:pt x="811" y="352"/>
                  </a:lnTo>
                  <a:lnTo>
                    <a:pt x="811" y="356"/>
                  </a:lnTo>
                  <a:lnTo>
                    <a:pt x="807" y="352"/>
                  </a:lnTo>
                  <a:lnTo>
                    <a:pt x="807" y="348"/>
                  </a:lnTo>
                  <a:lnTo>
                    <a:pt x="803" y="345"/>
                  </a:lnTo>
                  <a:lnTo>
                    <a:pt x="800" y="345"/>
                  </a:lnTo>
                  <a:lnTo>
                    <a:pt x="800" y="341"/>
                  </a:lnTo>
                  <a:lnTo>
                    <a:pt x="796" y="337"/>
                  </a:lnTo>
                  <a:lnTo>
                    <a:pt x="800" y="337"/>
                  </a:lnTo>
                  <a:lnTo>
                    <a:pt x="800" y="333"/>
                  </a:lnTo>
                  <a:lnTo>
                    <a:pt x="800" y="333"/>
                  </a:lnTo>
                  <a:lnTo>
                    <a:pt x="800" y="330"/>
                  </a:lnTo>
                  <a:lnTo>
                    <a:pt x="800" y="330"/>
                  </a:lnTo>
                  <a:lnTo>
                    <a:pt x="800" y="326"/>
                  </a:lnTo>
                  <a:lnTo>
                    <a:pt x="807" y="330"/>
                  </a:lnTo>
                  <a:lnTo>
                    <a:pt x="815" y="330"/>
                  </a:lnTo>
                  <a:lnTo>
                    <a:pt x="818" y="330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2"/>
                  </a:lnTo>
                  <a:lnTo>
                    <a:pt x="818" y="319"/>
                  </a:lnTo>
                  <a:lnTo>
                    <a:pt x="818" y="319"/>
                  </a:lnTo>
                  <a:lnTo>
                    <a:pt x="822" y="311"/>
                  </a:lnTo>
                  <a:lnTo>
                    <a:pt x="826" y="307"/>
                  </a:lnTo>
                  <a:lnTo>
                    <a:pt x="829" y="307"/>
                  </a:lnTo>
                  <a:lnTo>
                    <a:pt x="833" y="304"/>
                  </a:lnTo>
                  <a:lnTo>
                    <a:pt x="837" y="304"/>
                  </a:lnTo>
                  <a:lnTo>
                    <a:pt x="837" y="296"/>
                  </a:lnTo>
                  <a:lnTo>
                    <a:pt x="840" y="293"/>
                  </a:lnTo>
                  <a:lnTo>
                    <a:pt x="840" y="289"/>
                  </a:lnTo>
                  <a:lnTo>
                    <a:pt x="840" y="289"/>
                  </a:lnTo>
                  <a:lnTo>
                    <a:pt x="844" y="285"/>
                  </a:lnTo>
                  <a:lnTo>
                    <a:pt x="848" y="285"/>
                  </a:lnTo>
                  <a:lnTo>
                    <a:pt x="848" y="289"/>
                  </a:lnTo>
                  <a:lnTo>
                    <a:pt x="852" y="289"/>
                  </a:lnTo>
                  <a:lnTo>
                    <a:pt x="852" y="285"/>
                  </a:lnTo>
                  <a:lnTo>
                    <a:pt x="855" y="289"/>
                  </a:lnTo>
                  <a:lnTo>
                    <a:pt x="863" y="293"/>
                  </a:lnTo>
                  <a:lnTo>
                    <a:pt x="866" y="296"/>
                  </a:lnTo>
                  <a:lnTo>
                    <a:pt x="863" y="296"/>
                  </a:lnTo>
                  <a:lnTo>
                    <a:pt x="863" y="300"/>
                  </a:lnTo>
                  <a:lnTo>
                    <a:pt x="859" y="304"/>
                  </a:lnTo>
                  <a:lnTo>
                    <a:pt x="859" y="307"/>
                  </a:lnTo>
                  <a:lnTo>
                    <a:pt x="855" y="307"/>
                  </a:lnTo>
                  <a:lnTo>
                    <a:pt x="855" y="307"/>
                  </a:lnTo>
                  <a:lnTo>
                    <a:pt x="855" y="311"/>
                  </a:lnTo>
                  <a:lnTo>
                    <a:pt x="859" y="315"/>
                  </a:lnTo>
                  <a:lnTo>
                    <a:pt x="859" y="319"/>
                  </a:lnTo>
                  <a:lnTo>
                    <a:pt x="855" y="319"/>
                  </a:lnTo>
                  <a:lnTo>
                    <a:pt x="855" y="319"/>
                  </a:lnTo>
                  <a:lnTo>
                    <a:pt x="859" y="322"/>
                  </a:lnTo>
                  <a:lnTo>
                    <a:pt x="863" y="322"/>
                  </a:lnTo>
                  <a:lnTo>
                    <a:pt x="866" y="319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59" y="326"/>
                  </a:lnTo>
                  <a:lnTo>
                    <a:pt x="855" y="330"/>
                  </a:lnTo>
                  <a:lnTo>
                    <a:pt x="855" y="330"/>
                  </a:lnTo>
                  <a:lnTo>
                    <a:pt x="852" y="330"/>
                  </a:lnTo>
                  <a:lnTo>
                    <a:pt x="855" y="333"/>
                  </a:lnTo>
                  <a:lnTo>
                    <a:pt x="855" y="333"/>
                  </a:lnTo>
                  <a:lnTo>
                    <a:pt x="859" y="333"/>
                  </a:lnTo>
                  <a:lnTo>
                    <a:pt x="859" y="333"/>
                  </a:lnTo>
                  <a:lnTo>
                    <a:pt x="863" y="333"/>
                  </a:lnTo>
                  <a:lnTo>
                    <a:pt x="863" y="330"/>
                  </a:lnTo>
                  <a:lnTo>
                    <a:pt x="870" y="326"/>
                  </a:lnTo>
                  <a:lnTo>
                    <a:pt x="870" y="326"/>
                  </a:lnTo>
                  <a:lnTo>
                    <a:pt x="866" y="322"/>
                  </a:lnTo>
                  <a:lnTo>
                    <a:pt x="870" y="319"/>
                  </a:lnTo>
                  <a:lnTo>
                    <a:pt x="878" y="315"/>
                  </a:lnTo>
                  <a:lnTo>
                    <a:pt x="881" y="315"/>
                  </a:lnTo>
                  <a:lnTo>
                    <a:pt x="881" y="311"/>
                  </a:lnTo>
                  <a:lnTo>
                    <a:pt x="885" y="311"/>
                  </a:lnTo>
                  <a:lnTo>
                    <a:pt x="889" y="307"/>
                  </a:lnTo>
                  <a:lnTo>
                    <a:pt x="892" y="311"/>
                  </a:lnTo>
                  <a:lnTo>
                    <a:pt x="892" y="311"/>
                  </a:lnTo>
                  <a:lnTo>
                    <a:pt x="896" y="311"/>
                  </a:lnTo>
                  <a:lnTo>
                    <a:pt x="903" y="304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11" y="304"/>
                  </a:lnTo>
                  <a:lnTo>
                    <a:pt x="959" y="274"/>
                  </a:lnTo>
                  <a:lnTo>
                    <a:pt x="963" y="252"/>
                  </a:lnTo>
                  <a:lnTo>
                    <a:pt x="977" y="241"/>
                  </a:lnTo>
                  <a:lnTo>
                    <a:pt x="977" y="241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81" y="233"/>
                  </a:lnTo>
                  <a:lnTo>
                    <a:pt x="985" y="233"/>
                  </a:lnTo>
                  <a:lnTo>
                    <a:pt x="985" y="230"/>
                  </a:lnTo>
                  <a:lnTo>
                    <a:pt x="985" y="230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2"/>
                  </a:lnTo>
                  <a:lnTo>
                    <a:pt x="985" y="218"/>
                  </a:lnTo>
                  <a:lnTo>
                    <a:pt x="981" y="218"/>
                  </a:lnTo>
                  <a:lnTo>
                    <a:pt x="981" y="215"/>
                  </a:lnTo>
                  <a:lnTo>
                    <a:pt x="981" y="211"/>
                  </a:lnTo>
                  <a:lnTo>
                    <a:pt x="981" y="207"/>
                  </a:lnTo>
                  <a:lnTo>
                    <a:pt x="981" y="204"/>
                  </a:lnTo>
                  <a:lnTo>
                    <a:pt x="977" y="200"/>
                  </a:lnTo>
                  <a:lnTo>
                    <a:pt x="977" y="200"/>
                  </a:lnTo>
                  <a:lnTo>
                    <a:pt x="977" y="196"/>
                  </a:lnTo>
                  <a:lnTo>
                    <a:pt x="974" y="192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7" y="189"/>
                  </a:lnTo>
                  <a:lnTo>
                    <a:pt x="977" y="185"/>
                  </a:lnTo>
                  <a:lnTo>
                    <a:pt x="977" y="181"/>
                  </a:lnTo>
                  <a:lnTo>
                    <a:pt x="981" y="178"/>
                  </a:lnTo>
                  <a:lnTo>
                    <a:pt x="985" y="178"/>
                  </a:lnTo>
                  <a:lnTo>
                    <a:pt x="985" y="178"/>
                  </a:lnTo>
                  <a:lnTo>
                    <a:pt x="989" y="181"/>
                  </a:lnTo>
                  <a:lnTo>
                    <a:pt x="1000" y="181"/>
                  </a:lnTo>
                  <a:lnTo>
                    <a:pt x="1000" y="181"/>
                  </a:lnTo>
                  <a:lnTo>
                    <a:pt x="1003" y="181"/>
                  </a:lnTo>
                  <a:lnTo>
                    <a:pt x="1003" y="181"/>
                  </a:lnTo>
                  <a:lnTo>
                    <a:pt x="1003" y="178"/>
                  </a:lnTo>
                  <a:lnTo>
                    <a:pt x="1003" y="178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0" y="170"/>
                  </a:lnTo>
                  <a:lnTo>
                    <a:pt x="1003" y="166"/>
                  </a:lnTo>
                  <a:lnTo>
                    <a:pt x="1003" y="166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59"/>
                  </a:lnTo>
                  <a:lnTo>
                    <a:pt x="1003" y="159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2"/>
                  </a:lnTo>
                  <a:lnTo>
                    <a:pt x="1003" y="152"/>
                  </a:lnTo>
                  <a:lnTo>
                    <a:pt x="1003" y="148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37"/>
                  </a:lnTo>
                  <a:lnTo>
                    <a:pt x="1000" y="137"/>
                  </a:lnTo>
                  <a:lnTo>
                    <a:pt x="1003" y="137"/>
                  </a:lnTo>
                  <a:lnTo>
                    <a:pt x="1003" y="133"/>
                  </a:lnTo>
                  <a:lnTo>
                    <a:pt x="1003" y="133"/>
                  </a:lnTo>
                  <a:lnTo>
                    <a:pt x="1000" y="129"/>
                  </a:lnTo>
                  <a:lnTo>
                    <a:pt x="1000" y="129"/>
                  </a:lnTo>
                  <a:lnTo>
                    <a:pt x="1003" y="126"/>
                  </a:lnTo>
                  <a:lnTo>
                    <a:pt x="1003" y="126"/>
                  </a:lnTo>
                  <a:lnTo>
                    <a:pt x="1007" y="126"/>
                  </a:lnTo>
                  <a:lnTo>
                    <a:pt x="1007" y="122"/>
                  </a:lnTo>
                  <a:lnTo>
                    <a:pt x="1007" y="118"/>
                  </a:lnTo>
                  <a:lnTo>
                    <a:pt x="1003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/>
            <p:nvPr/>
          </p:nvSpPr>
          <p:spPr bwMode="auto">
            <a:xfrm>
              <a:off x="6808384" y="2651024"/>
              <a:ext cx="38599" cy="81058"/>
            </a:xfrm>
            <a:custGeom>
              <a:avLst/>
              <a:gdLst>
                <a:gd name="T0" fmla="*/ 26 w 30"/>
                <a:gd name="T1" fmla="*/ 4 h 63"/>
                <a:gd name="T2" fmla="*/ 26 w 30"/>
                <a:gd name="T3" fmla="*/ 4 h 63"/>
                <a:gd name="T4" fmla="*/ 22 w 30"/>
                <a:gd name="T5" fmla="*/ 0 h 63"/>
                <a:gd name="T6" fmla="*/ 19 w 30"/>
                <a:gd name="T7" fmla="*/ 0 h 63"/>
                <a:gd name="T8" fmla="*/ 19 w 30"/>
                <a:gd name="T9" fmla="*/ 0 h 63"/>
                <a:gd name="T10" fmla="*/ 19 w 30"/>
                <a:gd name="T11" fmla="*/ 4 h 63"/>
                <a:gd name="T12" fmla="*/ 15 w 30"/>
                <a:gd name="T13" fmla="*/ 4 h 63"/>
                <a:gd name="T14" fmla="*/ 11 w 30"/>
                <a:gd name="T15" fmla="*/ 8 h 63"/>
                <a:gd name="T16" fmla="*/ 7 w 30"/>
                <a:gd name="T17" fmla="*/ 11 h 63"/>
                <a:gd name="T18" fmla="*/ 7 w 30"/>
                <a:gd name="T19" fmla="*/ 15 h 63"/>
                <a:gd name="T20" fmla="*/ 7 w 30"/>
                <a:gd name="T21" fmla="*/ 15 h 63"/>
                <a:gd name="T22" fmla="*/ 7 w 30"/>
                <a:gd name="T23" fmla="*/ 15 h 63"/>
                <a:gd name="T24" fmla="*/ 4 w 30"/>
                <a:gd name="T25" fmla="*/ 23 h 63"/>
                <a:gd name="T26" fmla="*/ 0 w 30"/>
                <a:gd name="T27" fmla="*/ 30 h 63"/>
                <a:gd name="T28" fmla="*/ 0 w 30"/>
                <a:gd name="T29" fmla="*/ 30 h 63"/>
                <a:gd name="T30" fmla="*/ 0 w 30"/>
                <a:gd name="T31" fmla="*/ 30 h 63"/>
                <a:gd name="T32" fmla="*/ 0 w 30"/>
                <a:gd name="T33" fmla="*/ 37 h 63"/>
                <a:gd name="T34" fmla="*/ 0 w 30"/>
                <a:gd name="T35" fmla="*/ 41 h 63"/>
                <a:gd name="T36" fmla="*/ 4 w 30"/>
                <a:gd name="T37" fmla="*/ 45 h 63"/>
                <a:gd name="T38" fmla="*/ 4 w 30"/>
                <a:gd name="T39" fmla="*/ 45 h 63"/>
                <a:gd name="T40" fmla="*/ 4 w 30"/>
                <a:gd name="T41" fmla="*/ 45 h 63"/>
                <a:gd name="T42" fmla="*/ 4 w 30"/>
                <a:gd name="T43" fmla="*/ 49 h 63"/>
                <a:gd name="T44" fmla="*/ 4 w 30"/>
                <a:gd name="T45" fmla="*/ 49 h 63"/>
                <a:gd name="T46" fmla="*/ 7 w 30"/>
                <a:gd name="T47" fmla="*/ 49 h 63"/>
                <a:gd name="T48" fmla="*/ 7 w 30"/>
                <a:gd name="T49" fmla="*/ 52 h 63"/>
                <a:gd name="T50" fmla="*/ 11 w 30"/>
                <a:gd name="T51" fmla="*/ 52 h 63"/>
                <a:gd name="T52" fmla="*/ 15 w 30"/>
                <a:gd name="T53" fmla="*/ 56 h 63"/>
                <a:gd name="T54" fmla="*/ 15 w 30"/>
                <a:gd name="T55" fmla="*/ 60 h 63"/>
                <a:gd name="T56" fmla="*/ 15 w 30"/>
                <a:gd name="T57" fmla="*/ 63 h 63"/>
                <a:gd name="T58" fmla="*/ 15 w 30"/>
                <a:gd name="T59" fmla="*/ 63 h 63"/>
                <a:gd name="T60" fmla="*/ 19 w 30"/>
                <a:gd name="T61" fmla="*/ 63 h 63"/>
                <a:gd name="T62" fmla="*/ 19 w 30"/>
                <a:gd name="T63" fmla="*/ 60 h 63"/>
                <a:gd name="T64" fmla="*/ 19 w 30"/>
                <a:gd name="T65" fmla="*/ 56 h 63"/>
                <a:gd name="T66" fmla="*/ 19 w 30"/>
                <a:gd name="T67" fmla="*/ 52 h 63"/>
                <a:gd name="T68" fmla="*/ 19 w 30"/>
                <a:gd name="T69" fmla="*/ 49 h 63"/>
                <a:gd name="T70" fmla="*/ 22 w 30"/>
                <a:gd name="T71" fmla="*/ 41 h 63"/>
                <a:gd name="T72" fmla="*/ 22 w 30"/>
                <a:gd name="T73" fmla="*/ 37 h 63"/>
                <a:gd name="T74" fmla="*/ 26 w 30"/>
                <a:gd name="T75" fmla="*/ 37 h 63"/>
                <a:gd name="T76" fmla="*/ 22 w 30"/>
                <a:gd name="T77" fmla="*/ 37 h 63"/>
                <a:gd name="T78" fmla="*/ 26 w 30"/>
                <a:gd name="T79" fmla="*/ 30 h 63"/>
                <a:gd name="T80" fmla="*/ 26 w 30"/>
                <a:gd name="T81" fmla="*/ 26 h 63"/>
                <a:gd name="T82" fmla="*/ 22 w 30"/>
                <a:gd name="T83" fmla="*/ 23 h 63"/>
                <a:gd name="T84" fmla="*/ 26 w 30"/>
                <a:gd name="T85" fmla="*/ 19 h 63"/>
                <a:gd name="T86" fmla="*/ 26 w 30"/>
                <a:gd name="T87" fmla="*/ 11 h 63"/>
                <a:gd name="T88" fmla="*/ 26 w 30"/>
                <a:gd name="T89" fmla="*/ 8 h 63"/>
                <a:gd name="T90" fmla="*/ 30 w 30"/>
                <a:gd name="T91" fmla="*/ 8 h 63"/>
                <a:gd name="T92" fmla="*/ 30 w 30"/>
                <a:gd name="T93" fmla="*/ 4 h 63"/>
                <a:gd name="T94" fmla="*/ 26 w 30"/>
                <a:gd name="T9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63">
                  <a:moveTo>
                    <a:pt x="26" y="4"/>
                  </a:moveTo>
                  <a:lnTo>
                    <a:pt x="26" y="4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22" y="41"/>
                  </a:lnTo>
                  <a:lnTo>
                    <a:pt x="22" y="37"/>
                  </a:lnTo>
                  <a:lnTo>
                    <a:pt x="26" y="37"/>
                  </a:lnTo>
                  <a:lnTo>
                    <a:pt x="22" y="37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2" y="23"/>
                  </a:lnTo>
                  <a:lnTo>
                    <a:pt x="26" y="19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4959495" y="3071752"/>
              <a:ext cx="223874" cy="195568"/>
            </a:xfrm>
            <a:custGeom>
              <a:avLst/>
              <a:gdLst>
                <a:gd name="T0" fmla="*/ 45 w 174"/>
                <a:gd name="T1" fmla="*/ 15 h 152"/>
                <a:gd name="T2" fmla="*/ 49 w 174"/>
                <a:gd name="T3" fmla="*/ 15 h 152"/>
                <a:gd name="T4" fmla="*/ 52 w 174"/>
                <a:gd name="T5" fmla="*/ 11 h 152"/>
                <a:gd name="T6" fmla="*/ 63 w 174"/>
                <a:gd name="T7" fmla="*/ 0 h 152"/>
                <a:gd name="T8" fmla="*/ 71 w 174"/>
                <a:gd name="T9" fmla="*/ 0 h 152"/>
                <a:gd name="T10" fmla="*/ 71 w 174"/>
                <a:gd name="T11" fmla="*/ 11 h 152"/>
                <a:gd name="T12" fmla="*/ 78 w 174"/>
                <a:gd name="T13" fmla="*/ 15 h 152"/>
                <a:gd name="T14" fmla="*/ 86 w 174"/>
                <a:gd name="T15" fmla="*/ 15 h 152"/>
                <a:gd name="T16" fmla="*/ 97 w 174"/>
                <a:gd name="T17" fmla="*/ 15 h 152"/>
                <a:gd name="T18" fmla="*/ 108 w 174"/>
                <a:gd name="T19" fmla="*/ 22 h 152"/>
                <a:gd name="T20" fmla="*/ 111 w 174"/>
                <a:gd name="T21" fmla="*/ 26 h 152"/>
                <a:gd name="T22" fmla="*/ 123 w 174"/>
                <a:gd name="T23" fmla="*/ 29 h 152"/>
                <a:gd name="T24" fmla="*/ 130 w 174"/>
                <a:gd name="T25" fmla="*/ 29 h 152"/>
                <a:gd name="T26" fmla="*/ 134 w 174"/>
                <a:gd name="T27" fmla="*/ 29 h 152"/>
                <a:gd name="T28" fmla="*/ 141 w 174"/>
                <a:gd name="T29" fmla="*/ 22 h 152"/>
                <a:gd name="T30" fmla="*/ 148 w 174"/>
                <a:gd name="T31" fmla="*/ 18 h 152"/>
                <a:gd name="T32" fmla="*/ 156 w 174"/>
                <a:gd name="T33" fmla="*/ 18 h 152"/>
                <a:gd name="T34" fmla="*/ 160 w 174"/>
                <a:gd name="T35" fmla="*/ 22 h 152"/>
                <a:gd name="T36" fmla="*/ 171 w 174"/>
                <a:gd name="T37" fmla="*/ 22 h 152"/>
                <a:gd name="T38" fmla="*/ 160 w 174"/>
                <a:gd name="T39" fmla="*/ 37 h 152"/>
                <a:gd name="T40" fmla="*/ 171 w 174"/>
                <a:gd name="T41" fmla="*/ 104 h 152"/>
                <a:gd name="T42" fmla="*/ 163 w 174"/>
                <a:gd name="T43" fmla="*/ 111 h 152"/>
                <a:gd name="T44" fmla="*/ 160 w 174"/>
                <a:gd name="T45" fmla="*/ 115 h 152"/>
                <a:gd name="T46" fmla="*/ 156 w 174"/>
                <a:gd name="T47" fmla="*/ 115 h 152"/>
                <a:gd name="T48" fmla="*/ 148 w 174"/>
                <a:gd name="T49" fmla="*/ 118 h 152"/>
                <a:gd name="T50" fmla="*/ 148 w 174"/>
                <a:gd name="T51" fmla="*/ 122 h 152"/>
                <a:gd name="T52" fmla="*/ 145 w 174"/>
                <a:gd name="T53" fmla="*/ 126 h 152"/>
                <a:gd name="T54" fmla="*/ 141 w 174"/>
                <a:gd name="T55" fmla="*/ 130 h 152"/>
                <a:gd name="T56" fmla="*/ 141 w 174"/>
                <a:gd name="T57" fmla="*/ 137 h 152"/>
                <a:gd name="T58" fmla="*/ 130 w 174"/>
                <a:gd name="T59" fmla="*/ 148 h 152"/>
                <a:gd name="T60" fmla="*/ 126 w 174"/>
                <a:gd name="T61" fmla="*/ 152 h 152"/>
                <a:gd name="T62" fmla="*/ 104 w 174"/>
                <a:gd name="T63" fmla="*/ 137 h 152"/>
                <a:gd name="T64" fmla="*/ 104 w 174"/>
                <a:gd name="T65" fmla="*/ 133 h 152"/>
                <a:gd name="T66" fmla="*/ 41 w 174"/>
                <a:gd name="T67" fmla="*/ 96 h 152"/>
                <a:gd name="T68" fmla="*/ 41 w 174"/>
                <a:gd name="T69" fmla="*/ 81 h 152"/>
                <a:gd name="T70" fmla="*/ 45 w 174"/>
                <a:gd name="T71" fmla="*/ 74 h 152"/>
                <a:gd name="T72" fmla="*/ 49 w 174"/>
                <a:gd name="T73" fmla="*/ 70 h 152"/>
                <a:gd name="T74" fmla="*/ 52 w 174"/>
                <a:gd name="T75" fmla="*/ 67 h 152"/>
                <a:gd name="T76" fmla="*/ 60 w 174"/>
                <a:gd name="T77" fmla="*/ 63 h 152"/>
                <a:gd name="T78" fmla="*/ 60 w 174"/>
                <a:gd name="T79" fmla="*/ 59 h 152"/>
                <a:gd name="T80" fmla="*/ 63 w 174"/>
                <a:gd name="T81" fmla="*/ 52 h 152"/>
                <a:gd name="T82" fmla="*/ 60 w 174"/>
                <a:gd name="T83" fmla="*/ 44 h 152"/>
                <a:gd name="T84" fmla="*/ 60 w 174"/>
                <a:gd name="T85" fmla="*/ 44 h 152"/>
                <a:gd name="T86" fmla="*/ 56 w 174"/>
                <a:gd name="T87" fmla="*/ 37 h 152"/>
                <a:gd name="T88" fmla="*/ 52 w 174"/>
                <a:gd name="T89" fmla="*/ 29 h 152"/>
                <a:gd name="T90" fmla="*/ 49 w 174"/>
                <a:gd name="T91" fmla="*/ 26 h 152"/>
                <a:gd name="T92" fmla="*/ 49 w 174"/>
                <a:gd name="T93" fmla="*/ 22 h 152"/>
                <a:gd name="T94" fmla="*/ 45 w 174"/>
                <a:gd name="T95" fmla="*/ 18 h 152"/>
                <a:gd name="T96" fmla="*/ 45 w 174"/>
                <a:gd name="T97" fmla="*/ 18 h 152"/>
                <a:gd name="T98" fmla="*/ 0 w 174"/>
                <a:gd name="T99" fmla="*/ 96 h 152"/>
                <a:gd name="T100" fmla="*/ 15 w 174"/>
                <a:gd name="T101" fmla="*/ 96 h 152"/>
                <a:gd name="T102" fmla="*/ 0 w 174"/>
                <a:gd name="T103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4" h="152">
                  <a:moveTo>
                    <a:pt x="45" y="18"/>
                  </a:moveTo>
                  <a:lnTo>
                    <a:pt x="45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6" y="7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11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1"/>
                  </a:lnTo>
                  <a:lnTo>
                    <a:pt x="86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9" y="26"/>
                  </a:lnTo>
                  <a:lnTo>
                    <a:pt x="123" y="29"/>
                  </a:lnTo>
                  <a:lnTo>
                    <a:pt x="126" y="29"/>
                  </a:lnTo>
                  <a:lnTo>
                    <a:pt x="130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5" y="18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6" y="18"/>
                  </a:lnTo>
                  <a:lnTo>
                    <a:pt x="160" y="18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71" y="22"/>
                  </a:lnTo>
                  <a:lnTo>
                    <a:pt x="174" y="22"/>
                  </a:lnTo>
                  <a:lnTo>
                    <a:pt x="160" y="37"/>
                  </a:lnTo>
                  <a:lnTo>
                    <a:pt x="160" y="93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63" y="111"/>
                  </a:lnTo>
                  <a:lnTo>
                    <a:pt x="163" y="111"/>
                  </a:lnTo>
                  <a:lnTo>
                    <a:pt x="160" y="115"/>
                  </a:lnTo>
                  <a:lnTo>
                    <a:pt x="163" y="115"/>
                  </a:lnTo>
                  <a:lnTo>
                    <a:pt x="156" y="115"/>
                  </a:lnTo>
                  <a:lnTo>
                    <a:pt x="152" y="118"/>
                  </a:lnTo>
                  <a:lnTo>
                    <a:pt x="148" y="118"/>
                  </a:lnTo>
                  <a:lnTo>
                    <a:pt x="148" y="122"/>
                  </a:lnTo>
                  <a:lnTo>
                    <a:pt x="148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1" y="130"/>
                  </a:lnTo>
                  <a:lnTo>
                    <a:pt x="141" y="133"/>
                  </a:lnTo>
                  <a:lnTo>
                    <a:pt x="141" y="137"/>
                  </a:lnTo>
                  <a:lnTo>
                    <a:pt x="137" y="141"/>
                  </a:lnTo>
                  <a:lnTo>
                    <a:pt x="130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08" y="137"/>
                  </a:lnTo>
                  <a:lnTo>
                    <a:pt x="104" y="137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0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41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60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0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29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close/>
                  <a:moveTo>
                    <a:pt x="0" y="96"/>
                  </a:moveTo>
                  <a:lnTo>
                    <a:pt x="8" y="96"/>
                  </a:lnTo>
                  <a:lnTo>
                    <a:pt x="15" y="96"/>
                  </a:lnTo>
                  <a:lnTo>
                    <a:pt x="0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/>
            <p:nvPr/>
          </p:nvSpPr>
          <p:spPr bwMode="auto">
            <a:xfrm>
              <a:off x="4917035" y="3094911"/>
              <a:ext cx="123517" cy="110650"/>
            </a:xfrm>
            <a:custGeom>
              <a:avLst/>
              <a:gdLst>
                <a:gd name="T0" fmla="*/ 74 w 96"/>
                <a:gd name="T1" fmla="*/ 60 h 86"/>
                <a:gd name="T2" fmla="*/ 82 w 96"/>
                <a:gd name="T3" fmla="*/ 52 h 86"/>
                <a:gd name="T4" fmla="*/ 85 w 96"/>
                <a:gd name="T5" fmla="*/ 49 h 86"/>
                <a:gd name="T6" fmla="*/ 85 w 96"/>
                <a:gd name="T7" fmla="*/ 45 h 86"/>
                <a:gd name="T8" fmla="*/ 93 w 96"/>
                <a:gd name="T9" fmla="*/ 41 h 86"/>
                <a:gd name="T10" fmla="*/ 96 w 96"/>
                <a:gd name="T11" fmla="*/ 37 h 86"/>
                <a:gd name="T12" fmla="*/ 96 w 96"/>
                <a:gd name="T13" fmla="*/ 30 h 86"/>
                <a:gd name="T14" fmla="*/ 96 w 96"/>
                <a:gd name="T15" fmla="*/ 26 h 86"/>
                <a:gd name="T16" fmla="*/ 89 w 96"/>
                <a:gd name="T17" fmla="*/ 23 h 86"/>
                <a:gd name="T18" fmla="*/ 85 w 96"/>
                <a:gd name="T19" fmla="*/ 15 h 86"/>
                <a:gd name="T20" fmla="*/ 85 w 96"/>
                <a:gd name="T21" fmla="*/ 8 h 86"/>
                <a:gd name="T22" fmla="*/ 82 w 96"/>
                <a:gd name="T23" fmla="*/ 8 h 86"/>
                <a:gd name="T24" fmla="*/ 78 w 96"/>
                <a:gd name="T25" fmla="*/ 0 h 86"/>
                <a:gd name="T26" fmla="*/ 74 w 96"/>
                <a:gd name="T27" fmla="*/ 4 h 86"/>
                <a:gd name="T28" fmla="*/ 67 w 96"/>
                <a:gd name="T29" fmla="*/ 8 h 86"/>
                <a:gd name="T30" fmla="*/ 59 w 96"/>
                <a:gd name="T31" fmla="*/ 4 h 86"/>
                <a:gd name="T32" fmla="*/ 52 w 96"/>
                <a:gd name="T33" fmla="*/ 8 h 86"/>
                <a:gd name="T34" fmla="*/ 48 w 96"/>
                <a:gd name="T35" fmla="*/ 8 h 86"/>
                <a:gd name="T36" fmla="*/ 48 w 96"/>
                <a:gd name="T37" fmla="*/ 11 h 86"/>
                <a:gd name="T38" fmla="*/ 41 w 96"/>
                <a:gd name="T39" fmla="*/ 11 h 86"/>
                <a:gd name="T40" fmla="*/ 37 w 96"/>
                <a:gd name="T41" fmla="*/ 8 h 86"/>
                <a:gd name="T42" fmla="*/ 30 w 96"/>
                <a:gd name="T43" fmla="*/ 8 h 86"/>
                <a:gd name="T44" fmla="*/ 26 w 96"/>
                <a:gd name="T45" fmla="*/ 8 h 86"/>
                <a:gd name="T46" fmla="*/ 26 w 96"/>
                <a:gd name="T47" fmla="*/ 11 h 86"/>
                <a:gd name="T48" fmla="*/ 26 w 96"/>
                <a:gd name="T49" fmla="*/ 11 h 86"/>
                <a:gd name="T50" fmla="*/ 22 w 96"/>
                <a:gd name="T51" fmla="*/ 15 h 86"/>
                <a:gd name="T52" fmla="*/ 22 w 96"/>
                <a:gd name="T53" fmla="*/ 26 h 86"/>
                <a:gd name="T54" fmla="*/ 22 w 96"/>
                <a:gd name="T55" fmla="*/ 30 h 86"/>
                <a:gd name="T56" fmla="*/ 26 w 96"/>
                <a:gd name="T57" fmla="*/ 34 h 86"/>
                <a:gd name="T58" fmla="*/ 19 w 96"/>
                <a:gd name="T59" fmla="*/ 45 h 86"/>
                <a:gd name="T60" fmla="*/ 11 w 96"/>
                <a:gd name="T61" fmla="*/ 52 h 86"/>
                <a:gd name="T62" fmla="*/ 4 w 96"/>
                <a:gd name="T63" fmla="*/ 67 h 86"/>
                <a:gd name="T64" fmla="*/ 4 w 96"/>
                <a:gd name="T65" fmla="*/ 75 h 86"/>
                <a:gd name="T66" fmla="*/ 0 w 96"/>
                <a:gd name="T67" fmla="*/ 86 h 86"/>
                <a:gd name="T68" fmla="*/ 0 w 96"/>
                <a:gd name="T69" fmla="*/ 86 h 86"/>
                <a:gd name="T70" fmla="*/ 7 w 96"/>
                <a:gd name="T71" fmla="*/ 82 h 86"/>
                <a:gd name="T72" fmla="*/ 11 w 96"/>
                <a:gd name="T73" fmla="*/ 86 h 86"/>
                <a:gd name="T74" fmla="*/ 15 w 96"/>
                <a:gd name="T75" fmla="*/ 82 h 86"/>
                <a:gd name="T76" fmla="*/ 15 w 96"/>
                <a:gd name="T77" fmla="*/ 82 h 86"/>
                <a:gd name="T78" fmla="*/ 19 w 96"/>
                <a:gd name="T79" fmla="*/ 82 h 86"/>
                <a:gd name="T80" fmla="*/ 22 w 96"/>
                <a:gd name="T81" fmla="*/ 78 h 86"/>
                <a:gd name="T82" fmla="*/ 33 w 96"/>
                <a:gd name="T83" fmla="*/ 78 h 86"/>
                <a:gd name="T84" fmla="*/ 70 w 96"/>
                <a:gd name="T8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86">
                  <a:moveTo>
                    <a:pt x="74" y="63"/>
                  </a:moveTo>
                  <a:lnTo>
                    <a:pt x="74" y="60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5" y="45"/>
                  </a:lnTo>
                  <a:lnTo>
                    <a:pt x="93" y="45"/>
                  </a:lnTo>
                  <a:lnTo>
                    <a:pt x="93" y="41"/>
                  </a:lnTo>
                  <a:lnTo>
                    <a:pt x="93" y="41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6" y="30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9" y="19"/>
                  </a:lnTo>
                  <a:lnTo>
                    <a:pt x="85" y="15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4" y="11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22" y="26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19" y="45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4" y="63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86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48" y="78"/>
                  </a:lnTo>
                  <a:lnTo>
                    <a:pt x="70" y="78"/>
                  </a:lnTo>
                  <a:lnTo>
                    <a:pt x="7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/>
            <p:nvPr/>
          </p:nvSpPr>
          <p:spPr bwMode="auto">
            <a:xfrm>
              <a:off x="4597952" y="2961102"/>
              <a:ext cx="276626" cy="167262"/>
            </a:xfrm>
            <a:custGeom>
              <a:avLst/>
              <a:gdLst>
                <a:gd name="T0" fmla="*/ 137 w 215"/>
                <a:gd name="T1" fmla="*/ 4 h 130"/>
                <a:gd name="T2" fmla="*/ 148 w 215"/>
                <a:gd name="T3" fmla="*/ 19 h 130"/>
                <a:gd name="T4" fmla="*/ 148 w 215"/>
                <a:gd name="T5" fmla="*/ 30 h 130"/>
                <a:gd name="T6" fmla="*/ 155 w 215"/>
                <a:gd name="T7" fmla="*/ 34 h 130"/>
                <a:gd name="T8" fmla="*/ 159 w 215"/>
                <a:gd name="T9" fmla="*/ 41 h 130"/>
                <a:gd name="T10" fmla="*/ 174 w 215"/>
                <a:gd name="T11" fmla="*/ 45 h 130"/>
                <a:gd name="T12" fmla="*/ 181 w 215"/>
                <a:gd name="T13" fmla="*/ 52 h 130"/>
                <a:gd name="T14" fmla="*/ 178 w 215"/>
                <a:gd name="T15" fmla="*/ 56 h 130"/>
                <a:gd name="T16" fmla="*/ 185 w 215"/>
                <a:gd name="T17" fmla="*/ 64 h 130"/>
                <a:gd name="T18" fmla="*/ 196 w 215"/>
                <a:gd name="T19" fmla="*/ 71 h 130"/>
                <a:gd name="T20" fmla="*/ 200 w 215"/>
                <a:gd name="T21" fmla="*/ 78 h 130"/>
                <a:gd name="T22" fmla="*/ 207 w 215"/>
                <a:gd name="T23" fmla="*/ 82 h 130"/>
                <a:gd name="T24" fmla="*/ 215 w 215"/>
                <a:gd name="T25" fmla="*/ 93 h 130"/>
                <a:gd name="T26" fmla="*/ 207 w 215"/>
                <a:gd name="T27" fmla="*/ 89 h 130"/>
                <a:gd name="T28" fmla="*/ 193 w 215"/>
                <a:gd name="T29" fmla="*/ 89 h 130"/>
                <a:gd name="T30" fmla="*/ 185 w 215"/>
                <a:gd name="T31" fmla="*/ 89 h 130"/>
                <a:gd name="T32" fmla="*/ 181 w 215"/>
                <a:gd name="T33" fmla="*/ 89 h 130"/>
                <a:gd name="T34" fmla="*/ 170 w 215"/>
                <a:gd name="T35" fmla="*/ 93 h 130"/>
                <a:gd name="T36" fmla="*/ 167 w 215"/>
                <a:gd name="T37" fmla="*/ 93 h 130"/>
                <a:gd name="T38" fmla="*/ 152 w 215"/>
                <a:gd name="T39" fmla="*/ 97 h 130"/>
                <a:gd name="T40" fmla="*/ 141 w 215"/>
                <a:gd name="T41" fmla="*/ 97 h 130"/>
                <a:gd name="T42" fmla="*/ 130 w 215"/>
                <a:gd name="T43" fmla="*/ 101 h 130"/>
                <a:gd name="T44" fmla="*/ 126 w 215"/>
                <a:gd name="T45" fmla="*/ 104 h 130"/>
                <a:gd name="T46" fmla="*/ 118 w 215"/>
                <a:gd name="T47" fmla="*/ 104 h 130"/>
                <a:gd name="T48" fmla="*/ 104 w 215"/>
                <a:gd name="T49" fmla="*/ 101 h 130"/>
                <a:gd name="T50" fmla="*/ 93 w 215"/>
                <a:gd name="T51" fmla="*/ 97 h 130"/>
                <a:gd name="T52" fmla="*/ 81 w 215"/>
                <a:gd name="T53" fmla="*/ 93 h 130"/>
                <a:gd name="T54" fmla="*/ 74 w 215"/>
                <a:gd name="T55" fmla="*/ 93 h 130"/>
                <a:gd name="T56" fmla="*/ 74 w 215"/>
                <a:gd name="T57" fmla="*/ 101 h 130"/>
                <a:gd name="T58" fmla="*/ 70 w 215"/>
                <a:gd name="T59" fmla="*/ 108 h 130"/>
                <a:gd name="T60" fmla="*/ 67 w 215"/>
                <a:gd name="T61" fmla="*/ 112 h 130"/>
                <a:gd name="T62" fmla="*/ 59 w 215"/>
                <a:gd name="T63" fmla="*/ 112 h 130"/>
                <a:gd name="T64" fmla="*/ 44 w 215"/>
                <a:gd name="T65" fmla="*/ 115 h 130"/>
                <a:gd name="T66" fmla="*/ 30 w 215"/>
                <a:gd name="T67" fmla="*/ 130 h 130"/>
                <a:gd name="T68" fmla="*/ 30 w 215"/>
                <a:gd name="T69" fmla="*/ 123 h 130"/>
                <a:gd name="T70" fmla="*/ 15 w 215"/>
                <a:gd name="T71" fmla="*/ 108 h 130"/>
                <a:gd name="T72" fmla="*/ 4 w 215"/>
                <a:gd name="T73" fmla="*/ 101 h 130"/>
                <a:gd name="T74" fmla="*/ 4 w 215"/>
                <a:gd name="T75" fmla="*/ 82 h 130"/>
                <a:gd name="T76" fmla="*/ 4 w 215"/>
                <a:gd name="T77" fmla="*/ 75 h 130"/>
                <a:gd name="T78" fmla="*/ 15 w 215"/>
                <a:gd name="T79" fmla="*/ 56 h 130"/>
                <a:gd name="T80" fmla="*/ 22 w 215"/>
                <a:gd name="T81" fmla="*/ 52 h 130"/>
                <a:gd name="T82" fmla="*/ 33 w 215"/>
                <a:gd name="T83" fmla="*/ 56 h 130"/>
                <a:gd name="T84" fmla="*/ 37 w 215"/>
                <a:gd name="T85" fmla="*/ 49 h 130"/>
                <a:gd name="T86" fmla="*/ 48 w 215"/>
                <a:gd name="T87" fmla="*/ 52 h 130"/>
                <a:gd name="T88" fmla="*/ 70 w 215"/>
                <a:gd name="T89" fmla="*/ 45 h 130"/>
                <a:gd name="T90" fmla="*/ 74 w 215"/>
                <a:gd name="T91" fmla="*/ 38 h 130"/>
                <a:gd name="T92" fmla="*/ 78 w 215"/>
                <a:gd name="T93" fmla="*/ 30 h 130"/>
                <a:gd name="T94" fmla="*/ 93 w 215"/>
                <a:gd name="T95" fmla="*/ 34 h 130"/>
                <a:gd name="T96" fmla="*/ 107 w 215"/>
                <a:gd name="T97" fmla="*/ 26 h 130"/>
                <a:gd name="T98" fmla="*/ 107 w 215"/>
                <a:gd name="T99" fmla="*/ 19 h 130"/>
                <a:gd name="T100" fmla="*/ 115 w 215"/>
                <a:gd name="T101" fmla="*/ 12 h 130"/>
                <a:gd name="T102" fmla="*/ 122 w 215"/>
                <a:gd name="T103" fmla="*/ 4 h 130"/>
                <a:gd name="T104" fmla="*/ 137 w 215"/>
                <a:gd name="T10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30">
                  <a:moveTo>
                    <a:pt x="137" y="0"/>
                  </a:moveTo>
                  <a:lnTo>
                    <a:pt x="137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4" y="15"/>
                  </a:lnTo>
                  <a:lnTo>
                    <a:pt x="148" y="19"/>
                  </a:lnTo>
                  <a:lnTo>
                    <a:pt x="152" y="23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8" y="34"/>
                  </a:lnTo>
                  <a:lnTo>
                    <a:pt x="148" y="38"/>
                  </a:lnTo>
                  <a:lnTo>
                    <a:pt x="155" y="38"/>
                  </a:lnTo>
                  <a:lnTo>
                    <a:pt x="155" y="34"/>
                  </a:lnTo>
                  <a:lnTo>
                    <a:pt x="159" y="34"/>
                  </a:lnTo>
                  <a:lnTo>
                    <a:pt x="163" y="38"/>
                  </a:lnTo>
                  <a:lnTo>
                    <a:pt x="159" y="38"/>
                  </a:lnTo>
                  <a:lnTo>
                    <a:pt x="159" y="41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0" y="45"/>
                  </a:lnTo>
                  <a:lnTo>
                    <a:pt x="174" y="45"/>
                  </a:lnTo>
                  <a:lnTo>
                    <a:pt x="174" y="49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85" y="60"/>
                  </a:lnTo>
                  <a:lnTo>
                    <a:pt x="185" y="64"/>
                  </a:lnTo>
                  <a:lnTo>
                    <a:pt x="189" y="60"/>
                  </a:lnTo>
                  <a:lnTo>
                    <a:pt x="193" y="64"/>
                  </a:lnTo>
                  <a:lnTo>
                    <a:pt x="193" y="67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200" y="75"/>
                  </a:lnTo>
                  <a:lnTo>
                    <a:pt x="200" y="75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207" y="78"/>
                  </a:lnTo>
                  <a:lnTo>
                    <a:pt x="211" y="82"/>
                  </a:lnTo>
                  <a:lnTo>
                    <a:pt x="207" y="82"/>
                  </a:lnTo>
                  <a:lnTo>
                    <a:pt x="211" y="86"/>
                  </a:lnTo>
                  <a:lnTo>
                    <a:pt x="211" y="89"/>
                  </a:lnTo>
                  <a:lnTo>
                    <a:pt x="215" y="89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1" y="89"/>
                  </a:lnTo>
                  <a:lnTo>
                    <a:pt x="207" y="89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196" y="93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5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4" y="93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55" y="93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1" y="97"/>
                  </a:lnTo>
                  <a:lnTo>
                    <a:pt x="137" y="97"/>
                  </a:lnTo>
                  <a:lnTo>
                    <a:pt x="133" y="97"/>
                  </a:lnTo>
                  <a:lnTo>
                    <a:pt x="133" y="97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0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5" y="104"/>
                  </a:lnTo>
                  <a:lnTo>
                    <a:pt x="111" y="104"/>
                  </a:lnTo>
                  <a:lnTo>
                    <a:pt x="107" y="104"/>
                  </a:lnTo>
                  <a:lnTo>
                    <a:pt x="104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96" y="97"/>
                  </a:lnTo>
                  <a:lnTo>
                    <a:pt x="93" y="97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4" y="93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4" y="101"/>
                  </a:lnTo>
                  <a:lnTo>
                    <a:pt x="74" y="101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104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67" y="112"/>
                  </a:lnTo>
                  <a:lnTo>
                    <a:pt x="67" y="115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9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7"/>
                  </a:lnTo>
                  <a:lnTo>
                    <a:pt x="30" y="123"/>
                  </a:lnTo>
                  <a:lnTo>
                    <a:pt x="22" y="123"/>
                  </a:lnTo>
                  <a:lnTo>
                    <a:pt x="22" y="119"/>
                  </a:lnTo>
                  <a:lnTo>
                    <a:pt x="18" y="115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1" y="104"/>
                  </a:lnTo>
                  <a:lnTo>
                    <a:pt x="7" y="101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9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7" y="71"/>
                  </a:lnTo>
                  <a:lnTo>
                    <a:pt x="11" y="67"/>
                  </a:lnTo>
                  <a:lnTo>
                    <a:pt x="15" y="60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4" y="52"/>
                  </a:lnTo>
                  <a:lnTo>
                    <a:pt x="48" y="52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67" y="45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8"/>
                  </a:lnTo>
                  <a:lnTo>
                    <a:pt x="74" y="3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81" y="30"/>
                  </a:lnTo>
                  <a:lnTo>
                    <a:pt x="85" y="34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100" y="30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7" y="26"/>
                  </a:lnTo>
                  <a:lnTo>
                    <a:pt x="104" y="23"/>
                  </a:lnTo>
                  <a:lnTo>
                    <a:pt x="107" y="23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2"/>
                  </a:lnTo>
                  <a:lnTo>
                    <a:pt x="118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3" y="4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/>
            <p:nvPr/>
          </p:nvSpPr>
          <p:spPr bwMode="auto">
            <a:xfrm>
              <a:off x="4488589" y="2517214"/>
              <a:ext cx="328091" cy="277912"/>
            </a:xfrm>
            <a:custGeom>
              <a:avLst/>
              <a:gdLst>
                <a:gd name="T0" fmla="*/ 237 w 255"/>
                <a:gd name="T1" fmla="*/ 208 h 216"/>
                <a:gd name="T2" fmla="*/ 248 w 255"/>
                <a:gd name="T3" fmla="*/ 60 h 216"/>
                <a:gd name="T4" fmla="*/ 244 w 255"/>
                <a:gd name="T5" fmla="*/ 49 h 216"/>
                <a:gd name="T6" fmla="*/ 248 w 255"/>
                <a:gd name="T7" fmla="*/ 41 h 216"/>
                <a:gd name="T8" fmla="*/ 244 w 255"/>
                <a:gd name="T9" fmla="*/ 34 h 216"/>
                <a:gd name="T10" fmla="*/ 248 w 255"/>
                <a:gd name="T11" fmla="*/ 23 h 216"/>
                <a:gd name="T12" fmla="*/ 244 w 255"/>
                <a:gd name="T13" fmla="*/ 19 h 216"/>
                <a:gd name="T14" fmla="*/ 237 w 255"/>
                <a:gd name="T15" fmla="*/ 19 h 216"/>
                <a:gd name="T16" fmla="*/ 226 w 255"/>
                <a:gd name="T17" fmla="*/ 15 h 216"/>
                <a:gd name="T18" fmla="*/ 215 w 255"/>
                <a:gd name="T19" fmla="*/ 12 h 216"/>
                <a:gd name="T20" fmla="*/ 215 w 255"/>
                <a:gd name="T21" fmla="*/ 12 h 216"/>
                <a:gd name="T22" fmla="*/ 207 w 255"/>
                <a:gd name="T23" fmla="*/ 4 h 216"/>
                <a:gd name="T24" fmla="*/ 200 w 255"/>
                <a:gd name="T25" fmla="*/ 4 h 216"/>
                <a:gd name="T26" fmla="*/ 196 w 255"/>
                <a:gd name="T27" fmla="*/ 4 h 216"/>
                <a:gd name="T28" fmla="*/ 189 w 255"/>
                <a:gd name="T29" fmla="*/ 4 h 216"/>
                <a:gd name="T30" fmla="*/ 178 w 255"/>
                <a:gd name="T31" fmla="*/ 4 h 216"/>
                <a:gd name="T32" fmla="*/ 166 w 255"/>
                <a:gd name="T33" fmla="*/ 12 h 216"/>
                <a:gd name="T34" fmla="*/ 163 w 255"/>
                <a:gd name="T35" fmla="*/ 19 h 216"/>
                <a:gd name="T36" fmla="*/ 166 w 255"/>
                <a:gd name="T37" fmla="*/ 30 h 216"/>
                <a:gd name="T38" fmla="*/ 166 w 255"/>
                <a:gd name="T39" fmla="*/ 38 h 216"/>
                <a:gd name="T40" fmla="*/ 163 w 255"/>
                <a:gd name="T41" fmla="*/ 45 h 216"/>
                <a:gd name="T42" fmla="*/ 152 w 255"/>
                <a:gd name="T43" fmla="*/ 49 h 216"/>
                <a:gd name="T44" fmla="*/ 141 w 255"/>
                <a:gd name="T45" fmla="*/ 41 h 216"/>
                <a:gd name="T46" fmla="*/ 126 w 255"/>
                <a:gd name="T47" fmla="*/ 34 h 216"/>
                <a:gd name="T48" fmla="*/ 107 w 255"/>
                <a:gd name="T49" fmla="*/ 30 h 216"/>
                <a:gd name="T50" fmla="*/ 100 w 255"/>
                <a:gd name="T51" fmla="*/ 30 h 216"/>
                <a:gd name="T52" fmla="*/ 89 w 255"/>
                <a:gd name="T53" fmla="*/ 19 h 216"/>
                <a:gd name="T54" fmla="*/ 85 w 255"/>
                <a:gd name="T55" fmla="*/ 12 h 216"/>
                <a:gd name="T56" fmla="*/ 70 w 255"/>
                <a:gd name="T57" fmla="*/ 4 h 216"/>
                <a:gd name="T58" fmla="*/ 55 w 255"/>
                <a:gd name="T59" fmla="*/ 4 h 216"/>
                <a:gd name="T60" fmla="*/ 37 w 255"/>
                <a:gd name="T61" fmla="*/ 4 h 216"/>
                <a:gd name="T62" fmla="*/ 29 w 255"/>
                <a:gd name="T63" fmla="*/ 0 h 216"/>
                <a:gd name="T64" fmla="*/ 29 w 255"/>
                <a:gd name="T65" fmla="*/ 8 h 216"/>
                <a:gd name="T66" fmla="*/ 29 w 255"/>
                <a:gd name="T67" fmla="*/ 15 h 216"/>
                <a:gd name="T68" fmla="*/ 18 w 255"/>
                <a:gd name="T69" fmla="*/ 23 h 216"/>
                <a:gd name="T70" fmla="*/ 11 w 255"/>
                <a:gd name="T71" fmla="*/ 23 h 216"/>
                <a:gd name="T72" fmla="*/ 7 w 255"/>
                <a:gd name="T73" fmla="*/ 26 h 216"/>
                <a:gd name="T74" fmla="*/ 11 w 255"/>
                <a:gd name="T75" fmla="*/ 34 h 216"/>
                <a:gd name="T76" fmla="*/ 11 w 255"/>
                <a:gd name="T77" fmla="*/ 38 h 216"/>
                <a:gd name="T78" fmla="*/ 7 w 255"/>
                <a:gd name="T79" fmla="*/ 41 h 216"/>
                <a:gd name="T80" fmla="*/ 4 w 255"/>
                <a:gd name="T81" fmla="*/ 45 h 216"/>
                <a:gd name="T82" fmla="*/ 0 w 255"/>
                <a:gd name="T83" fmla="*/ 45 h 216"/>
                <a:gd name="T84" fmla="*/ 0 w 255"/>
                <a:gd name="T85" fmla="*/ 49 h 216"/>
                <a:gd name="T86" fmla="*/ 0 w 255"/>
                <a:gd name="T87" fmla="*/ 52 h 216"/>
                <a:gd name="T88" fmla="*/ 4 w 255"/>
                <a:gd name="T89" fmla="*/ 67 h 216"/>
                <a:gd name="T90" fmla="*/ 4 w 255"/>
                <a:gd name="T91" fmla="*/ 75 h 216"/>
                <a:gd name="T92" fmla="*/ 7 w 255"/>
                <a:gd name="T93" fmla="*/ 86 h 216"/>
                <a:gd name="T94" fmla="*/ 4 w 255"/>
                <a:gd name="T95" fmla="*/ 97 h 216"/>
                <a:gd name="T96" fmla="*/ 7 w 255"/>
                <a:gd name="T97" fmla="*/ 104 h 216"/>
                <a:gd name="T98" fmla="*/ 0 w 255"/>
                <a:gd name="T99" fmla="*/ 108 h 216"/>
                <a:gd name="T100" fmla="*/ 0 w 255"/>
                <a:gd name="T101" fmla="*/ 112 h 216"/>
                <a:gd name="T102" fmla="*/ 4 w 255"/>
                <a:gd name="T103" fmla="*/ 119 h 216"/>
                <a:gd name="T104" fmla="*/ 7 w 255"/>
                <a:gd name="T105" fmla="*/ 127 h 216"/>
                <a:gd name="T106" fmla="*/ 11 w 255"/>
                <a:gd name="T107" fmla="*/ 130 h 216"/>
                <a:gd name="T108" fmla="*/ 11 w 255"/>
                <a:gd name="T109" fmla="*/ 138 h 216"/>
                <a:gd name="T110" fmla="*/ 15 w 255"/>
                <a:gd name="T111" fmla="*/ 141 h 216"/>
                <a:gd name="T112" fmla="*/ 26 w 255"/>
                <a:gd name="T113" fmla="*/ 141 h 216"/>
                <a:gd name="T114" fmla="*/ 33 w 255"/>
                <a:gd name="T115" fmla="*/ 145 h 216"/>
                <a:gd name="T116" fmla="*/ 37 w 255"/>
                <a:gd name="T117" fmla="*/ 153 h 216"/>
                <a:gd name="T118" fmla="*/ 41 w 255"/>
                <a:gd name="T119" fmla="*/ 156 h 216"/>
                <a:gd name="T120" fmla="*/ 74 w 255"/>
                <a:gd name="T121" fmla="*/ 167 h 216"/>
                <a:gd name="T122" fmla="*/ 237 w 255"/>
                <a:gd name="T123" fmla="*/ 216 h 216"/>
                <a:gd name="T124" fmla="*/ 237 w 255"/>
                <a:gd name="T12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216">
                  <a:moveTo>
                    <a:pt x="237" y="216"/>
                  </a:moveTo>
                  <a:lnTo>
                    <a:pt x="237" y="208"/>
                  </a:lnTo>
                  <a:lnTo>
                    <a:pt x="255" y="208"/>
                  </a:lnTo>
                  <a:lnTo>
                    <a:pt x="248" y="60"/>
                  </a:lnTo>
                  <a:lnTo>
                    <a:pt x="244" y="52"/>
                  </a:lnTo>
                  <a:lnTo>
                    <a:pt x="244" y="49"/>
                  </a:lnTo>
                  <a:lnTo>
                    <a:pt x="244" y="45"/>
                  </a:lnTo>
                  <a:lnTo>
                    <a:pt x="248" y="41"/>
                  </a:lnTo>
                  <a:lnTo>
                    <a:pt x="248" y="38"/>
                  </a:lnTo>
                  <a:lnTo>
                    <a:pt x="244" y="34"/>
                  </a:lnTo>
                  <a:lnTo>
                    <a:pt x="248" y="26"/>
                  </a:lnTo>
                  <a:lnTo>
                    <a:pt x="248" y="23"/>
                  </a:lnTo>
                  <a:lnTo>
                    <a:pt x="248" y="19"/>
                  </a:lnTo>
                  <a:lnTo>
                    <a:pt x="244" y="19"/>
                  </a:lnTo>
                  <a:lnTo>
                    <a:pt x="240" y="15"/>
                  </a:lnTo>
                  <a:lnTo>
                    <a:pt x="237" y="19"/>
                  </a:lnTo>
                  <a:lnTo>
                    <a:pt x="226" y="15"/>
                  </a:lnTo>
                  <a:lnTo>
                    <a:pt x="226" y="15"/>
                  </a:lnTo>
                  <a:lnTo>
                    <a:pt x="222" y="15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8"/>
                  </a:lnTo>
                  <a:lnTo>
                    <a:pt x="207" y="4"/>
                  </a:lnTo>
                  <a:lnTo>
                    <a:pt x="203" y="4"/>
                  </a:lnTo>
                  <a:lnTo>
                    <a:pt x="200" y="4"/>
                  </a:lnTo>
                  <a:lnTo>
                    <a:pt x="196" y="4"/>
                  </a:lnTo>
                  <a:lnTo>
                    <a:pt x="196" y="4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5" y="4"/>
                  </a:lnTo>
                  <a:lnTo>
                    <a:pt x="178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9"/>
                  </a:lnTo>
                  <a:lnTo>
                    <a:pt x="163" y="26"/>
                  </a:lnTo>
                  <a:lnTo>
                    <a:pt x="166" y="30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3" y="41"/>
                  </a:lnTo>
                  <a:lnTo>
                    <a:pt x="163" y="45"/>
                  </a:lnTo>
                  <a:lnTo>
                    <a:pt x="155" y="49"/>
                  </a:lnTo>
                  <a:lnTo>
                    <a:pt x="152" y="49"/>
                  </a:lnTo>
                  <a:lnTo>
                    <a:pt x="144" y="49"/>
                  </a:lnTo>
                  <a:lnTo>
                    <a:pt x="141" y="41"/>
                  </a:lnTo>
                  <a:lnTo>
                    <a:pt x="133" y="38"/>
                  </a:lnTo>
                  <a:lnTo>
                    <a:pt x="126" y="34"/>
                  </a:lnTo>
                  <a:lnTo>
                    <a:pt x="115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5" y="12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3" y="4"/>
                  </a:lnTo>
                  <a:lnTo>
                    <a:pt x="55" y="4"/>
                  </a:lnTo>
                  <a:lnTo>
                    <a:pt x="44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82"/>
                  </a:lnTo>
                  <a:lnTo>
                    <a:pt x="7" y="86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19"/>
                  </a:lnTo>
                  <a:lnTo>
                    <a:pt x="7" y="123"/>
                  </a:lnTo>
                  <a:lnTo>
                    <a:pt x="7" y="127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41"/>
                  </a:lnTo>
                  <a:lnTo>
                    <a:pt x="22" y="141"/>
                  </a:lnTo>
                  <a:lnTo>
                    <a:pt x="26" y="141"/>
                  </a:lnTo>
                  <a:lnTo>
                    <a:pt x="29" y="141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70" y="164"/>
                  </a:lnTo>
                  <a:lnTo>
                    <a:pt x="74" y="167"/>
                  </a:lnTo>
                  <a:lnTo>
                    <a:pt x="107" y="153"/>
                  </a:lnTo>
                  <a:lnTo>
                    <a:pt x="237" y="216"/>
                  </a:lnTo>
                  <a:lnTo>
                    <a:pt x="237" y="216"/>
                  </a:lnTo>
                  <a:lnTo>
                    <a:pt x="237" y="2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4444842" y="2427150"/>
              <a:ext cx="81058" cy="147963"/>
            </a:xfrm>
            <a:custGeom>
              <a:avLst/>
              <a:gdLst>
                <a:gd name="T0" fmla="*/ 38 w 63"/>
                <a:gd name="T1" fmla="*/ 115 h 115"/>
                <a:gd name="T2" fmla="*/ 41 w 63"/>
                <a:gd name="T3" fmla="*/ 115 h 115"/>
                <a:gd name="T4" fmla="*/ 45 w 63"/>
                <a:gd name="T5" fmla="*/ 111 h 115"/>
                <a:gd name="T6" fmla="*/ 45 w 63"/>
                <a:gd name="T7" fmla="*/ 108 h 115"/>
                <a:gd name="T8" fmla="*/ 41 w 63"/>
                <a:gd name="T9" fmla="*/ 100 h 115"/>
                <a:gd name="T10" fmla="*/ 41 w 63"/>
                <a:gd name="T11" fmla="*/ 96 h 115"/>
                <a:gd name="T12" fmla="*/ 49 w 63"/>
                <a:gd name="T13" fmla="*/ 93 h 115"/>
                <a:gd name="T14" fmla="*/ 52 w 63"/>
                <a:gd name="T15" fmla="*/ 89 h 115"/>
                <a:gd name="T16" fmla="*/ 63 w 63"/>
                <a:gd name="T17" fmla="*/ 78 h 115"/>
                <a:gd name="T18" fmla="*/ 63 w 63"/>
                <a:gd name="T19" fmla="*/ 70 h 115"/>
                <a:gd name="T20" fmla="*/ 60 w 63"/>
                <a:gd name="T21" fmla="*/ 70 h 115"/>
                <a:gd name="T22" fmla="*/ 56 w 63"/>
                <a:gd name="T23" fmla="*/ 67 h 115"/>
                <a:gd name="T24" fmla="*/ 52 w 63"/>
                <a:gd name="T25" fmla="*/ 63 h 115"/>
                <a:gd name="T26" fmla="*/ 52 w 63"/>
                <a:gd name="T27" fmla="*/ 63 h 115"/>
                <a:gd name="T28" fmla="*/ 49 w 63"/>
                <a:gd name="T29" fmla="*/ 63 h 115"/>
                <a:gd name="T30" fmla="*/ 45 w 63"/>
                <a:gd name="T31" fmla="*/ 63 h 115"/>
                <a:gd name="T32" fmla="*/ 38 w 63"/>
                <a:gd name="T33" fmla="*/ 56 h 115"/>
                <a:gd name="T34" fmla="*/ 49 w 63"/>
                <a:gd name="T35" fmla="*/ 44 h 115"/>
                <a:gd name="T36" fmla="*/ 52 w 63"/>
                <a:gd name="T37" fmla="*/ 41 h 115"/>
                <a:gd name="T38" fmla="*/ 56 w 63"/>
                <a:gd name="T39" fmla="*/ 37 h 115"/>
                <a:gd name="T40" fmla="*/ 52 w 63"/>
                <a:gd name="T41" fmla="*/ 33 h 115"/>
                <a:gd name="T42" fmla="*/ 49 w 63"/>
                <a:gd name="T43" fmla="*/ 26 h 115"/>
                <a:gd name="T44" fmla="*/ 45 w 63"/>
                <a:gd name="T45" fmla="*/ 19 h 115"/>
                <a:gd name="T46" fmla="*/ 49 w 63"/>
                <a:gd name="T47" fmla="*/ 15 h 115"/>
                <a:gd name="T48" fmla="*/ 52 w 63"/>
                <a:gd name="T49" fmla="*/ 7 h 115"/>
                <a:gd name="T50" fmla="*/ 45 w 63"/>
                <a:gd name="T51" fmla="*/ 11 h 115"/>
                <a:gd name="T52" fmla="*/ 41 w 63"/>
                <a:gd name="T53" fmla="*/ 11 h 115"/>
                <a:gd name="T54" fmla="*/ 38 w 63"/>
                <a:gd name="T55" fmla="*/ 4 h 115"/>
                <a:gd name="T56" fmla="*/ 34 w 63"/>
                <a:gd name="T57" fmla="*/ 0 h 115"/>
                <a:gd name="T58" fmla="*/ 30 w 63"/>
                <a:gd name="T59" fmla="*/ 4 h 115"/>
                <a:gd name="T60" fmla="*/ 26 w 63"/>
                <a:gd name="T61" fmla="*/ 4 h 115"/>
                <a:gd name="T62" fmla="*/ 15 w 63"/>
                <a:gd name="T63" fmla="*/ 7 h 115"/>
                <a:gd name="T64" fmla="*/ 15 w 63"/>
                <a:gd name="T65" fmla="*/ 11 h 115"/>
                <a:gd name="T66" fmla="*/ 15 w 63"/>
                <a:gd name="T67" fmla="*/ 15 h 115"/>
                <a:gd name="T68" fmla="*/ 12 w 63"/>
                <a:gd name="T69" fmla="*/ 30 h 115"/>
                <a:gd name="T70" fmla="*/ 15 w 63"/>
                <a:gd name="T71" fmla="*/ 33 h 115"/>
                <a:gd name="T72" fmla="*/ 15 w 63"/>
                <a:gd name="T73" fmla="*/ 37 h 115"/>
                <a:gd name="T74" fmla="*/ 15 w 63"/>
                <a:gd name="T75" fmla="*/ 41 h 115"/>
                <a:gd name="T76" fmla="*/ 12 w 63"/>
                <a:gd name="T77" fmla="*/ 48 h 115"/>
                <a:gd name="T78" fmla="*/ 8 w 63"/>
                <a:gd name="T79" fmla="*/ 52 h 115"/>
                <a:gd name="T80" fmla="*/ 4 w 63"/>
                <a:gd name="T81" fmla="*/ 56 h 115"/>
                <a:gd name="T82" fmla="*/ 0 w 63"/>
                <a:gd name="T83" fmla="*/ 63 h 115"/>
                <a:gd name="T84" fmla="*/ 4 w 63"/>
                <a:gd name="T85" fmla="*/ 67 h 115"/>
                <a:gd name="T86" fmla="*/ 8 w 63"/>
                <a:gd name="T87" fmla="*/ 70 h 115"/>
                <a:gd name="T88" fmla="*/ 12 w 63"/>
                <a:gd name="T89" fmla="*/ 78 h 115"/>
                <a:gd name="T90" fmla="*/ 19 w 63"/>
                <a:gd name="T91" fmla="*/ 82 h 115"/>
                <a:gd name="T92" fmla="*/ 26 w 63"/>
                <a:gd name="T93" fmla="*/ 85 h 115"/>
                <a:gd name="T94" fmla="*/ 34 w 63"/>
                <a:gd name="T95" fmla="*/ 115 h 115"/>
                <a:gd name="T96" fmla="*/ 49 w 63"/>
                <a:gd name="T97" fmla="*/ 59 h 115"/>
                <a:gd name="T98" fmla="*/ 56 w 63"/>
                <a:gd name="T99" fmla="*/ 59 h 115"/>
                <a:gd name="T100" fmla="*/ 49 w 63"/>
                <a:gd name="T101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15">
                  <a:moveTo>
                    <a:pt x="34" y="115"/>
                  </a:moveTo>
                  <a:lnTo>
                    <a:pt x="38" y="115"/>
                  </a:lnTo>
                  <a:lnTo>
                    <a:pt x="38" y="115"/>
                  </a:lnTo>
                  <a:lnTo>
                    <a:pt x="41" y="115"/>
                  </a:lnTo>
                  <a:lnTo>
                    <a:pt x="41" y="111"/>
                  </a:lnTo>
                  <a:lnTo>
                    <a:pt x="45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5" y="93"/>
                  </a:lnTo>
                  <a:lnTo>
                    <a:pt x="49" y="93"/>
                  </a:lnTo>
                  <a:lnTo>
                    <a:pt x="52" y="93"/>
                  </a:lnTo>
                  <a:lnTo>
                    <a:pt x="52" y="89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0" y="70"/>
                  </a:lnTo>
                  <a:lnTo>
                    <a:pt x="56" y="67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7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5" y="63"/>
                  </a:lnTo>
                  <a:lnTo>
                    <a:pt x="41" y="59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0"/>
                  </a:lnTo>
                  <a:lnTo>
                    <a:pt x="49" y="26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2" y="4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38" y="7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19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22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6" y="85"/>
                  </a:lnTo>
                  <a:lnTo>
                    <a:pt x="34" y="115"/>
                  </a:lnTo>
                  <a:lnTo>
                    <a:pt x="34" y="115"/>
                  </a:lnTo>
                  <a:close/>
                  <a:moveTo>
                    <a:pt x="49" y="59"/>
                  </a:moveTo>
                  <a:lnTo>
                    <a:pt x="49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2" y="63"/>
                  </a:lnTo>
                  <a:lnTo>
                    <a:pt x="49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/>
            <p:nvPr/>
          </p:nvSpPr>
          <p:spPr bwMode="auto">
            <a:xfrm>
              <a:off x="4116753" y="2432297"/>
              <a:ext cx="424588" cy="371837"/>
            </a:xfrm>
            <a:custGeom>
              <a:avLst/>
              <a:gdLst>
                <a:gd name="T0" fmla="*/ 326 w 330"/>
                <a:gd name="T1" fmla="*/ 219 h 289"/>
                <a:gd name="T2" fmla="*/ 318 w 330"/>
                <a:gd name="T3" fmla="*/ 207 h 289"/>
                <a:gd name="T4" fmla="*/ 304 w 330"/>
                <a:gd name="T5" fmla="*/ 207 h 289"/>
                <a:gd name="T6" fmla="*/ 300 w 330"/>
                <a:gd name="T7" fmla="*/ 200 h 289"/>
                <a:gd name="T8" fmla="*/ 296 w 330"/>
                <a:gd name="T9" fmla="*/ 193 h 289"/>
                <a:gd name="T10" fmla="*/ 289 w 330"/>
                <a:gd name="T11" fmla="*/ 178 h 289"/>
                <a:gd name="T12" fmla="*/ 289 w 330"/>
                <a:gd name="T13" fmla="*/ 174 h 289"/>
                <a:gd name="T14" fmla="*/ 296 w 330"/>
                <a:gd name="T15" fmla="*/ 167 h 289"/>
                <a:gd name="T16" fmla="*/ 296 w 330"/>
                <a:gd name="T17" fmla="*/ 152 h 289"/>
                <a:gd name="T18" fmla="*/ 293 w 330"/>
                <a:gd name="T19" fmla="*/ 137 h 289"/>
                <a:gd name="T20" fmla="*/ 289 w 330"/>
                <a:gd name="T21" fmla="*/ 118 h 289"/>
                <a:gd name="T22" fmla="*/ 289 w 330"/>
                <a:gd name="T23" fmla="*/ 111 h 289"/>
                <a:gd name="T24" fmla="*/ 274 w 330"/>
                <a:gd name="T25" fmla="*/ 78 h 289"/>
                <a:gd name="T26" fmla="*/ 267 w 330"/>
                <a:gd name="T27" fmla="*/ 70 h 289"/>
                <a:gd name="T28" fmla="*/ 259 w 330"/>
                <a:gd name="T29" fmla="*/ 63 h 289"/>
                <a:gd name="T30" fmla="*/ 255 w 330"/>
                <a:gd name="T31" fmla="*/ 59 h 289"/>
                <a:gd name="T32" fmla="*/ 263 w 330"/>
                <a:gd name="T33" fmla="*/ 48 h 289"/>
                <a:gd name="T34" fmla="*/ 267 w 330"/>
                <a:gd name="T35" fmla="*/ 37 h 289"/>
                <a:gd name="T36" fmla="*/ 270 w 330"/>
                <a:gd name="T37" fmla="*/ 33 h 289"/>
                <a:gd name="T38" fmla="*/ 267 w 330"/>
                <a:gd name="T39" fmla="*/ 29 h 289"/>
                <a:gd name="T40" fmla="*/ 270 w 330"/>
                <a:gd name="T41" fmla="*/ 11 h 289"/>
                <a:gd name="T42" fmla="*/ 270 w 330"/>
                <a:gd name="T43" fmla="*/ 3 h 289"/>
                <a:gd name="T44" fmla="*/ 263 w 330"/>
                <a:gd name="T45" fmla="*/ 3 h 289"/>
                <a:gd name="T46" fmla="*/ 248 w 330"/>
                <a:gd name="T47" fmla="*/ 0 h 289"/>
                <a:gd name="T48" fmla="*/ 241 w 330"/>
                <a:gd name="T49" fmla="*/ 3 h 289"/>
                <a:gd name="T50" fmla="*/ 233 w 330"/>
                <a:gd name="T51" fmla="*/ 0 h 289"/>
                <a:gd name="T52" fmla="*/ 226 w 330"/>
                <a:gd name="T53" fmla="*/ 7 h 289"/>
                <a:gd name="T54" fmla="*/ 218 w 330"/>
                <a:gd name="T55" fmla="*/ 7 h 289"/>
                <a:gd name="T56" fmla="*/ 207 w 330"/>
                <a:gd name="T57" fmla="*/ 3 h 289"/>
                <a:gd name="T58" fmla="*/ 200 w 330"/>
                <a:gd name="T59" fmla="*/ 3 h 289"/>
                <a:gd name="T60" fmla="*/ 193 w 330"/>
                <a:gd name="T61" fmla="*/ 3 h 289"/>
                <a:gd name="T62" fmla="*/ 185 w 330"/>
                <a:gd name="T63" fmla="*/ 7 h 289"/>
                <a:gd name="T64" fmla="*/ 174 w 330"/>
                <a:gd name="T65" fmla="*/ 7 h 289"/>
                <a:gd name="T66" fmla="*/ 159 w 330"/>
                <a:gd name="T67" fmla="*/ 7 h 289"/>
                <a:gd name="T68" fmla="*/ 144 w 330"/>
                <a:gd name="T69" fmla="*/ 15 h 289"/>
                <a:gd name="T70" fmla="*/ 141 w 330"/>
                <a:gd name="T71" fmla="*/ 22 h 289"/>
                <a:gd name="T72" fmla="*/ 133 w 330"/>
                <a:gd name="T73" fmla="*/ 22 h 289"/>
                <a:gd name="T74" fmla="*/ 126 w 330"/>
                <a:gd name="T75" fmla="*/ 22 h 289"/>
                <a:gd name="T76" fmla="*/ 118 w 330"/>
                <a:gd name="T77" fmla="*/ 29 h 289"/>
                <a:gd name="T78" fmla="*/ 107 w 330"/>
                <a:gd name="T79" fmla="*/ 33 h 289"/>
                <a:gd name="T80" fmla="*/ 111 w 330"/>
                <a:gd name="T81" fmla="*/ 40 h 289"/>
                <a:gd name="T82" fmla="*/ 111 w 330"/>
                <a:gd name="T83" fmla="*/ 48 h 289"/>
                <a:gd name="T84" fmla="*/ 115 w 330"/>
                <a:gd name="T85" fmla="*/ 66 h 289"/>
                <a:gd name="T86" fmla="*/ 118 w 330"/>
                <a:gd name="T87" fmla="*/ 74 h 289"/>
                <a:gd name="T88" fmla="*/ 126 w 330"/>
                <a:gd name="T89" fmla="*/ 78 h 289"/>
                <a:gd name="T90" fmla="*/ 122 w 330"/>
                <a:gd name="T91" fmla="*/ 85 h 289"/>
                <a:gd name="T92" fmla="*/ 93 w 330"/>
                <a:gd name="T93" fmla="*/ 92 h 289"/>
                <a:gd name="T94" fmla="*/ 89 w 330"/>
                <a:gd name="T95" fmla="*/ 104 h 289"/>
                <a:gd name="T96" fmla="*/ 59 w 330"/>
                <a:gd name="T97" fmla="*/ 122 h 289"/>
                <a:gd name="T98" fmla="*/ 33 w 330"/>
                <a:gd name="T99" fmla="*/ 130 h 289"/>
                <a:gd name="T100" fmla="*/ 15 w 330"/>
                <a:gd name="T101" fmla="*/ 133 h 289"/>
                <a:gd name="T102" fmla="*/ 0 w 330"/>
                <a:gd name="T103" fmla="*/ 144 h 289"/>
                <a:gd name="T104" fmla="*/ 0 w 330"/>
                <a:gd name="T105" fmla="*/ 159 h 289"/>
                <a:gd name="T106" fmla="*/ 59 w 330"/>
                <a:gd name="T107" fmla="*/ 196 h 289"/>
                <a:gd name="T108" fmla="*/ 170 w 330"/>
                <a:gd name="T109" fmla="*/ 270 h 289"/>
                <a:gd name="T110" fmla="*/ 185 w 330"/>
                <a:gd name="T111" fmla="*/ 274 h 289"/>
                <a:gd name="T112" fmla="*/ 193 w 330"/>
                <a:gd name="T113" fmla="*/ 278 h 289"/>
                <a:gd name="T114" fmla="*/ 193 w 330"/>
                <a:gd name="T115" fmla="*/ 289 h 289"/>
                <a:gd name="T116" fmla="*/ 211 w 330"/>
                <a:gd name="T117" fmla="*/ 289 h 289"/>
                <a:gd name="T118" fmla="*/ 237 w 330"/>
                <a:gd name="T119" fmla="*/ 282 h 289"/>
                <a:gd name="T120" fmla="*/ 330 w 330"/>
                <a:gd name="T121" fmla="*/ 22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89">
                  <a:moveTo>
                    <a:pt x="330" y="222"/>
                  </a:moveTo>
                  <a:lnTo>
                    <a:pt x="330" y="222"/>
                  </a:lnTo>
                  <a:lnTo>
                    <a:pt x="326" y="219"/>
                  </a:lnTo>
                  <a:lnTo>
                    <a:pt x="326" y="219"/>
                  </a:lnTo>
                  <a:lnTo>
                    <a:pt x="322" y="211"/>
                  </a:lnTo>
                  <a:lnTo>
                    <a:pt x="318" y="207"/>
                  </a:lnTo>
                  <a:lnTo>
                    <a:pt x="315" y="207"/>
                  </a:lnTo>
                  <a:lnTo>
                    <a:pt x="311" y="207"/>
                  </a:lnTo>
                  <a:lnTo>
                    <a:pt x="304" y="207"/>
                  </a:lnTo>
                  <a:lnTo>
                    <a:pt x="300" y="204"/>
                  </a:lnTo>
                  <a:lnTo>
                    <a:pt x="300" y="204"/>
                  </a:lnTo>
                  <a:lnTo>
                    <a:pt x="300" y="200"/>
                  </a:lnTo>
                  <a:lnTo>
                    <a:pt x="300" y="196"/>
                  </a:lnTo>
                  <a:lnTo>
                    <a:pt x="300" y="196"/>
                  </a:lnTo>
                  <a:lnTo>
                    <a:pt x="296" y="193"/>
                  </a:lnTo>
                  <a:lnTo>
                    <a:pt x="296" y="189"/>
                  </a:lnTo>
                  <a:lnTo>
                    <a:pt x="293" y="185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4"/>
                  </a:lnTo>
                  <a:lnTo>
                    <a:pt x="293" y="170"/>
                  </a:lnTo>
                  <a:lnTo>
                    <a:pt x="296" y="170"/>
                  </a:lnTo>
                  <a:lnTo>
                    <a:pt x="296" y="167"/>
                  </a:lnTo>
                  <a:lnTo>
                    <a:pt x="293" y="163"/>
                  </a:lnTo>
                  <a:lnTo>
                    <a:pt x="293" y="159"/>
                  </a:lnTo>
                  <a:lnTo>
                    <a:pt x="296" y="152"/>
                  </a:lnTo>
                  <a:lnTo>
                    <a:pt x="293" y="148"/>
                  </a:lnTo>
                  <a:lnTo>
                    <a:pt x="293" y="141"/>
                  </a:lnTo>
                  <a:lnTo>
                    <a:pt x="293" y="137"/>
                  </a:lnTo>
                  <a:lnTo>
                    <a:pt x="293" y="133"/>
                  </a:lnTo>
                  <a:lnTo>
                    <a:pt x="293" y="122"/>
                  </a:lnTo>
                  <a:lnTo>
                    <a:pt x="289" y="118"/>
                  </a:lnTo>
                  <a:lnTo>
                    <a:pt x="289" y="118"/>
                  </a:lnTo>
                  <a:lnTo>
                    <a:pt x="289" y="115"/>
                  </a:lnTo>
                  <a:lnTo>
                    <a:pt x="289" y="111"/>
                  </a:lnTo>
                  <a:lnTo>
                    <a:pt x="281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0" y="78"/>
                  </a:lnTo>
                  <a:lnTo>
                    <a:pt x="267" y="74"/>
                  </a:lnTo>
                  <a:lnTo>
                    <a:pt x="267" y="70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5" y="59"/>
                  </a:lnTo>
                  <a:lnTo>
                    <a:pt x="259" y="52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7" y="44"/>
                  </a:lnTo>
                  <a:lnTo>
                    <a:pt x="267" y="44"/>
                  </a:lnTo>
                  <a:lnTo>
                    <a:pt x="267" y="37"/>
                  </a:lnTo>
                  <a:lnTo>
                    <a:pt x="270" y="37"/>
                  </a:lnTo>
                  <a:lnTo>
                    <a:pt x="267" y="33"/>
                  </a:lnTo>
                  <a:lnTo>
                    <a:pt x="270" y="3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7" y="29"/>
                  </a:lnTo>
                  <a:lnTo>
                    <a:pt x="267" y="26"/>
                  </a:lnTo>
                  <a:lnTo>
                    <a:pt x="270" y="18"/>
                  </a:lnTo>
                  <a:lnTo>
                    <a:pt x="270" y="11"/>
                  </a:lnTo>
                  <a:lnTo>
                    <a:pt x="270" y="7"/>
                  </a:lnTo>
                  <a:lnTo>
                    <a:pt x="270" y="7"/>
                  </a:lnTo>
                  <a:lnTo>
                    <a:pt x="270" y="3"/>
                  </a:lnTo>
                  <a:lnTo>
                    <a:pt x="270" y="3"/>
                  </a:lnTo>
                  <a:lnTo>
                    <a:pt x="267" y="3"/>
                  </a:lnTo>
                  <a:lnTo>
                    <a:pt x="263" y="3"/>
                  </a:lnTo>
                  <a:lnTo>
                    <a:pt x="255" y="7"/>
                  </a:lnTo>
                  <a:lnTo>
                    <a:pt x="252" y="3"/>
                  </a:lnTo>
                  <a:lnTo>
                    <a:pt x="248" y="0"/>
                  </a:lnTo>
                  <a:lnTo>
                    <a:pt x="248" y="3"/>
                  </a:lnTo>
                  <a:lnTo>
                    <a:pt x="244" y="3"/>
                  </a:lnTo>
                  <a:lnTo>
                    <a:pt x="241" y="3"/>
                  </a:lnTo>
                  <a:lnTo>
                    <a:pt x="237" y="3"/>
                  </a:lnTo>
                  <a:lnTo>
                    <a:pt x="237" y="0"/>
                  </a:lnTo>
                  <a:lnTo>
                    <a:pt x="233" y="0"/>
                  </a:lnTo>
                  <a:lnTo>
                    <a:pt x="233" y="3"/>
                  </a:lnTo>
                  <a:lnTo>
                    <a:pt x="230" y="3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2" y="7"/>
                  </a:lnTo>
                  <a:lnTo>
                    <a:pt x="218" y="7"/>
                  </a:lnTo>
                  <a:lnTo>
                    <a:pt x="215" y="7"/>
                  </a:lnTo>
                  <a:lnTo>
                    <a:pt x="215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04" y="3"/>
                  </a:lnTo>
                  <a:lnTo>
                    <a:pt x="200" y="3"/>
                  </a:lnTo>
                  <a:lnTo>
                    <a:pt x="196" y="3"/>
                  </a:lnTo>
                  <a:lnTo>
                    <a:pt x="196" y="3"/>
                  </a:lnTo>
                  <a:lnTo>
                    <a:pt x="193" y="3"/>
                  </a:lnTo>
                  <a:lnTo>
                    <a:pt x="193" y="7"/>
                  </a:lnTo>
                  <a:lnTo>
                    <a:pt x="189" y="7"/>
                  </a:lnTo>
                  <a:lnTo>
                    <a:pt x="185" y="7"/>
                  </a:lnTo>
                  <a:lnTo>
                    <a:pt x="181" y="11"/>
                  </a:lnTo>
                  <a:lnTo>
                    <a:pt x="178" y="11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3" y="11"/>
                  </a:lnTo>
                  <a:lnTo>
                    <a:pt x="159" y="7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4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2"/>
                  </a:lnTo>
                  <a:lnTo>
                    <a:pt x="126" y="22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18" y="29"/>
                  </a:lnTo>
                  <a:lnTo>
                    <a:pt x="118" y="33"/>
                  </a:lnTo>
                  <a:lnTo>
                    <a:pt x="111" y="33"/>
                  </a:lnTo>
                  <a:lnTo>
                    <a:pt x="107" y="33"/>
                  </a:lnTo>
                  <a:lnTo>
                    <a:pt x="107" y="33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11" y="44"/>
                  </a:lnTo>
                  <a:lnTo>
                    <a:pt x="111" y="48"/>
                  </a:lnTo>
                  <a:lnTo>
                    <a:pt x="111" y="52"/>
                  </a:lnTo>
                  <a:lnTo>
                    <a:pt x="115" y="5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26" y="78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5"/>
                  </a:lnTo>
                  <a:lnTo>
                    <a:pt x="104" y="85"/>
                  </a:lnTo>
                  <a:lnTo>
                    <a:pt x="100" y="85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89" y="96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78" y="111"/>
                  </a:lnTo>
                  <a:lnTo>
                    <a:pt x="59" y="122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3" y="130"/>
                  </a:lnTo>
                  <a:lnTo>
                    <a:pt x="30" y="130"/>
                  </a:lnTo>
                  <a:lnTo>
                    <a:pt x="26" y="130"/>
                  </a:lnTo>
                  <a:lnTo>
                    <a:pt x="15" y="133"/>
                  </a:lnTo>
                  <a:lnTo>
                    <a:pt x="11" y="137"/>
                  </a:lnTo>
                  <a:lnTo>
                    <a:pt x="7" y="141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167" y="263"/>
                  </a:lnTo>
                  <a:lnTo>
                    <a:pt x="170" y="270"/>
                  </a:lnTo>
                  <a:lnTo>
                    <a:pt x="174" y="270"/>
                  </a:lnTo>
                  <a:lnTo>
                    <a:pt x="178" y="270"/>
                  </a:lnTo>
                  <a:lnTo>
                    <a:pt x="185" y="274"/>
                  </a:lnTo>
                  <a:lnTo>
                    <a:pt x="185" y="274"/>
                  </a:lnTo>
                  <a:lnTo>
                    <a:pt x="189" y="278"/>
                  </a:lnTo>
                  <a:lnTo>
                    <a:pt x="193" y="278"/>
                  </a:lnTo>
                  <a:lnTo>
                    <a:pt x="193" y="282"/>
                  </a:lnTo>
                  <a:lnTo>
                    <a:pt x="193" y="285"/>
                  </a:lnTo>
                  <a:lnTo>
                    <a:pt x="193" y="289"/>
                  </a:lnTo>
                  <a:lnTo>
                    <a:pt x="196" y="289"/>
                  </a:lnTo>
                  <a:lnTo>
                    <a:pt x="204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37" y="282"/>
                  </a:lnTo>
                  <a:lnTo>
                    <a:pt x="255" y="267"/>
                  </a:lnTo>
                  <a:lnTo>
                    <a:pt x="330" y="222"/>
                  </a:lnTo>
                  <a:lnTo>
                    <a:pt x="330" y="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/>
            <p:nvPr/>
          </p:nvSpPr>
          <p:spPr bwMode="auto">
            <a:xfrm>
              <a:off x="4030547" y="2455455"/>
              <a:ext cx="248320" cy="176269"/>
            </a:xfrm>
            <a:custGeom>
              <a:avLst/>
              <a:gdLst>
                <a:gd name="T0" fmla="*/ 67 w 193"/>
                <a:gd name="T1" fmla="*/ 126 h 137"/>
                <a:gd name="T2" fmla="*/ 78 w 193"/>
                <a:gd name="T3" fmla="*/ 119 h 137"/>
                <a:gd name="T4" fmla="*/ 93 w 193"/>
                <a:gd name="T5" fmla="*/ 112 h 137"/>
                <a:gd name="T6" fmla="*/ 100 w 193"/>
                <a:gd name="T7" fmla="*/ 112 h 137"/>
                <a:gd name="T8" fmla="*/ 111 w 193"/>
                <a:gd name="T9" fmla="*/ 112 h 137"/>
                <a:gd name="T10" fmla="*/ 145 w 193"/>
                <a:gd name="T11" fmla="*/ 93 h 137"/>
                <a:gd name="T12" fmla="*/ 156 w 193"/>
                <a:gd name="T13" fmla="*/ 86 h 137"/>
                <a:gd name="T14" fmla="*/ 160 w 193"/>
                <a:gd name="T15" fmla="*/ 74 h 137"/>
                <a:gd name="T16" fmla="*/ 167 w 193"/>
                <a:gd name="T17" fmla="*/ 67 h 137"/>
                <a:gd name="T18" fmla="*/ 189 w 193"/>
                <a:gd name="T19" fmla="*/ 67 h 137"/>
                <a:gd name="T20" fmla="*/ 189 w 193"/>
                <a:gd name="T21" fmla="*/ 63 h 137"/>
                <a:gd name="T22" fmla="*/ 189 w 193"/>
                <a:gd name="T23" fmla="*/ 60 h 137"/>
                <a:gd name="T24" fmla="*/ 185 w 193"/>
                <a:gd name="T25" fmla="*/ 56 h 137"/>
                <a:gd name="T26" fmla="*/ 185 w 193"/>
                <a:gd name="T27" fmla="*/ 52 h 137"/>
                <a:gd name="T28" fmla="*/ 182 w 193"/>
                <a:gd name="T29" fmla="*/ 37 h 137"/>
                <a:gd name="T30" fmla="*/ 178 w 193"/>
                <a:gd name="T31" fmla="*/ 30 h 137"/>
                <a:gd name="T32" fmla="*/ 178 w 193"/>
                <a:gd name="T33" fmla="*/ 22 h 137"/>
                <a:gd name="T34" fmla="*/ 178 w 193"/>
                <a:gd name="T35" fmla="*/ 19 h 137"/>
                <a:gd name="T36" fmla="*/ 174 w 193"/>
                <a:gd name="T37" fmla="*/ 15 h 137"/>
                <a:gd name="T38" fmla="*/ 163 w 193"/>
                <a:gd name="T39" fmla="*/ 15 h 137"/>
                <a:gd name="T40" fmla="*/ 160 w 193"/>
                <a:gd name="T41" fmla="*/ 11 h 137"/>
                <a:gd name="T42" fmla="*/ 160 w 193"/>
                <a:gd name="T43" fmla="*/ 11 h 137"/>
                <a:gd name="T44" fmla="*/ 152 w 193"/>
                <a:gd name="T45" fmla="*/ 15 h 137"/>
                <a:gd name="T46" fmla="*/ 141 w 193"/>
                <a:gd name="T47" fmla="*/ 11 h 137"/>
                <a:gd name="T48" fmla="*/ 134 w 193"/>
                <a:gd name="T49" fmla="*/ 15 h 137"/>
                <a:gd name="T50" fmla="*/ 126 w 193"/>
                <a:gd name="T51" fmla="*/ 8 h 137"/>
                <a:gd name="T52" fmla="*/ 123 w 193"/>
                <a:gd name="T53" fmla="*/ 4 h 137"/>
                <a:gd name="T54" fmla="*/ 123 w 193"/>
                <a:gd name="T55" fmla="*/ 4 h 137"/>
                <a:gd name="T56" fmla="*/ 119 w 193"/>
                <a:gd name="T57" fmla="*/ 4 h 137"/>
                <a:gd name="T58" fmla="*/ 115 w 193"/>
                <a:gd name="T59" fmla="*/ 4 h 137"/>
                <a:gd name="T60" fmla="*/ 111 w 193"/>
                <a:gd name="T61" fmla="*/ 15 h 137"/>
                <a:gd name="T62" fmla="*/ 108 w 193"/>
                <a:gd name="T63" fmla="*/ 26 h 137"/>
                <a:gd name="T64" fmla="*/ 97 w 193"/>
                <a:gd name="T65" fmla="*/ 37 h 137"/>
                <a:gd name="T66" fmla="*/ 93 w 193"/>
                <a:gd name="T67" fmla="*/ 37 h 137"/>
                <a:gd name="T68" fmla="*/ 82 w 193"/>
                <a:gd name="T69" fmla="*/ 45 h 137"/>
                <a:gd name="T70" fmla="*/ 74 w 193"/>
                <a:gd name="T71" fmla="*/ 48 h 137"/>
                <a:gd name="T72" fmla="*/ 67 w 193"/>
                <a:gd name="T73" fmla="*/ 52 h 137"/>
                <a:gd name="T74" fmla="*/ 63 w 193"/>
                <a:gd name="T75" fmla="*/ 63 h 137"/>
                <a:gd name="T76" fmla="*/ 56 w 193"/>
                <a:gd name="T77" fmla="*/ 71 h 137"/>
                <a:gd name="T78" fmla="*/ 52 w 193"/>
                <a:gd name="T79" fmla="*/ 82 h 137"/>
                <a:gd name="T80" fmla="*/ 52 w 193"/>
                <a:gd name="T81" fmla="*/ 93 h 137"/>
                <a:gd name="T82" fmla="*/ 56 w 193"/>
                <a:gd name="T83" fmla="*/ 97 h 137"/>
                <a:gd name="T84" fmla="*/ 45 w 193"/>
                <a:gd name="T85" fmla="*/ 112 h 137"/>
                <a:gd name="T86" fmla="*/ 37 w 193"/>
                <a:gd name="T87" fmla="*/ 119 h 137"/>
                <a:gd name="T88" fmla="*/ 23 w 193"/>
                <a:gd name="T89" fmla="*/ 130 h 137"/>
                <a:gd name="T90" fmla="*/ 0 w 193"/>
                <a:gd name="T91" fmla="*/ 137 h 137"/>
                <a:gd name="T92" fmla="*/ 67 w 193"/>
                <a:gd name="T9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7">
                  <a:moveTo>
                    <a:pt x="67" y="137"/>
                  </a:moveTo>
                  <a:lnTo>
                    <a:pt x="67" y="126"/>
                  </a:lnTo>
                  <a:lnTo>
                    <a:pt x="74" y="123"/>
                  </a:lnTo>
                  <a:lnTo>
                    <a:pt x="78" y="119"/>
                  </a:lnTo>
                  <a:lnTo>
                    <a:pt x="82" y="115"/>
                  </a:lnTo>
                  <a:lnTo>
                    <a:pt x="93" y="112"/>
                  </a:lnTo>
                  <a:lnTo>
                    <a:pt x="97" y="112"/>
                  </a:lnTo>
                  <a:lnTo>
                    <a:pt x="100" y="112"/>
                  </a:lnTo>
                  <a:lnTo>
                    <a:pt x="108" y="112"/>
                  </a:lnTo>
                  <a:lnTo>
                    <a:pt x="111" y="112"/>
                  </a:lnTo>
                  <a:lnTo>
                    <a:pt x="126" y="104"/>
                  </a:lnTo>
                  <a:lnTo>
                    <a:pt x="145" y="93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6" y="78"/>
                  </a:lnTo>
                  <a:lnTo>
                    <a:pt x="160" y="74"/>
                  </a:lnTo>
                  <a:lnTo>
                    <a:pt x="160" y="74"/>
                  </a:lnTo>
                  <a:lnTo>
                    <a:pt x="167" y="67"/>
                  </a:lnTo>
                  <a:lnTo>
                    <a:pt x="171" y="67"/>
                  </a:lnTo>
                  <a:lnTo>
                    <a:pt x="189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3" y="60"/>
                  </a:lnTo>
                  <a:lnTo>
                    <a:pt x="189" y="60"/>
                  </a:lnTo>
                  <a:lnTo>
                    <a:pt x="189" y="60"/>
                  </a:lnTo>
                  <a:lnTo>
                    <a:pt x="185" y="56"/>
                  </a:lnTo>
                  <a:lnTo>
                    <a:pt x="185" y="56"/>
                  </a:lnTo>
                  <a:lnTo>
                    <a:pt x="185" y="52"/>
                  </a:lnTo>
                  <a:lnTo>
                    <a:pt x="182" y="48"/>
                  </a:lnTo>
                  <a:lnTo>
                    <a:pt x="182" y="37"/>
                  </a:lnTo>
                  <a:lnTo>
                    <a:pt x="178" y="34"/>
                  </a:lnTo>
                  <a:lnTo>
                    <a:pt x="178" y="30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19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63" y="15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15"/>
                  </a:lnTo>
                  <a:lnTo>
                    <a:pt x="145" y="11"/>
                  </a:lnTo>
                  <a:lnTo>
                    <a:pt x="141" y="11"/>
                  </a:lnTo>
                  <a:lnTo>
                    <a:pt x="137" y="15"/>
                  </a:lnTo>
                  <a:lnTo>
                    <a:pt x="134" y="15"/>
                  </a:lnTo>
                  <a:lnTo>
                    <a:pt x="130" y="15"/>
                  </a:lnTo>
                  <a:lnTo>
                    <a:pt x="126" y="8"/>
                  </a:lnTo>
                  <a:lnTo>
                    <a:pt x="123" y="8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0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1" y="8"/>
                  </a:lnTo>
                  <a:lnTo>
                    <a:pt x="111" y="15"/>
                  </a:lnTo>
                  <a:lnTo>
                    <a:pt x="108" y="19"/>
                  </a:lnTo>
                  <a:lnTo>
                    <a:pt x="108" y="26"/>
                  </a:lnTo>
                  <a:lnTo>
                    <a:pt x="104" y="30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2"/>
                  </a:lnTo>
                  <a:lnTo>
                    <a:pt x="60" y="56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56" y="71"/>
                  </a:lnTo>
                  <a:lnTo>
                    <a:pt x="52" y="78"/>
                  </a:lnTo>
                  <a:lnTo>
                    <a:pt x="52" y="82"/>
                  </a:lnTo>
                  <a:lnTo>
                    <a:pt x="56" y="89"/>
                  </a:lnTo>
                  <a:lnTo>
                    <a:pt x="52" y="93"/>
                  </a:lnTo>
                  <a:lnTo>
                    <a:pt x="52" y="93"/>
                  </a:lnTo>
                  <a:lnTo>
                    <a:pt x="56" y="97"/>
                  </a:lnTo>
                  <a:lnTo>
                    <a:pt x="56" y="100"/>
                  </a:lnTo>
                  <a:lnTo>
                    <a:pt x="45" y="112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23" y="130"/>
                  </a:lnTo>
                  <a:lnTo>
                    <a:pt x="4" y="134"/>
                  </a:lnTo>
                  <a:lnTo>
                    <a:pt x="0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/>
            <p:nvPr/>
          </p:nvSpPr>
          <p:spPr bwMode="auto">
            <a:xfrm>
              <a:off x="3945629" y="2631723"/>
              <a:ext cx="171122" cy="129950"/>
            </a:xfrm>
            <a:custGeom>
              <a:avLst/>
              <a:gdLst>
                <a:gd name="T0" fmla="*/ 133 w 133"/>
                <a:gd name="T1" fmla="*/ 4 h 101"/>
                <a:gd name="T2" fmla="*/ 133 w 133"/>
                <a:gd name="T3" fmla="*/ 0 h 101"/>
                <a:gd name="T4" fmla="*/ 66 w 133"/>
                <a:gd name="T5" fmla="*/ 0 h 101"/>
                <a:gd name="T6" fmla="*/ 63 w 133"/>
                <a:gd name="T7" fmla="*/ 8 h 101"/>
                <a:gd name="T8" fmla="*/ 63 w 133"/>
                <a:gd name="T9" fmla="*/ 15 h 101"/>
                <a:gd name="T10" fmla="*/ 59 w 133"/>
                <a:gd name="T11" fmla="*/ 15 h 101"/>
                <a:gd name="T12" fmla="*/ 48 w 133"/>
                <a:gd name="T13" fmla="*/ 19 h 101"/>
                <a:gd name="T14" fmla="*/ 44 w 133"/>
                <a:gd name="T15" fmla="*/ 23 h 101"/>
                <a:gd name="T16" fmla="*/ 40 w 133"/>
                <a:gd name="T17" fmla="*/ 26 h 101"/>
                <a:gd name="T18" fmla="*/ 44 w 133"/>
                <a:gd name="T19" fmla="*/ 30 h 101"/>
                <a:gd name="T20" fmla="*/ 33 w 133"/>
                <a:gd name="T21" fmla="*/ 41 h 101"/>
                <a:gd name="T22" fmla="*/ 33 w 133"/>
                <a:gd name="T23" fmla="*/ 45 h 101"/>
                <a:gd name="T24" fmla="*/ 26 w 133"/>
                <a:gd name="T25" fmla="*/ 52 h 101"/>
                <a:gd name="T26" fmla="*/ 22 w 133"/>
                <a:gd name="T27" fmla="*/ 56 h 101"/>
                <a:gd name="T28" fmla="*/ 18 w 133"/>
                <a:gd name="T29" fmla="*/ 64 h 101"/>
                <a:gd name="T30" fmla="*/ 18 w 133"/>
                <a:gd name="T31" fmla="*/ 64 h 101"/>
                <a:gd name="T32" fmla="*/ 11 w 133"/>
                <a:gd name="T33" fmla="*/ 71 h 101"/>
                <a:gd name="T34" fmla="*/ 11 w 133"/>
                <a:gd name="T35" fmla="*/ 75 h 101"/>
                <a:gd name="T36" fmla="*/ 15 w 133"/>
                <a:gd name="T37" fmla="*/ 75 h 101"/>
                <a:gd name="T38" fmla="*/ 11 w 133"/>
                <a:gd name="T39" fmla="*/ 75 h 101"/>
                <a:gd name="T40" fmla="*/ 3 w 133"/>
                <a:gd name="T41" fmla="*/ 86 h 101"/>
                <a:gd name="T42" fmla="*/ 3 w 133"/>
                <a:gd name="T43" fmla="*/ 86 h 101"/>
                <a:gd name="T44" fmla="*/ 0 w 133"/>
                <a:gd name="T45" fmla="*/ 90 h 101"/>
                <a:gd name="T46" fmla="*/ 0 w 133"/>
                <a:gd name="T47" fmla="*/ 93 h 101"/>
                <a:gd name="T48" fmla="*/ 0 w 133"/>
                <a:gd name="T49" fmla="*/ 93 h 101"/>
                <a:gd name="T50" fmla="*/ 0 w 133"/>
                <a:gd name="T51" fmla="*/ 101 h 101"/>
                <a:gd name="T52" fmla="*/ 66 w 133"/>
                <a:gd name="T53" fmla="*/ 101 h 101"/>
                <a:gd name="T54" fmla="*/ 66 w 133"/>
                <a:gd name="T55" fmla="*/ 71 h 101"/>
                <a:gd name="T56" fmla="*/ 66 w 133"/>
                <a:gd name="T57" fmla="*/ 67 h 101"/>
                <a:gd name="T58" fmla="*/ 70 w 133"/>
                <a:gd name="T59" fmla="*/ 67 h 101"/>
                <a:gd name="T60" fmla="*/ 74 w 133"/>
                <a:gd name="T61" fmla="*/ 64 h 101"/>
                <a:gd name="T62" fmla="*/ 81 w 133"/>
                <a:gd name="T63" fmla="*/ 64 h 101"/>
                <a:gd name="T64" fmla="*/ 81 w 133"/>
                <a:gd name="T65" fmla="*/ 26 h 101"/>
                <a:gd name="T66" fmla="*/ 133 w 133"/>
                <a:gd name="T67" fmla="*/ 26 h 101"/>
                <a:gd name="T68" fmla="*/ 133 w 133"/>
                <a:gd name="T69" fmla="*/ 4 h 101"/>
                <a:gd name="T70" fmla="*/ 133 w 133"/>
                <a:gd name="T71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01">
                  <a:moveTo>
                    <a:pt x="133" y="4"/>
                  </a:moveTo>
                  <a:lnTo>
                    <a:pt x="133" y="0"/>
                  </a:lnTo>
                  <a:lnTo>
                    <a:pt x="66" y="0"/>
                  </a:lnTo>
                  <a:lnTo>
                    <a:pt x="63" y="8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48" y="19"/>
                  </a:lnTo>
                  <a:lnTo>
                    <a:pt x="44" y="23"/>
                  </a:lnTo>
                  <a:lnTo>
                    <a:pt x="40" y="26"/>
                  </a:lnTo>
                  <a:lnTo>
                    <a:pt x="44" y="30"/>
                  </a:lnTo>
                  <a:lnTo>
                    <a:pt x="33" y="41"/>
                  </a:lnTo>
                  <a:lnTo>
                    <a:pt x="33" y="45"/>
                  </a:lnTo>
                  <a:lnTo>
                    <a:pt x="26" y="52"/>
                  </a:lnTo>
                  <a:lnTo>
                    <a:pt x="22" y="56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1" y="71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1"/>
                  </a:lnTo>
                  <a:lnTo>
                    <a:pt x="66" y="101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70" y="67"/>
                  </a:lnTo>
                  <a:lnTo>
                    <a:pt x="74" y="64"/>
                  </a:lnTo>
                  <a:lnTo>
                    <a:pt x="81" y="64"/>
                  </a:lnTo>
                  <a:lnTo>
                    <a:pt x="81" y="26"/>
                  </a:lnTo>
                  <a:lnTo>
                    <a:pt x="133" y="26"/>
                  </a:lnTo>
                  <a:lnTo>
                    <a:pt x="133" y="4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/>
            <p:nvPr/>
          </p:nvSpPr>
          <p:spPr bwMode="auto">
            <a:xfrm>
              <a:off x="3945629" y="2636870"/>
              <a:ext cx="247033" cy="253467"/>
            </a:xfrm>
            <a:custGeom>
              <a:avLst/>
              <a:gdLst>
                <a:gd name="T0" fmla="*/ 66 w 192"/>
                <a:gd name="T1" fmla="*/ 97 h 197"/>
                <a:gd name="T2" fmla="*/ 66 w 192"/>
                <a:gd name="T3" fmla="*/ 63 h 197"/>
                <a:gd name="T4" fmla="*/ 74 w 192"/>
                <a:gd name="T5" fmla="*/ 60 h 197"/>
                <a:gd name="T6" fmla="*/ 81 w 192"/>
                <a:gd name="T7" fmla="*/ 22 h 197"/>
                <a:gd name="T8" fmla="*/ 133 w 192"/>
                <a:gd name="T9" fmla="*/ 0 h 197"/>
                <a:gd name="T10" fmla="*/ 192 w 192"/>
                <a:gd name="T11" fmla="*/ 37 h 197"/>
                <a:gd name="T12" fmla="*/ 174 w 192"/>
                <a:gd name="T13" fmla="*/ 37 h 197"/>
                <a:gd name="T14" fmla="*/ 192 w 192"/>
                <a:gd name="T15" fmla="*/ 171 h 197"/>
                <a:gd name="T16" fmla="*/ 126 w 192"/>
                <a:gd name="T17" fmla="*/ 186 h 197"/>
                <a:gd name="T18" fmla="*/ 122 w 192"/>
                <a:gd name="T19" fmla="*/ 182 h 197"/>
                <a:gd name="T20" fmla="*/ 118 w 192"/>
                <a:gd name="T21" fmla="*/ 186 h 197"/>
                <a:gd name="T22" fmla="*/ 118 w 192"/>
                <a:gd name="T23" fmla="*/ 178 h 197"/>
                <a:gd name="T24" fmla="*/ 103 w 192"/>
                <a:gd name="T25" fmla="*/ 182 h 197"/>
                <a:gd name="T26" fmla="*/ 100 w 192"/>
                <a:gd name="T27" fmla="*/ 189 h 197"/>
                <a:gd name="T28" fmla="*/ 96 w 192"/>
                <a:gd name="T29" fmla="*/ 178 h 197"/>
                <a:gd name="T30" fmla="*/ 85 w 192"/>
                <a:gd name="T31" fmla="*/ 182 h 197"/>
                <a:gd name="T32" fmla="*/ 85 w 192"/>
                <a:gd name="T33" fmla="*/ 189 h 197"/>
                <a:gd name="T34" fmla="*/ 81 w 192"/>
                <a:gd name="T35" fmla="*/ 193 h 197"/>
                <a:gd name="T36" fmla="*/ 77 w 192"/>
                <a:gd name="T37" fmla="*/ 197 h 197"/>
                <a:gd name="T38" fmla="*/ 70 w 192"/>
                <a:gd name="T39" fmla="*/ 189 h 197"/>
                <a:gd name="T40" fmla="*/ 66 w 192"/>
                <a:gd name="T41" fmla="*/ 186 h 197"/>
                <a:gd name="T42" fmla="*/ 63 w 192"/>
                <a:gd name="T43" fmla="*/ 182 h 197"/>
                <a:gd name="T44" fmla="*/ 59 w 192"/>
                <a:gd name="T45" fmla="*/ 175 h 197"/>
                <a:gd name="T46" fmla="*/ 55 w 192"/>
                <a:gd name="T47" fmla="*/ 175 h 197"/>
                <a:gd name="T48" fmla="*/ 52 w 192"/>
                <a:gd name="T49" fmla="*/ 175 h 197"/>
                <a:gd name="T50" fmla="*/ 48 w 192"/>
                <a:gd name="T51" fmla="*/ 175 h 197"/>
                <a:gd name="T52" fmla="*/ 40 w 192"/>
                <a:gd name="T53" fmla="*/ 167 h 197"/>
                <a:gd name="T54" fmla="*/ 29 w 192"/>
                <a:gd name="T55" fmla="*/ 167 h 197"/>
                <a:gd name="T56" fmla="*/ 15 w 192"/>
                <a:gd name="T57" fmla="*/ 171 h 197"/>
                <a:gd name="T58" fmla="*/ 7 w 192"/>
                <a:gd name="T59" fmla="*/ 175 h 197"/>
                <a:gd name="T60" fmla="*/ 7 w 192"/>
                <a:gd name="T61" fmla="*/ 167 h 197"/>
                <a:gd name="T62" fmla="*/ 11 w 192"/>
                <a:gd name="T63" fmla="*/ 156 h 197"/>
                <a:gd name="T64" fmla="*/ 11 w 192"/>
                <a:gd name="T65" fmla="*/ 130 h 197"/>
                <a:gd name="T66" fmla="*/ 7 w 192"/>
                <a:gd name="T67" fmla="*/ 123 h 197"/>
                <a:gd name="T68" fmla="*/ 11 w 192"/>
                <a:gd name="T69" fmla="*/ 115 h 197"/>
                <a:gd name="T70" fmla="*/ 11 w 192"/>
                <a:gd name="T71" fmla="*/ 111 h 197"/>
                <a:gd name="T72" fmla="*/ 3 w 192"/>
                <a:gd name="T73" fmla="*/ 104 h 197"/>
                <a:gd name="T74" fmla="*/ 3 w 192"/>
                <a:gd name="T75" fmla="*/ 100 h 197"/>
                <a:gd name="T76" fmla="*/ 0 w 192"/>
                <a:gd name="T77" fmla="*/ 100 h 197"/>
                <a:gd name="T78" fmla="*/ 0 w 192"/>
                <a:gd name="T79" fmla="*/ 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197">
                  <a:moveTo>
                    <a:pt x="0" y="97"/>
                  </a:moveTo>
                  <a:lnTo>
                    <a:pt x="66" y="97"/>
                  </a:lnTo>
                  <a:lnTo>
                    <a:pt x="66" y="67"/>
                  </a:lnTo>
                  <a:lnTo>
                    <a:pt x="66" y="63"/>
                  </a:lnTo>
                  <a:lnTo>
                    <a:pt x="70" y="63"/>
                  </a:lnTo>
                  <a:lnTo>
                    <a:pt x="74" y="60"/>
                  </a:lnTo>
                  <a:lnTo>
                    <a:pt x="81" y="60"/>
                  </a:lnTo>
                  <a:lnTo>
                    <a:pt x="81" y="22"/>
                  </a:lnTo>
                  <a:lnTo>
                    <a:pt x="133" y="22"/>
                  </a:lnTo>
                  <a:lnTo>
                    <a:pt x="133" y="0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74" y="37"/>
                  </a:lnTo>
                  <a:lnTo>
                    <a:pt x="185" y="171"/>
                  </a:lnTo>
                  <a:lnTo>
                    <a:pt x="192" y="171"/>
                  </a:lnTo>
                  <a:lnTo>
                    <a:pt x="185" y="186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18" y="178"/>
                  </a:lnTo>
                  <a:lnTo>
                    <a:pt x="111" y="178"/>
                  </a:lnTo>
                  <a:lnTo>
                    <a:pt x="103" y="182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6" y="182"/>
                  </a:lnTo>
                  <a:lnTo>
                    <a:pt x="96" y="178"/>
                  </a:lnTo>
                  <a:lnTo>
                    <a:pt x="92" y="178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5" y="189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4" y="193"/>
                  </a:lnTo>
                  <a:lnTo>
                    <a:pt x="70" y="189"/>
                  </a:lnTo>
                  <a:lnTo>
                    <a:pt x="66" y="189"/>
                  </a:lnTo>
                  <a:lnTo>
                    <a:pt x="66" y="186"/>
                  </a:lnTo>
                  <a:lnTo>
                    <a:pt x="63" y="186"/>
                  </a:lnTo>
                  <a:lnTo>
                    <a:pt x="63" y="182"/>
                  </a:lnTo>
                  <a:lnTo>
                    <a:pt x="59" y="178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5" y="175"/>
                  </a:lnTo>
                  <a:lnTo>
                    <a:pt x="55" y="175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4" y="171"/>
                  </a:lnTo>
                  <a:lnTo>
                    <a:pt x="40" y="167"/>
                  </a:lnTo>
                  <a:lnTo>
                    <a:pt x="33" y="167"/>
                  </a:lnTo>
                  <a:lnTo>
                    <a:pt x="29" y="167"/>
                  </a:lnTo>
                  <a:lnTo>
                    <a:pt x="22" y="167"/>
                  </a:lnTo>
                  <a:lnTo>
                    <a:pt x="15" y="171"/>
                  </a:lnTo>
                  <a:lnTo>
                    <a:pt x="11" y="175"/>
                  </a:lnTo>
                  <a:lnTo>
                    <a:pt x="7" y="175"/>
                  </a:lnTo>
                  <a:lnTo>
                    <a:pt x="3" y="175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11" y="156"/>
                  </a:lnTo>
                  <a:lnTo>
                    <a:pt x="15" y="145"/>
                  </a:lnTo>
                  <a:lnTo>
                    <a:pt x="11" y="130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7" y="104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/>
            <p:nvPr/>
          </p:nvSpPr>
          <p:spPr bwMode="auto">
            <a:xfrm>
              <a:off x="4044701" y="2684476"/>
              <a:ext cx="343531" cy="292066"/>
            </a:xfrm>
            <a:custGeom>
              <a:avLst/>
              <a:gdLst>
                <a:gd name="T0" fmla="*/ 8 w 267"/>
                <a:gd name="T1" fmla="*/ 156 h 227"/>
                <a:gd name="T2" fmla="*/ 8 w 267"/>
                <a:gd name="T3" fmla="*/ 145 h 227"/>
                <a:gd name="T4" fmla="*/ 19 w 267"/>
                <a:gd name="T5" fmla="*/ 145 h 227"/>
                <a:gd name="T6" fmla="*/ 26 w 267"/>
                <a:gd name="T7" fmla="*/ 145 h 227"/>
                <a:gd name="T8" fmla="*/ 41 w 267"/>
                <a:gd name="T9" fmla="*/ 149 h 227"/>
                <a:gd name="T10" fmla="*/ 45 w 267"/>
                <a:gd name="T11" fmla="*/ 145 h 227"/>
                <a:gd name="T12" fmla="*/ 108 w 267"/>
                <a:gd name="T13" fmla="*/ 149 h 227"/>
                <a:gd name="T14" fmla="*/ 97 w 267"/>
                <a:gd name="T15" fmla="*/ 0 h 227"/>
                <a:gd name="T16" fmla="*/ 226 w 267"/>
                <a:gd name="T17" fmla="*/ 74 h 227"/>
                <a:gd name="T18" fmla="*/ 241 w 267"/>
                <a:gd name="T19" fmla="*/ 78 h 227"/>
                <a:gd name="T20" fmla="*/ 249 w 267"/>
                <a:gd name="T21" fmla="*/ 82 h 227"/>
                <a:gd name="T22" fmla="*/ 249 w 267"/>
                <a:gd name="T23" fmla="*/ 93 h 227"/>
                <a:gd name="T24" fmla="*/ 267 w 267"/>
                <a:gd name="T25" fmla="*/ 93 h 227"/>
                <a:gd name="T26" fmla="*/ 263 w 267"/>
                <a:gd name="T27" fmla="*/ 134 h 227"/>
                <a:gd name="T28" fmla="*/ 260 w 267"/>
                <a:gd name="T29" fmla="*/ 145 h 227"/>
                <a:gd name="T30" fmla="*/ 241 w 267"/>
                <a:gd name="T31" fmla="*/ 149 h 227"/>
                <a:gd name="T32" fmla="*/ 226 w 267"/>
                <a:gd name="T33" fmla="*/ 152 h 227"/>
                <a:gd name="T34" fmla="*/ 208 w 267"/>
                <a:gd name="T35" fmla="*/ 156 h 227"/>
                <a:gd name="T36" fmla="*/ 204 w 267"/>
                <a:gd name="T37" fmla="*/ 156 h 227"/>
                <a:gd name="T38" fmla="*/ 189 w 267"/>
                <a:gd name="T39" fmla="*/ 152 h 227"/>
                <a:gd name="T40" fmla="*/ 174 w 267"/>
                <a:gd name="T41" fmla="*/ 160 h 227"/>
                <a:gd name="T42" fmla="*/ 152 w 267"/>
                <a:gd name="T43" fmla="*/ 175 h 227"/>
                <a:gd name="T44" fmla="*/ 134 w 267"/>
                <a:gd name="T45" fmla="*/ 178 h 227"/>
                <a:gd name="T46" fmla="*/ 130 w 267"/>
                <a:gd name="T47" fmla="*/ 186 h 227"/>
                <a:gd name="T48" fmla="*/ 119 w 267"/>
                <a:gd name="T49" fmla="*/ 201 h 227"/>
                <a:gd name="T50" fmla="*/ 115 w 267"/>
                <a:gd name="T51" fmla="*/ 208 h 227"/>
                <a:gd name="T52" fmla="*/ 112 w 267"/>
                <a:gd name="T53" fmla="*/ 215 h 227"/>
                <a:gd name="T54" fmla="*/ 112 w 267"/>
                <a:gd name="T55" fmla="*/ 223 h 227"/>
                <a:gd name="T56" fmla="*/ 100 w 267"/>
                <a:gd name="T57" fmla="*/ 223 h 227"/>
                <a:gd name="T58" fmla="*/ 93 w 267"/>
                <a:gd name="T59" fmla="*/ 223 h 227"/>
                <a:gd name="T60" fmla="*/ 82 w 267"/>
                <a:gd name="T61" fmla="*/ 227 h 227"/>
                <a:gd name="T62" fmla="*/ 75 w 267"/>
                <a:gd name="T63" fmla="*/ 227 h 227"/>
                <a:gd name="T64" fmla="*/ 67 w 267"/>
                <a:gd name="T65" fmla="*/ 223 h 227"/>
                <a:gd name="T66" fmla="*/ 67 w 267"/>
                <a:gd name="T67" fmla="*/ 215 h 227"/>
                <a:gd name="T68" fmla="*/ 60 w 267"/>
                <a:gd name="T69" fmla="*/ 219 h 227"/>
                <a:gd name="T70" fmla="*/ 63 w 267"/>
                <a:gd name="T71" fmla="*/ 208 h 227"/>
                <a:gd name="T72" fmla="*/ 60 w 267"/>
                <a:gd name="T73" fmla="*/ 204 h 227"/>
                <a:gd name="T74" fmla="*/ 52 w 267"/>
                <a:gd name="T75" fmla="*/ 197 h 227"/>
                <a:gd name="T76" fmla="*/ 45 w 267"/>
                <a:gd name="T77" fmla="*/ 197 h 227"/>
                <a:gd name="T78" fmla="*/ 37 w 267"/>
                <a:gd name="T79" fmla="*/ 201 h 227"/>
                <a:gd name="T80" fmla="*/ 26 w 267"/>
                <a:gd name="T81" fmla="*/ 201 h 227"/>
                <a:gd name="T82" fmla="*/ 19 w 267"/>
                <a:gd name="T83" fmla="*/ 201 h 227"/>
                <a:gd name="T84" fmla="*/ 19 w 267"/>
                <a:gd name="T85" fmla="*/ 193 h 227"/>
                <a:gd name="T86" fmla="*/ 15 w 267"/>
                <a:gd name="T87" fmla="*/ 189 h 227"/>
                <a:gd name="T88" fmla="*/ 12 w 267"/>
                <a:gd name="T89" fmla="*/ 182 h 227"/>
                <a:gd name="T90" fmla="*/ 8 w 267"/>
                <a:gd name="T91" fmla="*/ 178 h 227"/>
                <a:gd name="T92" fmla="*/ 0 w 267"/>
                <a:gd name="T93" fmla="*/ 171 h 227"/>
                <a:gd name="T94" fmla="*/ 0 w 267"/>
                <a:gd name="T95" fmla="*/ 1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27">
                  <a:moveTo>
                    <a:pt x="0" y="160"/>
                  </a:moveTo>
                  <a:lnTo>
                    <a:pt x="4" y="156"/>
                  </a:lnTo>
                  <a:lnTo>
                    <a:pt x="8" y="156"/>
                  </a:lnTo>
                  <a:lnTo>
                    <a:pt x="8" y="152"/>
                  </a:lnTo>
                  <a:lnTo>
                    <a:pt x="8" y="149"/>
                  </a:lnTo>
                  <a:lnTo>
                    <a:pt x="8" y="145"/>
                  </a:lnTo>
                  <a:lnTo>
                    <a:pt x="15" y="141"/>
                  </a:lnTo>
                  <a:lnTo>
                    <a:pt x="19" y="141"/>
                  </a:lnTo>
                  <a:lnTo>
                    <a:pt x="19" y="145"/>
                  </a:lnTo>
                  <a:lnTo>
                    <a:pt x="23" y="152"/>
                  </a:lnTo>
                  <a:lnTo>
                    <a:pt x="23" y="152"/>
                  </a:lnTo>
                  <a:lnTo>
                    <a:pt x="26" y="145"/>
                  </a:lnTo>
                  <a:lnTo>
                    <a:pt x="34" y="141"/>
                  </a:lnTo>
                  <a:lnTo>
                    <a:pt x="41" y="141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108" y="149"/>
                  </a:lnTo>
                  <a:lnTo>
                    <a:pt x="115" y="134"/>
                  </a:lnTo>
                  <a:lnTo>
                    <a:pt x="108" y="134"/>
                  </a:lnTo>
                  <a:lnTo>
                    <a:pt x="97" y="0"/>
                  </a:lnTo>
                  <a:lnTo>
                    <a:pt x="115" y="0"/>
                  </a:lnTo>
                  <a:lnTo>
                    <a:pt x="223" y="67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5" y="82"/>
                  </a:lnTo>
                  <a:lnTo>
                    <a:pt x="249" y="82"/>
                  </a:lnTo>
                  <a:lnTo>
                    <a:pt x="249" y="86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52" y="93"/>
                  </a:lnTo>
                  <a:lnTo>
                    <a:pt x="260" y="93"/>
                  </a:lnTo>
                  <a:lnTo>
                    <a:pt x="267" y="93"/>
                  </a:lnTo>
                  <a:lnTo>
                    <a:pt x="267" y="93"/>
                  </a:lnTo>
                  <a:lnTo>
                    <a:pt x="267" y="119"/>
                  </a:lnTo>
                  <a:lnTo>
                    <a:pt x="263" y="134"/>
                  </a:lnTo>
                  <a:lnTo>
                    <a:pt x="263" y="134"/>
                  </a:lnTo>
                  <a:lnTo>
                    <a:pt x="263" y="141"/>
                  </a:lnTo>
                  <a:lnTo>
                    <a:pt x="260" y="145"/>
                  </a:lnTo>
                  <a:lnTo>
                    <a:pt x="252" y="149"/>
                  </a:lnTo>
                  <a:lnTo>
                    <a:pt x="249" y="149"/>
                  </a:lnTo>
                  <a:lnTo>
                    <a:pt x="241" y="149"/>
                  </a:lnTo>
                  <a:lnTo>
                    <a:pt x="237" y="152"/>
                  </a:lnTo>
                  <a:lnTo>
                    <a:pt x="234" y="152"/>
                  </a:lnTo>
                  <a:lnTo>
                    <a:pt x="226" y="152"/>
                  </a:lnTo>
                  <a:lnTo>
                    <a:pt x="223" y="156"/>
                  </a:lnTo>
                  <a:lnTo>
                    <a:pt x="219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7" y="152"/>
                  </a:lnTo>
                  <a:lnTo>
                    <a:pt x="189" y="152"/>
                  </a:lnTo>
                  <a:lnTo>
                    <a:pt x="182" y="156"/>
                  </a:lnTo>
                  <a:lnTo>
                    <a:pt x="178" y="156"/>
                  </a:lnTo>
                  <a:lnTo>
                    <a:pt x="174" y="160"/>
                  </a:lnTo>
                  <a:lnTo>
                    <a:pt x="160" y="167"/>
                  </a:lnTo>
                  <a:lnTo>
                    <a:pt x="152" y="171"/>
                  </a:lnTo>
                  <a:lnTo>
                    <a:pt x="152" y="175"/>
                  </a:lnTo>
                  <a:lnTo>
                    <a:pt x="141" y="178"/>
                  </a:lnTo>
                  <a:lnTo>
                    <a:pt x="141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0" y="186"/>
                  </a:lnTo>
                  <a:lnTo>
                    <a:pt x="130" y="186"/>
                  </a:lnTo>
                  <a:lnTo>
                    <a:pt x="126" y="193"/>
                  </a:lnTo>
                  <a:lnTo>
                    <a:pt x="119" y="201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5" y="208"/>
                  </a:lnTo>
                  <a:lnTo>
                    <a:pt x="115" y="212"/>
                  </a:lnTo>
                  <a:lnTo>
                    <a:pt x="112" y="212"/>
                  </a:lnTo>
                  <a:lnTo>
                    <a:pt x="112" y="215"/>
                  </a:lnTo>
                  <a:lnTo>
                    <a:pt x="112" y="219"/>
                  </a:lnTo>
                  <a:lnTo>
                    <a:pt x="112" y="223"/>
                  </a:lnTo>
                  <a:lnTo>
                    <a:pt x="112" y="223"/>
                  </a:lnTo>
                  <a:lnTo>
                    <a:pt x="108" y="227"/>
                  </a:lnTo>
                  <a:lnTo>
                    <a:pt x="100" y="227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97" y="223"/>
                  </a:lnTo>
                  <a:lnTo>
                    <a:pt x="93" y="223"/>
                  </a:lnTo>
                  <a:lnTo>
                    <a:pt x="93" y="223"/>
                  </a:lnTo>
                  <a:lnTo>
                    <a:pt x="89" y="227"/>
                  </a:lnTo>
                  <a:lnTo>
                    <a:pt x="82" y="227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5" y="227"/>
                  </a:lnTo>
                  <a:lnTo>
                    <a:pt x="75" y="223"/>
                  </a:lnTo>
                  <a:lnTo>
                    <a:pt x="71" y="223"/>
                  </a:lnTo>
                  <a:lnTo>
                    <a:pt x="67" y="223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9"/>
                  </a:lnTo>
                  <a:lnTo>
                    <a:pt x="60" y="219"/>
                  </a:lnTo>
                  <a:lnTo>
                    <a:pt x="60" y="215"/>
                  </a:lnTo>
                  <a:lnTo>
                    <a:pt x="63" y="212"/>
                  </a:lnTo>
                  <a:lnTo>
                    <a:pt x="63" y="208"/>
                  </a:lnTo>
                  <a:lnTo>
                    <a:pt x="60" y="208"/>
                  </a:lnTo>
                  <a:lnTo>
                    <a:pt x="60" y="208"/>
                  </a:lnTo>
                  <a:lnTo>
                    <a:pt x="60" y="204"/>
                  </a:lnTo>
                  <a:lnTo>
                    <a:pt x="56" y="201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49" y="197"/>
                  </a:lnTo>
                  <a:lnTo>
                    <a:pt x="45" y="197"/>
                  </a:lnTo>
                  <a:lnTo>
                    <a:pt x="41" y="197"/>
                  </a:lnTo>
                  <a:lnTo>
                    <a:pt x="37" y="201"/>
                  </a:lnTo>
                  <a:lnTo>
                    <a:pt x="37" y="201"/>
                  </a:lnTo>
                  <a:lnTo>
                    <a:pt x="34" y="201"/>
                  </a:lnTo>
                  <a:lnTo>
                    <a:pt x="30" y="201"/>
                  </a:lnTo>
                  <a:lnTo>
                    <a:pt x="26" y="201"/>
                  </a:lnTo>
                  <a:lnTo>
                    <a:pt x="23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197"/>
                  </a:lnTo>
                  <a:lnTo>
                    <a:pt x="19" y="193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5" y="186"/>
                  </a:lnTo>
                  <a:lnTo>
                    <a:pt x="12" y="186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8" y="182"/>
                  </a:lnTo>
                  <a:lnTo>
                    <a:pt x="8" y="178"/>
                  </a:lnTo>
                  <a:lnTo>
                    <a:pt x="4" y="175"/>
                  </a:lnTo>
                  <a:lnTo>
                    <a:pt x="0" y="175"/>
                  </a:lnTo>
                  <a:lnTo>
                    <a:pt x="0" y="17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5" name="Freeform 117"/>
            <p:cNvSpPr/>
            <p:nvPr/>
          </p:nvSpPr>
          <p:spPr bwMode="auto">
            <a:xfrm>
              <a:off x="4188802" y="2880044"/>
              <a:ext cx="160829" cy="105504"/>
            </a:xfrm>
            <a:custGeom>
              <a:avLst/>
              <a:gdLst>
                <a:gd name="T0" fmla="*/ 0 w 125"/>
                <a:gd name="T1" fmla="*/ 67 h 82"/>
                <a:gd name="T2" fmla="*/ 0 w 125"/>
                <a:gd name="T3" fmla="*/ 60 h 82"/>
                <a:gd name="T4" fmla="*/ 3 w 125"/>
                <a:gd name="T5" fmla="*/ 56 h 82"/>
                <a:gd name="T6" fmla="*/ 3 w 125"/>
                <a:gd name="T7" fmla="*/ 52 h 82"/>
                <a:gd name="T8" fmla="*/ 14 w 125"/>
                <a:gd name="T9" fmla="*/ 41 h 82"/>
                <a:gd name="T10" fmla="*/ 18 w 125"/>
                <a:gd name="T11" fmla="*/ 34 h 82"/>
                <a:gd name="T12" fmla="*/ 22 w 125"/>
                <a:gd name="T13" fmla="*/ 26 h 82"/>
                <a:gd name="T14" fmla="*/ 29 w 125"/>
                <a:gd name="T15" fmla="*/ 26 h 82"/>
                <a:gd name="T16" fmla="*/ 40 w 125"/>
                <a:gd name="T17" fmla="*/ 23 h 82"/>
                <a:gd name="T18" fmla="*/ 48 w 125"/>
                <a:gd name="T19" fmla="*/ 15 h 82"/>
                <a:gd name="T20" fmla="*/ 66 w 125"/>
                <a:gd name="T21" fmla="*/ 4 h 82"/>
                <a:gd name="T22" fmla="*/ 77 w 125"/>
                <a:gd name="T23" fmla="*/ 0 h 82"/>
                <a:gd name="T24" fmla="*/ 88 w 125"/>
                <a:gd name="T25" fmla="*/ 0 h 82"/>
                <a:gd name="T26" fmla="*/ 92 w 125"/>
                <a:gd name="T27" fmla="*/ 4 h 82"/>
                <a:gd name="T28" fmla="*/ 92 w 125"/>
                <a:gd name="T29" fmla="*/ 8 h 82"/>
                <a:gd name="T30" fmla="*/ 88 w 125"/>
                <a:gd name="T31" fmla="*/ 15 h 82"/>
                <a:gd name="T32" fmla="*/ 103 w 125"/>
                <a:gd name="T33" fmla="*/ 30 h 82"/>
                <a:gd name="T34" fmla="*/ 118 w 125"/>
                <a:gd name="T35" fmla="*/ 34 h 82"/>
                <a:gd name="T36" fmla="*/ 118 w 125"/>
                <a:gd name="T37" fmla="*/ 34 h 82"/>
                <a:gd name="T38" fmla="*/ 122 w 125"/>
                <a:gd name="T39" fmla="*/ 37 h 82"/>
                <a:gd name="T40" fmla="*/ 122 w 125"/>
                <a:gd name="T41" fmla="*/ 45 h 82"/>
                <a:gd name="T42" fmla="*/ 125 w 125"/>
                <a:gd name="T43" fmla="*/ 49 h 82"/>
                <a:gd name="T44" fmla="*/ 118 w 125"/>
                <a:gd name="T45" fmla="*/ 52 h 82"/>
                <a:gd name="T46" fmla="*/ 111 w 125"/>
                <a:gd name="T47" fmla="*/ 52 h 82"/>
                <a:gd name="T48" fmla="*/ 107 w 125"/>
                <a:gd name="T49" fmla="*/ 56 h 82"/>
                <a:gd name="T50" fmla="*/ 107 w 125"/>
                <a:gd name="T51" fmla="*/ 63 h 82"/>
                <a:gd name="T52" fmla="*/ 100 w 125"/>
                <a:gd name="T53" fmla="*/ 63 h 82"/>
                <a:gd name="T54" fmla="*/ 81 w 125"/>
                <a:gd name="T55" fmla="*/ 60 h 82"/>
                <a:gd name="T56" fmla="*/ 81 w 125"/>
                <a:gd name="T57" fmla="*/ 60 h 82"/>
                <a:gd name="T58" fmla="*/ 74 w 125"/>
                <a:gd name="T59" fmla="*/ 63 h 82"/>
                <a:gd name="T60" fmla="*/ 59 w 125"/>
                <a:gd name="T61" fmla="*/ 63 h 82"/>
                <a:gd name="T62" fmla="*/ 44 w 125"/>
                <a:gd name="T63" fmla="*/ 63 h 82"/>
                <a:gd name="T64" fmla="*/ 40 w 125"/>
                <a:gd name="T65" fmla="*/ 67 h 82"/>
                <a:gd name="T66" fmla="*/ 40 w 125"/>
                <a:gd name="T67" fmla="*/ 75 h 82"/>
                <a:gd name="T68" fmla="*/ 44 w 125"/>
                <a:gd name="T69" fmla="*/ 82 h 82"/>
                <a:gd name="T70" fmla="*/ 37 w 125"/>
                <a:gd name="T71" fmla="*/ 78 h 82"/>
                <a:gd name="T72" fmla="*/ 33 w 125"/>
                <a:gd name="T73" fmla="*/ 82 h 82"/>
                <a:gd name="T74" fmla="*/ 22 w 125"/>
                <a:gd name="T75" fmla="*/ 78 h 82"/>
                <a:gd name="T76" fmla="*/ 18 w 125"/>
                <a:gd name="T77" fmla="*/ 75 h 82"/>
                <a:gd name="T78" fmla="*/ 14 w 125"/>
                <a:gd name="T79" fmla="*/ 75 h 82"/>
                <a:gd name="T80" fmla="*/ 7 w 125"/>
                <a:gd name="T81" fmla="*/ 71 h 82"/>
                <a:gd name="T82" fmla="*/ 0 w 125"/>
                <a:gd name="T83" fmla="*/ 7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2">
                  <a:moveTo>
                    <a:pt x="0" y="71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49"/>
                  </a:lnTo>
                  <a:lnTo>
                    <a:pt x="14" y="4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8" y="15"/>
                  </a:lnTo>
                  <a:lnTo>
                    <a:pt x="62" y="8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7" y="0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88" y="12"/>
                  </a:lnTo>
                  <a:lnTo>
                    <a:pt x="88" y="15"/>
                  </a:lnTo>
                  <a:lnTo>
                    <a:pt x="103" y="26"/>
                  </a:lnTo>
                  <a:lnTo>
                    <a:pt x="103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5" y="49"/>
                  </a:lnTo>
                  <a:lnTo>
                    <a:pt x="122" y="52"/>
                  </a:lnTo>
                  <a:lnTo>
                    <a:pt x="118" y="52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3" y="60"/>
                  </a:lnTo>
                  <a:lnTo>
                    <a:pt x="107" y="63"/>
                  </a:lnTo>
                  <a:lnTo>
                    <a:pt x="100" y="63"/>
                  </a:lnTo>
                  <a:lnTo>
                    <a:pt x="100" y="63"/>
                  </a:lnTo>
                  <a:lnTo>
                    <a:pt x="85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66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4" y="63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0" y="71"/>
                  </a:lnTo>
                  <a:lnTo>
                    <a:pt x="40" y="75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0" y="82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3" y="82"/>
                  </a:lnTo>
                  <a:lnTo>
                    <a:pt x="29" y="82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8" y="75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1"/>
                  </a:lnTo>
                  <a:lnTo>
                    <a:pt x="0" y="67"/>
                  </a:lnTo>
                  <a:lnTo>
                    <a:pt x="0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6" name="Freeform 118"/>
            <p:cNvSpPr/>
            <p:nvPr/>
          </p:nvSpPr>
          <p:spPr bwMode="auto">
            <a:xfrm>
              <a:off x="3931478" y="2851738"/>
              <a:ext cx="137670" cy="91351"/>
            </a:xfrm>
            <a:custGeom>
              <a:avLst/>
              <a:gdLst>
                <a:gd name="T0" fmla="*/ 18 w 107"/>
                <a:gd name="T1" fmla="*/ 8 h 71"/>
                <a:gd name="T2" fmla="*/ 26 w 107"/>
                <a:gd name="T3" fmla="*/ 4 h 71"/>
                <a:gd name="T4" fmla="*/ 40 w 107"/>
                <a:gd name="T5" fmla="*/ 0 h 71"/>
                <a:gd name="T6" fmla="*/ 51 w 107"/>
                <a:gd name="T7" fmla="*/ 0 h 71"/>
                <a:gd name="T8" fmla="*/ 59 w 107"/>
                <a:gd name="T9" fmla="*/ 8 h 71"/>
                <a:gd name="T10" fmla="*/ 63 w 107"/>
                <a:gd name="T11" fmla="*/ 8 h 71"/>
                <a:gd name="T12" fmla="*/ 66 w 107"/>
                <a:gd name="T13" fmla="*/ 8 h 71"/>
                <a:gd name="T14" fmla="*/ 70 w 107"/>
                <a:gd name="T15" fmla="*/ 8 h 71"/>
                <a:gd name="T16" fmla="*/ 74 w 107"/>
                <a:gd name="T17" fmla="*/ 15 h 71"/>
                <a:gd name="T18" fmla="*/ 77 w 107"/>
                <a:gd name="T19" fmla="*/ 19 h 71"/>
                <a:gd name="T20" fmla="*/ 81 w 107"/>
                <a:gd name="T21" fmla="*/ 22 h 71"/>
                <a:gd name="T22" fmla="*/ 88 w 107"/>
                <a:gd name="T23" fmla="*/ 30 h 71"/>
                <a:gd name="T24" fmla="*/ 88 w 107"/>
                <a:gd name="T25" fmla="*/ 34 h 71"/>
                <a:gd name="T26" fmla="*/ 88 w 107"/>
                <a:gd name="T27" fmla="*/ 41 h 71"/>
                <a:gd name="T28" fmla="*/ 92 w 107"/>
                <a:gd name="T29" fmla="*/ 45 h 71"/>
                <a:gd name="T30" fmla="*/ 96 w 107"/>
                <a:gd name="T31" fmla="*/ 52 h 71"/>
                <a:gd name="T32" fmla="*/ 100 w 107"/>
                <a:gd name="T33" fmla="*/ 52 h 71"/>
                <a:gd name="T34" fmla="*/ 103 w 107"/>
                <a:gd name="T35" fmla="*/ 56 h 71"/>
                <a:gd name="T36" fmla="*/ 103 w 107"/>
                <a:gd name="T37" fmla="*/ 59 h 71"/>
                <a:gd name="T38" fmla="*/ 107 w 107"/>
                <a:gd name="T39" fmla="*/ 63 h 71"/>
                <a:gd name="T40" fmla="*/ 107 w 107"/>
                <a:gd name="T41" fmla="*/ 71 h 71"/>
                <a:gd name="T42" fmla="*/ 103 w 107"/>
                <a:gd name="T43" fmla="*/ 67 h 71"/>
                <a:gd name="T44" fmla="*/ 96 w 107"/>
                <a:gd name="T45" fmla="*/ 63 h 71"/>
                <a:gd name="T46" fmla="*/ 88 w 107"/>
                <a:gd name="T47" fmla="*/ 63 h 71"/>
                <a:gd name="T48" fmla="*/ 81 w 107"/>
                <a:gd name="T49" fmla="*/ 63 h 71"/>
                <a:gd name="T50" fmla="*/ 63 w 107"/>
                <a:gd name="T51" fmla="*/ 59 h 71"/>
                <a:gd name="T52" fmla="*/ 63 w 107"/>
                <a:gd name="T53" fmla="*/ 59 h 71"/>
                <a:gd name="T54" fmla="*/ 40 w 107"/>
                <a:gd name="T55" fmla="*/ 59 h 71"/>
                <a:gd name="T56" fmla="*/ 33 w 107"/>
                <a:gd name="T57" fmla="*/ 63 h 71"/>
                <a:gd name="T58" fmla="*/ 18 w 107"/>
                <a:gd name="T59" fmla="*/ 67 h 71"/>
                <a:gd name="T60" fmla="*/ 14 w 107"/>
                <a:gd name="T61" fmla="*/ 63 h 71"/>
                <a:gd name="T62" fmla="*/ 14 w 107"/>
                <a:gd name="T63" fmla="*/ 63 h 71"/>
                <a:gd name="T64" fmla="*/ 18 w 107"/>
                <a:gd name="T65" fmla="*/ 59 h 71"/>
                <a:gd name="T66" fmla="*/ 11 w 107"/>
                <a:gd name="T67" fmla="*/ 59 h 71"/>
                <a:gd name="T68" fmla="*/ 11 w 107"/>
                <a:gd name="T69" fmla="*/ 59 h 71"/>
                <a:gd name="T70" fmla="*/ 14 w 107"/>
                <a:gd name="T71" fmla="*/ 52 h 71"/>
                <a:gd name="T72" fmla="*/ 26 w 107"/>
                <a:gd name="T73" fmla="*/ 48 h 71"/>
                <a:gd name="T74" fmla="*/ 33 w 107"/>
                <a:gd name="T75" fmla="*/ 48 h 71"/>
                <a:gd name="T76" fmla="*/ 37 w 107"/>
                <a:gd name="T77" fmla="*/ 48 h 71"/>
                <a:gd name="T78" fmla="*/ 40 w 107"/>
                <a:gd name="T79" fmla="*/ 45 h 71"/>
                <a:gd name="T80" fmla="*/ 48 w 107"/>
                <a:gd name="T81" fmla="*/ 48 h 71"/>
                <a:gd name="T82" fmla="*/ 55 w 107"/>
                <a:gd name="T83" fmla="*/ 52 h 71"/>
                <a:gd name="T84" fmla="*/ 63 w 107"/>
                <a:gd name="T85" fmla="*/ 48 h 71"/>
                <a:gd name="T86" fmla="*/ 59 w 107"/>
                <a:gd name="T87" fmla="*/ 48 h 71"/>
                <a:gd name="T88" fmla="*/ 48 w 107"/>
                <a:gd name="T89" fmla="*/ 45 h 71"/>
                <a:gd name="T90" fmla="*/ 40 w 107"/>
                <a:gd name="T91" fmla="*/ 41 h 71"/>
                <a:gd name="T92" fmla="*/ 33 w 107"/>
                <a:gd name="T93" fmla="*/ 41 h 71"/>
                <a:gd name="T94" fmla="*/ 22 w 107"/>
                <a:gd name="T95" fmla="*/ 45 h 71"/>
                <a:gd name="T96" fmla="*/ 14 w 107"/>
                <a:gd name="T97" fmla="*/ 48 h 71"/>
                <a:gd name="T98" fmla="*/ 14 w 107"/>
                <a:gd name="T99" fmla="*/ 45 h 71"/>
                <a:gd name="T100" fmla="*/ 14 w 107"/>
                <a:gd name="T101" fmla="*/ 41 h 71"/>
                <a:gd name="T102" fmla="*/ 11 w 107"/>
                <a:gd name="T103" fmla="*/ 37 h 71"/>
                <a:gd name="T104" fmla="*/ 0 w 107"/>
                <a:gd name="T105" fmla="*/ 30 h 71"/>
                <a:gd name="T106" fmla="*/ 14 w 107"/>
                <a:gd name="T10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71">
                  <a:moveTo>
                    <a:pt x="14" y="8"/>
                  </a:moveTo>
                  <a:lnTo>
                    <a:pt x="18" y="8"/>
                  </a:lnTo>
                  <a:lnTo>
                    <a:pt x="22" y="8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74" y="19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6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88" y="34"/>
                  </a:lnTo>
                  <a:lnTo>
                    <a:pt x="88" y="41"/>
                  </a:lnTo>
                  <a:lnTo>
                    <a:pt x="88" y="45"/>
                  </a:lnTo>
                  <a:lnTo>
                    <a:pt x="92" y="45"/>
                  </a:lnTo>
                  <a:lnTo>
                    <a:pt x="96" y="48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6"/>
                  </a:lnTo>
                  <a:lnTo>
                    <a:pt x="103" y="56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63"/>
                  </a:lnTo>
                  <a:lnTo>
                    <a:pt x="107" y="63"/>
                  </a:lnTo>
                  <a:lnTo>
                    <a:pt x="107" y="67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3" y="67"/>
                  </a:lnTo>
                  <a:lnTo>
                    <a:pt x="100" y="67"/>
                  </a:lnTo>
                  <a:lnTo>
                    <a:pt x="96" y="63"/>
                  </a:lnTo>
                  <a:lnTo>
                    <a:pt x="96" y="67"/>
                  </a:lnTo>
                  <a:lnTo>
                    <a:pt x="88" y="63"/>
                  </a:lnTo>
                  <a:lnTo>
                    <a:pt x="85" y="63"/>
                  </a:lnTo>
                  <a:lnTo>
                    <a:pt x="81" y="63"/>
                  </a:lnTo>
                  <a:lnTo>
                    <a:pt x="74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5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3" y="63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4" y="52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4" y="48"/>
                  </a:lnTo>
                  <a:lnTo>
                    <a:pt x="48" y="48"/>
                  </a:lnTo>
                  <a:lnTo>
                    <a:pt x="51" y="48"/>
                  </a:lnTo>
                  <a:lnTo>
                    <a:pt x="55" y="52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5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40" y="41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26" y="45"/>
                  </a:lnTo>
                  <a:lnTo>
                    <a:pt x="22" y="45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14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7" name="Freeform 119"/>
            <p:cNvSpPr/>
            <p:nvPr/>
          </p:nvSpPr>
          <p:spPr bwMode="auto">
            <a:xfrm>
              <a:off x="3945629" y="2904490"/>
              <a:ext cx="66905" cy="19300"/>
            </a:xfrm>
            <a:custGeom>
              <a:avLst/>
              <a:gdLst>
                <a:gd name="T0" fmla="*/ 0 w 52"/>
                <a:gd name="T1" fmla="*/ 15 h 15"/>
                <a:gd name="T2" fmla="*/ 3 w 52"/>
                <a:gd name="T3" fmla="*/ 11 h 15"/>
                <a:gd name="T4" fmla="*/ 11 w 52"/>
                <a:gd name="T5" fmla="*/ 11 h 15"/>
                <a:gd name="T6" fmla="*/ 15 w 52"/>
                <a:gd name="T7" fmla="*/ 7 h 15"/>
                <a:gd name="T8" fmla="*/ 18 w 52"/>
                <a:gd name="T9" fmla="*/ 7 h 15"/>
                <a:gd name="T10" fmla="*/ 22 w 52"/>
                <a:gd name="T11" fmla="*/ 7 h 15"/>
                <a:gd name="T12" fmla="*/ 22 w 52"/>
                <a:gd name="T13" fmla="*/ 7 h 15"/>
                <a:gd name="T14" fmla="*/ 26 w 52"/>
                <a:gd name="T15" fmla="*/ 7 h 15"/>
                <a:gd name="T16" fmla="*/ 26 w 52"/>
                <a:gd name="T17" fmla="*/ 7 h 15"/>
                <a:gd name="T18" fmla="*/ 29 w 52"/>
                <a:gd name="T19" fmla="*/ 4 h 15"/>
                <a:gd name="T20" fmla="*/ 33 w 52"/>
                <a:gd name="T21" fmla="*/ 7 h 15"/>
                <a:gd name="T22" fmla="*/ 37 w 52"/>
                <a:gd name="T23" fmla="*/ 7 h 15"/>
                <a:gd name="T24" fmla="*/ 40 w 52"/>
                <a:gd name="T25" fmla="*/ 7 h 15"/>
                <a:gd name="T26" fmla="*/ 44 w 52"/>
                <a:gd name="T27" fmla="*/ 11 h 15"/>
                <a:gd name="T28" fmla="*/ 48 w 52"/>
                <a:gd name="T29" fmla="*/ 11 h 15"/>
                <a:gd name="T30" fmla="*/ 52 w 52"/>
                <a:gd name="T31" fmla="*/ 7 h 15"/>
                <a:gd name="T32" fmla="*/ 48 w 52"/>
                <a:gd name="T33" fmla="*/ 7 h 15"/>
                <a:gd name="T34" fmla="*/ 48 w 52"/>
                <a:gd name="T35" fmla="*/ 7 h 15"/>
                <a:gd name="T36" fmla="*/ 40 w 52"/>
                <a:gd name="T37" fmla="*/ 4 h 15"/>
                <a:gd name="T38" fmla="*/ 37 w 52"/>
                <a:gd name="T39" fmla="*/ 4 h 15"/>
                <a:gd name="T40" fmla="*/ 33 w 52"/>
                <a:gd name="T41" fmla="*/ 0 h 15"/>
                <a:gd name="T42" fmla="*/ 29 w 52"/>
                <a:gd name="T43" fmla="*/ 0 h 15"/>
                <a:gd name="T44" fmla="*/ 26 w 52"/>
                <a:gd name="T45" fmla="*/ 0 h 15"/>
                <a:gd name="T46" fmla="*/ 22 w 52"/>
                <a:gd name="T47" fmla="*/ 0 h 15"/>
                <a:gd name="T48" fmla="*/ 15 w 52"/>
                <a:gd name="T49" fmla="*/ 4 h 15"/>
                <a:gd name="T50" fmla="*/ 11 w 52"/>
                <a:gd name="T51" fmla="*/ 4 h 15"/>
                <a:gd name="T52" fmla="*/ 11 w 52"/>
                <a:gd name="T53" fmla="*/ 7 h 15"/>
                <a:gd name="T54" fmla="*/ 3 w 52"/>
                <a:gd name="T55" fmla="*/ 7 h 15"/>
                <a:gd name="T56" fmla="*/ 3 w 52"/>
                <a:gd name="T57" fmla="*/ 7 h 15"/>
                <a:gd name="T58" fmla="*/ 7 w 52"/>
                <a:gd name="T59" fmla="*/ 11 h 15"/>
                <a:gd name="T60" fmla="*/ 11 w 52"/>
                <a:gd name="T61" fmla="*/ 7 h 15"/>
                <a:gd name="T62" fmla="*/ 7 w 52"/>
                <a:gd name="T63" fmla="*/ 11 h 15"/>
                <a:gd name="T64" fmla="*/ 3 w 52"/>
                <a:gd name="T65" fmla="*/ 11 h 15"/>
                <a:gd name="T66" fmla="*/ 0 w 52"/>
                <a:gd name="T67" fmla="*/ 7 h 15"/>
                <a:gd name="T68" fmla="*/ 0 w 52"/>
                <a:gd name="T69" fmla="*/ 11 h 15"/>
                <a:gd name="T70" fmla="*/ 0 w 52"/>
                <a:gd name="T71" fmla="*/ 11 h 15"/>
                <a:gd name="T72" fmla="*/ 0 w 52"/>
                <a:gd name="T7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15">
                  <a:moveTo>
                    <a:pt x="0" y="15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4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8" name="Freeform 120"/>
            <p:cNvSpPr/>
            <p:nvPr/>
          </p:nvSpPr>
          <p:spPr bwMode="auto">
            <a:xfrm>
              <a:off x="3949489" y="2927649"/>
              <a:ext cx="63045" cy="33452"/>
            </a:xfrm>
            <a:custGeom>
              <a:avLst/>
              <a:gdLst>
                <a:gd name="T0" fmla="*/ 0 w 49"/>
                <a:gd name="T1" fmla="*/ 8 h 26"/>
                <a:gd name="T2" fmla="*/ 4 w 49"/>
                <a:gd name="T3" fmla="*/ 8 h 26"/>
                <a:gd name="T4" fmla="*/ 8 w 49"/>
                <a:gd name="T5" fmla="*/ 4 h 26"/>
                <a:gd name="T6" fmla="*/ 19 w 49"/>
                <a:gd name="T7" fmla="*/ 4 h 26"/>
                <a:gd name="T8" fmla="*/ 23 w 49"/>
                <a:gd name="T9" fmla="*/ 0 h 26"/>
                <a:gd name="T10" fmla="*/ 26 w 49"/>
                <a:gd name="T11" fmla="*/ 0 h 26"/>
                <a:gd name="T12" fmla="*/ 41 w 49"/>
                <a:gd name="T13" fmla="*/ 0 h 26"/>
                <a:gd name="T14" fmla="*/ 49 w 49"/>
                <a:gd name="T15" fmla="*/ 0 h 26"/>
                <a:gd name="T16" fmla="*/ 49 w 49"/>
                <a:gd name="T17" fmla="*/ 4 h 26"/>
                <a:gd name="T18" fmla="*/ 49 w 49"/>
                <a:gd name="T19" fmla="*/ 8 h 26"/>
                <a:gd name="T20" fmla="*/ 49 w 49"/>
                <a:gd name="T21" fmla="*/ 12 h 26"/>
                <a:gd name="T22" fmla="*/ 49 w 49"/>
                <a:gd name="T23" fmla="*/ 15 h 26"/>
                <a:gd name="T24" fmla="*/ 49 w 49"/>
                <a:gd name="T25" fmla="*/ 19 h 26"/>
                <a:gd name="T26" fmla="*/ 45 w 49"/>
                <a:gd name="T27" fmla="*/ 19 h 26"/>
                <a:gd name="T28" fmla="*/ 41 w 49"/>
                <a:gd name="T29" fmla="*/ 19 h 26"/>
                <a:gd name="T30" fmla="*/ 37 w 49"/>
                <a:gd name="T31" fmla="*/ 23 h 26"/>
                <a:gd name="T32" fmla="*/ 34 w 49"/>
                <a:gd name="T33" fmla="*/ 23 h 26"/>
                <a:gd name="T34" fmla="*/ 30 w 49"/>
                <a:gd name="T35" fmla="*/ 26 h 26"/>
                <a:gd name="T36" fmla="*/ 26 w 49"/>
                <a:gd name="T37" fmla="*/ 26 h 26"/>
                <a:gd name="T38" fmla="*/ 26 w 49"/>
                <a:gd name="T39" fmla="*/ 26 h 26"/>
                <a:gd name="T40" fmla="*/ 26 w 49"/>
                <a:gd name="T41" fmla="*/ 23 h 26"/>
                <a:gd name="T42" fmla="*/ 19 w 49"/>
                <a:gd name="T43" fmla="*/ 26 h 26"/>
                <a:gd name="T44" fmla="*/ 23 w 49"/>
                <a:gd name="T45" fmla="*/ 23 h 26"/>
                <a:gd name="T46" fmla="*/ 23 w 49"/>
                <a:gd name="T47" fmla="*/ 23 h 26"/>
                <a:gd name="T48" fmla="*/ 23 w 49"/>
                <a:gd name="T49" fmla="*/ 19 h 26"/>
                <a:gd name="T50" fmla="*/ 19 w 49"/>
                <a:gd name="T51" fmla="*/ 19 h 26"/>
                <a:gd name="T52" fmla="*/ 19 w 49"/>
                <a:gd name="T53" fmla="*/ 19 h 26"/>
                <a:gd name="T54" fmla="*/ 15 w 49"/>
                <a:gd name="T55" fmla="*/ 15 h 26"/>
                <a:gd name="T56" fmla="*/ 26 w 49"/>
                <a:gd name="T57" fmla="*/ 15 h 26"/>
                <a:gd name="T58" fmla="*/ 26 w 49"/>
                <a:gd name="T59" fmla="*/ 15 h 26"/>
                <a:gd name="T60" fmla="*/ 23 w 49"/>
                <a:gd name="T61" fmla="*/ 15 h 26"/>
                <a:gd name="T62" fmla="*/ 19 w 49"/>
                <a:gd name="T63" fmla="*/ 15 h 26"/>
                <a:gd name="T64" fmla="*/ 15 w 49"/>
                <a:gd name="T65" fmla="*/ 15 h 26"/>
                <a:gd name="T66" fmla="*/ 12 w 49"/>
                <a:gd name="T67" fmla="*/ 15 h 26"/>
                <a:gd name="T68" fmla="*/ 12 w 49"/>
                <a:gd name="T69" fmla="*/ 15 h 26"/>
                <a:gd name="T70" fmla="*/ 8 w 49"/>
                <a:gd name="T71" fmla="*/ 15 h 26"/>
                <a:gd name="T72" fmla="*/ 4 w 49"/>
                <a:gd name="T73" fmla="*/ 12 h 26"/>
                <a:gd name="T74" fmla="*/ 8 w 49"/>
                <a:gd name="T75" fmla="*/ 8 h 26"/>
                <a:gd name="T76" fmla="*/ 4 w 49"/>
                <a:gd name="T77" fmla="*/ 8 h 26"/>
                <a:gd name="T78" fmla="*/ 0 w 49"/>
                <a:gd name="T79" fmla="*/ 8 h 26"/>
                <a:gd name="T80" fmla="*/ 0 w 49"/>
                <a:gd name="T81" fmla="*/ 8 h 26"/>
                <a:gd name="T82" fmla="*/ 0 w 49"/>
                <a:gd name="T8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26">
                  <a:moveTo>
                    <a:pt x="0" y="8"/>
                  </a:moveTo>
                  <a:lnTo>
                    <a:pt x="4" y="8"/>
                  </a:lnTo>
                  <a:lnTo>
                    <a:pt x="8" y="4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49" y="4"/>
                  </a:lnTo>
                  <a:lnTo>
                    <a:pt x="49" y="8"/>
                  </a:lnTo>
                  <a:lnTo>
                    <a:pt x="49" y="12"/>
                  </a:lnTo>
                  <a:lnTo>
                    <a:pt x="49" y="15"/>
                  </a:lnTo>
                  <a:lnTo>
                    <a:pt x="49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9" name="Freeform 121"/>
            <p:cNvSpPr/>
            <p:nvPr/>
          </p:nvSpPr>
          <p:spPr bwMode="auto">
            <a:xfrm>
              <a:off x="3988089" y="2927649"/>
              <a:ext cx="153109" cy="133810"/>
            </a:xfrm>
            <a:custGeom>
              <a:avLst/>
              <a:gdLst>
                <a:gd name="T0" fmla="*/ 4 w 119"/>
                <a:gd name="T1" fmla="*/ 23 h 104"/>
                <a:gd name="T2" fmla="*/ 11 w 119"/>
                <a:gd name="T3" fmla="*/ 19 h 104"/>
                <a:gd name="T4" fmla="*/ 19 w 119"/>
                <a:gd name="T5" fmla="*/ 19 h 104"/>
                <a:gd name="T6" fmla="*/ 19 w 119"/>
                <a:gd name="T7" fmla="*/ 12 h 104"/>
                <a:gd name="T8" fmla="*/ 19 w 119"/>
                <a:gd name="T9" fmla="*/ 4 h 104"/>
                <a:gd name="T10" fmla="*/ 19 w 119"/>
                <a:gd name="T11" fmla="*/ 0 h 104"/>
                <a:gd name="T12" fmla="*/ 37 w 119"/>
                <a:gd name="T13" fmla="*/ 4 h 104"/>
                <a:gd name="T14" fmla="*/ 44 w 119"/>
                <a:gd name="T15" fmla="*/ 4 h 104"/>
                <a:gd name="T16" fmla="*/ 52 w 119"/>
                <a:gd name="T17" fmla="*/ 4 h 104"/>
                <a:gd name="T18" fmla="*/ 59 w 119"/>
                <a:gd name="T19" fmla="*/ 8 h 104"/>
                <a:gd name="T20" fmla="*/ 63 w 119"/>
                <a:gd name="T21" fmla="*/ 12 h 104"/>
                <a:gd name="T22" fmla="*/ 67 w 119"/>
                <a:gd name="T23" fmla="*/ 12 h 104"/>
                <a:gd name="T24" fmla="*/ 74 w 119"/>
                <a:gd name="T25" fmla="*/ 12 h 104"/>
                <a:gd name="T26" fmla="*/ 81 w 119"/>
                <a:gd name="T27" fmla="*/ 12 h 104"/>
                <a:gd name="T28" fmla="*/ 85 w 119"/>
                <a:gd name="T29" fmla="*/ 8 h 104"/>
                <a:gd name="T30" fmla="*/ 93 w 119"/>
                <a:gd name="T31" fmla="*/ 8 h 104"/>
                <a:gd name="T32" fmla="*/ 96 w 119"/>
                <a:gd name="T33" fmla="*/ 8 h 104"/>
                <a:gd name="T34" fmla="*/ 100 w 119"/>
                <a:gd name="T35" fmla="*/ 12 h 104"/>
                <a:gd name="T36" fmla="*/ 104 w 119"/>
                <a:gd name="T37" fmla="*/ 19 h 104"/>
                <a:gd name="T38" fmla="*/ 107 w 119"/>
                <a:gd name="T39" fmla="*/ 19 h 104"/>
                <a:gd name="T40" fmla="*/ 104 w 119"/>
                <a:gd name="T41" fmla="*/ 26 h 104"/>
                <a:gd name="T42" fmla="*/ 107 w 119"/>
                <a:gd name="T43" fmla="*/ 30 h 104"/>
                <a:gd name="T44" fmla="*/ 111 w 119"/>
                <a:gd name="T45" fmla="*/ 26 h 104"/>
                <a:gd name="T46" fmla="*/ 111 w 119"/>
                <a:gd name="T47" fmla="*/ 30 h 104"/>
                <a:gd name="T48" fmla="*/ 115 w 119"/>
                <a:gd name="T49" fmla="*/ 34 h 104"/>
                <a:gd name="T50" fmla="*/ 119 w 119"/>
                <a:gd name="T51" fmla="*/ 38 h 104"/>
                <a:gd name="T52" fmla="*/ 111 w 119"/>
                <a:gd name="T53" fmla="*/ 41 h 104"/>
                <a:gd name="T54" fmla="*/ 111 w 119"/>
                <a:gd name="T55" fmla="*/ 41 h 104"/>
                <a:gd name="T56" fmla="*/ 111 w 119"/>
                <a:gd name="T57" fmla="*/ 52 h 104"/>
                <a:gd name="T58" fmla="*/ 111 w 119"/>
                <a:gd name="T59" fmla="*/ 60 h 104"/>
                <a:gd name="T60" fmla="*/ 115 w 119"/>
                <a:gd name="T61" fmla="*/ 64 h 104"/>
                <a:gd name="T62" fmla="*/ 111 w 119"/>
                <a:gd name="T63" fmla="*/ 64 h 104"/>
                <a:gd name="T64" fmla="*/ 111 w 119"/>
                <a:gd name="T65" fmla="*/ 71 h 104"/>
                <a:gd name="T66" fmla="*/ 115 w 119"/>
                <a:gd name="T67" fmla="*/ 75 h 104"/>
                <a:gd name="T68" fmla="*/ 107 w 119"/>
                <a:gd name="T69" fmla="*/ 82 h 104"/>
                <a:gd name="T70" fmla="*/ 107 w 119"/>
                <a:gd name="T71" fmla="*/ 90 h 104"/>
                <a:gd name="T72" fmla="*/ 100 w 119"/>
                <a:gd name="T73" fmla="*/ 97 h 104"/>
                <a:gd name="T74" fmla="*/ 78 w 119"/>
                <a:gd name="T75" fmla="*/ 104 h 104"/>
                <a:gd name="T76" fmla="*/ 67 w 119"/>
                <a:gd name="T77" fmla="*/ 101 h 104"/>
                <a:gd name="T78" fmla="*/ 63 w 119"/>
                <a:gd name="T79" fmla="*/ 93 h 104"/>
                <a:gd name="T80" fmla="*/ 63 w 119"/>
                <a:gd name="T81" fmla="*/ 93 h 104"/>
                <a:gd name="T82" fmla="*/ 70 w 119"/>
                <a:gd name="T83" fmla="*/ 67 h 104"/>
                <a:gd name="T84" fmla="*/ 70 w 119"/>
                <a:gd name="T85" fmla="*/ 64 h 104"/>
                <a:gd name="T86" fmla="*/ 70 w 119"/>
                <a:gd name="T87" fmla="*/ 60 h 104"/>
                <a:gd name="T88" fmla="*/ 67 w 119"/>
                <a:gd name="T89" fmla="*/ 56 h 104"/>
                <a:gd name="T90" fmla="*/ 63 w 119"/>
                <a:gd name="T91" fmla="*/ 49 h 104"/>
                <a:gd name="T92" fmla="*/ 59 w 119"/>
                <a:gd name="T93" fmla="*/ 41 h 104"/>
                <a:gd name="T94" fmla="*/ 41 w 119"/>
                <a:gd name="T95" fmla="*/ 41 h 104"/>
                <a:gd name="T96" fmla="*/ 37 w 119"/>
                <a:gd name="T97" fmla="*/ 49 h 104"/>
                <a:gd name="T98" fmla="*/ 30 w 119"/>
                <a:gd name="T99" fmla="*/ 52 h 104"/>
                <a:gd name="T100" fmla="*/ 26 w 119"/>
                <a:gd name="T101" fmla="*/ 52 h 104"/>
                <a:gd name="T102" fmla="*/ 19 w 119"/>
                <a:gd name="T103" fmla="*/ 45 h 104"/>
                <a:gd name="T104" fmla="*/ 15 w 119"/>
                <a:gd name="T105" fmla="*/ 45 h 104"/>
                <a:gd name="T106" fmla="*/ 15 w 119"/>
                <a:gd name="T107" fmla="*/ 41 h 104"/>
                <a:gd name="T108" fmla="*/ 11 w 119"/>
                <a:gd name="T109" fmla="*/ 41 h 104"/>
                <a:gd name="T110" fmla="*/ 7 w 119"/>
                <a:gd name="T111" fmla="*/ 41 h 104"/>
                <a:gd name="T112" fmla="*/ 4 w 119"/>
                <a:gd name="T113" fmla="*/ 30 h 104"/>
                <a:gd name="T114" fmla="*/ 0 w 119"/>
                <a:gd name="T11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04">
                  <a:moveTo>
                    <a:pt x="0" y="26"/>
                  </a:moveTo>
                  <a:lnTo>
                    <a:pt x="4" y="23"/>
                  </a:lnTo>
                  <a:lnTo>
                    <a:pt x="7" y="23"/>
                  </a:lnTo>
                  <a:lnTo>
                    <a:pt x="11" y="19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5" y="8"/>
                  </a:lnTo>
                  <a:lnTo>
                    <a:pt x="89" y="8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0" y="12"/>
                  </a:lnTo>
                  <a:lnTo>
                    <a:pt x="104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4" y="30"/>
                  </a:lnTo>
                  <a:lnTo>
                    <a:pt x="107" y="30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4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5" y="38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1" y="60"/>
                  </a:lnTo>
                  <a:lnTo>
                    <a:pt x="115" y="60"/>
                  </a:lnTo>
                  <a:lnTo>
                    <a:pt x="115" y="64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11" y="67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75"/>
                  </a:lnTo>
                  <a:lnTo>
                    <a:pt x="107" y="82"/>
                  </a:lnTo>
                  <a:lnTo>
                    <a:pt x="107" y="82"/>
                  </a:lnTo>
                  <a:lnTo>
                    <a:pt x="104" y="86"/>
                  </a:lnTo>
                  <a:lnTo>
                    <a:pt x="107" y="90"/>
                  </a:lnTo>
                  <a:lnTo>
                    <a:pt x="104" y="93"/>
                  </a:lnTo>
                  <a:lnTo>
                    <a:pt x="100" y="97"/>
                  </a:lnTo>
                  <a:lnTo>
                    <a:pt x="104" y="97"/>
                  </a:lnTo>
                  <a:lnTo>
                    <a:pt x="78" y="104"/>
                  </a:lnTo>
                  <a:lnTo>
                    <a:pt x="70" y="101"/>
                  </a:lnTo>
                  <a:lnTo>
                    <a:pt x="67" y="101"/>
                  </a:lnTo>
                  <a:lnTo>
                    <a:pt x="63" y="97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70" y="86"/>
                  </a:lnTo>
                  <a:lnTo>
                    <a:pt x="70" y="67"/>
                  </a:lnTo>
                  <a:lnTo>
                    <a:pt x="70" y="67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7" y="56"/>
                  </a:lnTo>
                  <a:lnTo>
                    <a:pt x="70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59" y="41"/>
                  </a:lnTo>
                  <a:lnTo>
                    <a:pt x="48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7" y="49"/>
                  </a:lnTo>
                  <a:lnTo>
                    <a:pt x="37" y="52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52"/>
                  </a:lnTo>
                  <a:lnTo>
                    <a:pt x="22" y="49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0" name="Freeform 122"/>
            <p:cNvSpPr>
              <a:spLocks noEditPoints="1"/>
            </p:cNvSpPr>
            <p:nvPr/>
          </p:nvSpPr>
          <p:spPr bwMode="auto">
            <a:xfrm>
              <a:off x="4021540" y="2980401"/>
              <a:ext cx="56612" cy="66905"/>
            </a:xfrm>
            <a:custGeom>
              <a:avLst/>
              <a:gdLst>
                <a:gd name="T0" fmla="*/ 11 w 44"/>
                <a:gd name="T1" fmla="*/ 45 h 52"/>
                <a:gd name="T2" fmla="*/ 11 w 44"/>
                <a:gd name="T3" fmla="*/ 41 h 52"/>
                <a:gd name="T4" fmla="*/ 11 w 44"/>
                <a:gd name="T5" fmla="*/ 41 h 52"/>
                <a:gd name="T6" fmla="*/ 7 w 44"/>
                <a:gd name="T7" fmla="*/ 41 h 52"/>
                <a:gd name="T8" fmla="*/ 7 w 44"/>
                <a:gd name="T9" fmla="*/ 41 h 52"/>
                <a:gd name="T10" fmla="*/ 7 w 44"/>
                <a:gd name="T11" fmla="*/ 41 h 52"/>
                <a:gd name="T12" fmla="*/ 11 w 44"/>
                <a:gd name="T13" fmla="*/ 45 h 52"/>
                <a:gd name="T14" fmla="*/ 11 w 44"/>
                <a:gd name="T15" fmla="*/ 45 h 52"/>
                <a:gd name="T16" fmla="*/ 11 w 44"/>
                <a:gd name="T17" fmla="*/ 45 h 52"/>
                <a:gd name="T18" fmla="*/ 4 w 44"/>
                <a:gd name="T19" fmla="*/ 11 h 52"/>
                <a:gd name="T20" fmla="*/ 4 w 44"/>
                <a:gd name="T21" fmla="*/ 11 h 52"/>
                <a:gd name="T22" fmla="*/ 11 w 44"/>
                <a:gd name="T23" fmla="*/ 11 h 52"/>
                <a:gd name="T24" fmla="*/ 11 w 44"/>
                <a:gd name="T25" fmla="*/ 8 h 52"/>
                <a:gd name="T26" fmla="*/ 15 w 44"/>
                <a:gd name="T27" fmla="*/ 4 h 52"/>
                <a:gd name="T28" fmla="*/ 15 w 44"/>
                <a:gd name="T29" fmla="*/ 0 h 52"/>
                <a:gd name="T30" fmla="*/ 22 w 44"/>
                <a:gd name="T31" fmla="*/ 0 h 52"/>
                <a:gd name="T32" fmla="*/ 33 w 44"/>
                <a:gd name="T33" fmla="*/ 0 h 52"/>
                <a:gd name="T34" fmla="*/ 37 w 44"/>
                <a:gd name="T35" fmla="*/ 4 h 52"/>
                <a:gd name="T36" fmla="*/ 37 w 44"/>
                <a:gd name="T37" fmla="*/ 8 h 52"/>
                <a:gd name="T38" fmla="*/ 44 w 44"/>
                <a:gd name="T39" fmla="*/ 11 h 52"/>
                <a:gd name="T40" fmla="*/ 41 w 44"/>
                <a:gd name="T41" fmla="*/ 15 h 52"/>
                <a:gd name="T42" fmla="*/ 44 w 44"/>
                <a:gd name="T43" fmla="*/ 19 h 52"/>
                <a:gd name="T44" fmla="*/ 44 w 44"/>
                <a:gd name="T45" fmla="*/ 19 h 52"/>
                <a:gd name="T46" fmla="*/ 44 w 44"/>
                <a:gd name="T47" fmla="*/ 23 h 52"/>
                <a:gd name="T48" fmla="*/ 44 w 44"/>
                <a:gd name="T49" fmla="*/ 23 h 52"/>
                <a:gd name="T50" fmla="*/ 44 w 44"/>
                <a:gd name="T51" fmla="*/ 26 h 52"/>
                <a:gd name="T52" fmla="*/ 44 w 44"/>
                <a:gd name="T53" fmla="*/ 26 h 52"/>
                <a:gd name="T54" fmla="*/ 44 w 44"/>
                <a:gd name="T55" fmla="*/ 45 h 52"/>
                <a:gd name="T56" fmla="*/ 37 w 44"/>
                <a:gd name="T57" fmla="*/ 52 h 52"/>
                <a:gd name="T58" fmla="*/ 33 w 44"/>
                <a:gd name="T59" fmla="*/ 49 h 52"/>
                <a:gd name="T60" fmla="*/ 30 w 44"/>
                <a:gd name="T61" fmla="*/ 49 h 52"/>
                <a:gd name="T62" fmla="*/ 18 w 44"/>
                <a:gd name="T63" fmla="*/ 45 h 52"/>
                <a:gd name="T64" fmla="*/ 15 w 44"/>
                <a:gd name="T65" fmla="*/ 45 h 52"/>
                <a:gd name="T66" fmla="*/ 15 w 44"/>
                <a:gd name="T67" fmla="*/ 45 h 52"/>
                <a:gd name="T68" fmla="*/ 15 w 44"/>
                <a:gd name="T69" fmla="*/ 41 h 52"/>
                <a:gd name="T70" fmla="*/ 11 w 44"/>
                <a:gd name="T71" fmla="*/ 37 h 52"/>
                <a:gd name="T72" fmla="*/ 15 w 44"/>
                <a:gd name="T73" fmla="*/ 37 h 52"/>
                <a:gd name="T74" fmla="*/ 15 w 44"/>
                <a:gd name="T75" fmla="*/ 37 h 52"/>
                <a:gd name="T76" fmla="*/ 11 w 44"/>
                <a:gd name="T77" fmla="*/ 37 h 52"/>
                <a:gd name="T78" fmla="*/ 7 w 44"/>
                <a:gd name="T79" fmla="*/ 34 h 52"/>
                <a:gd name="T80" fmla="*/ 7 w 44"/>
                <a:gd name="T81" fmla="*/ 30 h 52"/>
                <a:gd name="T82" fmla="*/ 4 w 44"/>
                <a:gd name="T83" fmla="*/ 26 h 52"/>
                <a:gd name="T84" fmla="*/ 0 w 44"/>
                <a:gd name="T85" fmla="*/ 26 h 52"/>
                <a:gd name="T86" fmla="*/ 0 w 44"/>
                <a:gd name="T87" fmla="*/ 23 h 52"/>
                <a:gd name="T88" fmla="*/ 4 w 44"/>
                <a:gd name="T89" fmla="*/ 19 h 52"/>
                <a:gd name="T90" fmla="*/ 0 w 44"/>
                <a:gd name="T91" fmla="*/ 19 h 52"/>
                <a:gd name="T92" fmla="*/ 0 w 44"/>
                <a:gd name="T93" fmla="*/ 15 h 52"/>
                <a:gd name="T94" fmla="*/ 4 w 44"/>
                <a:gd name="T95" fmla="*/ 11 h 52"/>
                <a:gd name="T96" fmla="*/ 4 w 44"/>
                <a:gd name="T97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52">
                  <a:moveTo>
                    <a:pt x="11" y="45"/>
                  </a:move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37" y="8"/>
                  </a:lnTo>
                  <a:lnTo>
                    <a:pt x="44" y="11"/>
                  </a:lnTo>
                  <a:lnTo>
                    <a:pt x="41" y="15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45"/>
                  </a:lnTo>
                  <a:lnTo>
                    <a:pt x="37" y="52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1" name="Freeform 123"/>
            <p:cNvSpPr/>
            <p:nvPr/>
          </p:nvSpPr>
          <p:spPr bwMode="auto">
            <a:xfrm>
              <a:off x="4060141" y="3009994"/>
              <a:ext cx="84918" cy="81058"/>
            </a:xfrm>
            <a:custGeom>
              <a:avLst/>
              <a:gdLst>
                <a:gd name="T0" fmla="*/ 0 w 66"/>
                <a:gd name="T1" fmla="*/ 26 h 63"/>
                <a:gd name="T2" fmla="*/ 0 w 66"/>
                <a:gd name="T3" fmla="*/ 26 h 63"/>
                <a:gd name="T4" fmla="*/ 3 w 66"/>
                <a:gd name="T5" fmla="*/ 22 h 63"/>
                <a:gd name="T6" fmla="*/ 7 w 66"/>
                <a:gd name="T7" fmla="*/ 18 h 63"/>
                <a:gd name="T8" fmla="*/ 11 w 66"/>
                <a:gd name="T9" fmla="*/ 14 h 63"/>
                <a:gd name="T10" fmla="*/ 11 w 66"/>
                <a:gd name="T11" fmla="*/ 14 h 63"/>
                <a:gd name="T12" fmla="*/ 11 w 66"/>
                <a:gd name="T13" fmla="*/ 11 h 63"/>
                <a:gd name="T14" fmla="*/ 14 w 66"/>
                <a:gd name="T15" fmla="*/ 7 h 63"/>
                <a:gd name="T16" fmla="*/ 14 w 66"/>
                <a:gd name="T17" fmla="*/ 7 h 63"/>
                <a:gd name="T18" fmla="*/ 14 w 66"/>
                <a:gd name="T19" fmla="*/ 3 h 63"/>
                <a:gd name="T20" fmla="*/ 18 w 66"/>
                <a:gd name="T21" fmla="*/ 0 h 63"/>
                <a:gd name="T22" fmla="*/ 18 w 66"/>
                <a:gd name="T23" fmla="*/ 3 h 63"/>
                <a:gd name="T24" fmla="*/ 25 w 66"/>
                <a:gd name="T25" fmla="*/ 0 h 63"/>
                <a:gd name="T26" fmla="*/ 29 w 66"/>
                <a:gd name="T27" fmla="*/ 0 h 63"/>
                <a:gd name="T28" fmla="*/ 33 w 66"/>
                <a:gd name="T29" fmla="*/ 3 h 63"/>
                <a:gd name="T30" fmla="*/ 37 w 66"/>
                <a:gd name="T31" fmla="*/ 7 h 63"/>
                <a:gd name="T32" fmla="*/ 33 w 66"/>
                <a:gd name="T33" fmla="*/ 11 h 63"/>
                <a:gd name="T34" fmla="*/ 33 w 66"/>
                <a:gd name="T35" fmla="*/ 14 h 63"/>
                <a:gd name="T36" fmla="*/ 37 w 66"/>
                <a:gd name="T37" fmla="*/ 18 h 63"/>
                <a:gd name="T38" fmla="*/ 40 w 66"/>
                <a:gd name="T39" fmla="*/ 18 h 63"/>
                <a:gd name="T40" fmla="*/ 44 w 66"/>
                <a:gd name="T41" fmla="*/ 14 h 63"/>
                <a:gd name="T42" fmla="*/ 48 w 66"/>
                <a:gd name="T43" fmla="*/ 14 h 63"/>
                <a:gd name="T44" fmla="*/ 48 w 66"/>
                <a:gd name="T45" fmla="*/ 18 h 63"/>
                <a:gd name="T46" fmla="*/ 51 w 66"/>
                <a:gd name="T47" fmla="*/ 18 h 63"/>
                <a:gd name="T48" fmla="*/ 48 w 66"/>
                <a:gd name="T49" fmla="*/ 22 h 63"/>
                <a:gd name="T50" fmla="*/ 51 w 66"/>
                <a:gd name="T51" fmla="*/ 26 h 63"/>
                <a:gd name="T52" fmla="*/ 48 w 66"/>
                <a:gd name="T53" fmla="*/ 29 h 63"/>
                <a:gd name="T54" fmla="*/ 44 w 66"/>
                <a:gd name="T55" fmla="*/ 33 h 63"/>
                <a:gd name="T56" fmla="*/ 48 w 66"/>
                <a:gd name="T57" fmla="*/ 33 h 63"/>
                <a:gd name="T58" fmla="*/ 48 w 66"/>
                <a:gd name="T59" fmla="*/ 37 h 63"/>
                <a:gd name="T60" fmla="*/ 51 w 66"/>
                <a:gd name="T61" fmla="*/ 33 h 63"/>
                <a:gd name="T62" fmla="*/ 51 w 66"/>
                <a:gd name="T63" fmla="*/ 33 h 63"/>
                <a:gd name="T64" fmla="*/ 55 w 66"/>
                <a:gd name="T65" fmla="*/ 37 h 63"/>
                <a:gd name="T66" fmla="*/ 59 w 66"/>
                <a:gd name="T67" fmla="*/ 37 h 63"/>
                <a:gd name="T68" fmla="*/ 59 w 66"/>
                <a:gd name="T69" fmla="*/ 37 h 63"/>
                <a:gd name="T70" fmla="*/ 59 w 66"/>
                <a:gd name="T71" fmla="*/ 40 h 63"/>
                <a:gd name="T72" fmla="*/ 63 w 66"/>
                <a:gd name="T73" fmla="*/ 40 h 63"/>
                <a:gd name="T74" fmla="*/ 66 w 66"/>
                <a:gd name="T75" fmla="*/ 40 h 63"/>
                <a:gd name="T76" fmla="*/ 66 w 66"/>
                <a:gd name="T77" fmla="*/ 44 h 63"/>
                <a:gd name="T78" fmla="*/ 63 w 66"/>
                <a:gd name="T79" fmla="*/ 48 h 63"/>
                <a:gd name="T80" fmla="*/ 66 w 66"/>
                <a:gd name="T81" fmla="*/ 48 h 63"/>
                <a:gd name="T82" fmla="*/ 63 w 66"/>
                <a:gd name="T83" fmla="*/ 51 h 63"/>
                <a:gd name="T84" fmla="*/ 63 w 66"/>
                <a:gd name="T85" fmla="*/ 51 h 63"/>
                <a:gd name="T86" fmla="*/ 63 w 66"/>
                <a:gd name="T87" fmla="*/ 55 h 63"/>
                <a:gd name="T88" fmla="*/ 63 w 66"/>
                <a:gd name="T89" fmla="*/ 59 h 63"/>
                <a:gd name="T90" fmla="*/ 63 w 66"/>
                <a:gd name="T91" fmla="*/ 63 h 63"/>
                <a:gd name="T92" fmla="*/ 63 w 66"/>
                <a:gd name="T93" fmla="*/ 63 h 63"/>
                <a:gd name="T94" fmla="*/ 48 w 66"/>
                <a:gd name="T95" fmla="*/ 59 h 63"/>
                <a:gd name="T96" fmla="*/ 37 w 66"/>
                <a:gd name="T97" fmla="*/ 51 h 63"/>
                <a:gd name="T98" fmla="*/ 33 w 66"/>
                <a:gd name="T99" fmla="*/ 51 h 63"/>
                <a:gd name="T100" fmla="*/ 22 w 66"/>
                <a:gd name="T101" fmla="*/ 40 h 63"/>
                <a:gd name="T102" fmla="*/ 14 w 66"/>
                <a:gd name="T103" fmla="*/ 37 h 63"/>
                <a:gd name="T104" fmla="*/ 11 w 66"/>
                <a:gd name="T105" fmla="*/ 37 h 63"/>
                <a:gd name="T106" fmla="*/ 7 w 66"/>
                <a:gd name="T107" fmla="*/ 33 h 63"/>
                <a:gd name="T108" fmla="*/ 7 w 66"/>
                <a:gd name="T109" fmla="*/ 29 h 63"/>
                <a:gd name="T110" fmla="*/ 7 w 66"/>
                <a:gd name="T111" fmla="*/ 29 h 63"/>
                <a:gd name="T112" fmla="*/ 3 w 66"/>
                <a:gd name="T113" fmla="*/ 26 h 63"/>
                <a:gd name="T114" fmla="*/ 0 w 66"/>
                <a:gd name="T115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" h="63">
                  <a:moveTo>
                    <a:pt x="0" y="26"/>
                  </a:moveTo>
                  <a:lnTo>
                    <a:pt x="0" y="26"/>
                  </a:lnTo>
                  <a:lnTo>
                    <a:pt x="3" y="22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3" y="11"/>
                  </a:lnTo>
                  <a:lnTo>
                    <a:pt x="33" y="14"/>
                  </a:lnTo>
                  <a:lnTo>
                    <a:pt x="37" y="18"/>
                  </a:lnTo>
                  <a:lnTo>
                    <a:pt x="40" y="18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48" y="22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5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4"/>
                  </a:lnTo>
                  <a:lnTo>
                    <a:pt x="63" y="48"/>
                  </a:lnTo>
                  <a:lnTo>
                    <a:pt x="66" y="48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5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48" y="59"/>
                  </a:lnTo>
                  <a:lnTo>
                    <a:pt x="37" y="51"/>
                  </a:lnTo>
                  <a:lnTo>
                    <a:pt x="33" y="51"/>
                  </a:lnTo>
                  <a:lnTo>
                    <a:pt x="22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2" name="Freeform 124"/>
            <p:cNvSpPr/>
            <p:nvPr/>
          </p:nvSpPr>
          <p:spPr bwMode="auto">
            <a:xfrm>
              <a:off x="4116751" y="2966247"/>
              <a:ext cx="133810" cy="128663"/>
            </a:xfrm>
            <a:custGeom>
              <a:avLst/>
              <a:gdLst>
                <a:gd name="T0" fmla="*/ 19 w 104"/>
                <a:gd name="T1" fmla="*/ 97 h 100"/>
                <a:gd name="T2" fmla="*/ 19 w 104"/>
                <a:gd name="T3" fmla="*/ 89 h 100"/>
                <a:gd name="T4" fmla="*/ 19 w 104"/>
                <a:gd name="T5" fmla="*/ 85 h 100"/>
                <a:gd name="T6" fmla="*/ 19 w 104"/>
                <a:gd name="T7" fmla="*/ 82 h 100"/>
                <a:gd name="T8" fmla="*/ 22 w 104"/>
                <a:gd name="T9" fmla="*/ 74 h 100"/>
                <a:gd name="T10" fmla="*/ 15 w 104"/>
                <a:gd name="T11" fmla="*/ 74 h 100"/>
                <a:gd name="T12" fmla="*/ 15 w 104"/>
                <a:gd name="T13" fmla="*/ 71 h 100"/>
                <a:gd name="T14" fmla="*/ 7 w 104"/>
                <a:gd name="T15" fmla="*/ 67 h 100"/>
                <a:gd name="T16" fmla="*/ 4 w 104"/>
                <a:gd name="T17" fmla="*/ 71 h 100"/>
                <a:gd name="T18" fmla="*/ 0 w 104"/>
                <a:gd name="T19" fmla="*/ 67 h 100"/>
                <a:gd name="T20" fmla="*/ 7 w 104"/>
                <a:gd name="T21" fmla="*/ 60 h 100"/>
                <a:gd name="T22" fmla="*/ 7 w 104"/>
                <a:gd name="T23" fmla="*/ 52 h 100"/>
                <a:gd name="T24" fmla="*/ 15 w 104"/>
                <a:gd name="T25" fmla="*/ 45 h 100"/>
                <a:gd name="T26" fmla="*/ 11 w 104"/>
                <a:gd name="T27" fmla="*/ 41 h 100"/>
                <a:gd name="T28" fmla="*/ 11 w 104"/>
                <a:gd name="T29" fmla="*/ 34 h 100"/>
                <a:gd name="T30" fmla="*/ 15 w 104"/>
                <a:gd name="T31" fmla="*/ 34 h 100"/>
                <a:gd name="T32" fmla="*/ 11 w 104"/>
                <a:gd name="T33" fmla="*/ 30 h 100"/>
                <a:gd name="T34" fmla="*/ 11 w 104"/>
                <a:gd name="T35" fmla="*/ 22 h 100"/>
                <a:gd name="T36" fmla="*/ 11 w 104"/>
                <a:gd name="T37" fmla="*/ 11 h 100"/>
                <a:gd name="T38" fmla="*/ 11 w 104"/>
                <a:gd name="T39" fmla="*/ 11 h 100"/>
                <a:gd name="T40" fmla="*/ 22 w 104"/>
                <a:gd name="T41" fmla="*/ 4 h 100"/>
                <a:gd name="T42" fmla="*/ 26 w 104"/>
                <a:gd name="T43" fmla="*/ 8 h 100"/>
                <a:gd name="T44" fmla="*/ 37 w 104"/>
                <a:gd name="T45" fmla="*/ 4 h 100"/>
                <a:gd name="T46" fmla="*/ 41 w 104"/>
                <a:gd name="T47" fmla="*/ 4 h 100"/>
                <a:gd name="T48" fmla="*/ 44 w 104"/>
                <a:gd name="T49" fmla="*/ 4 h 100"/>
                <a:gd name="T50" fmla="*/ 52 w 104"/>
                <a:gd name="T51" fmla="*/ 8 h 100"/>
                <a:gd name="T52" fmla="*/ 56 w 104"/>
                <a:gd name="T53" fmla="*/ 0 h 100"/>
                <a:gd name="T54" fmla="*/ 67 w 104"/>
                <a:gd name="T55" fmla="*/ 8 h 100"/>
                <a:gd name="T56" fmla="*/ 70 w 104"/>
                <a:gd name="T57" fmla="*/ 8 h 100"/>
                <a:gd name="T58" fmla="*/ 78 w 104"/>
                <a:gd name="T59" fmla="*/ 11 h 100"/>
                <a:gd name="T60" fmla="*/ 85 w 104"/>
                <a:gd name="T61" fmla="*/ 15 h 100"/>
                <a:gd name="T62" fmla="*/ 93 w 104"/>
                <a:gd name="T63" fmla="*/ 11 h 100"/>
                <a:gd name="T64" fmla="*/ 96 w 104"/>
                <a:gd name="T65" fmla="*/ 15 h 100"/>
                <a:gd name="T66" fmla="*/ 100 w 104"/>
                <a:gd name="T67" fmla="*/ 15 h 100"/>
                <a:gd name="T68" fmla="*/ 100 w 104"/>
                <a:gd name="T69" fmla="*/ 22 h 100"/>
                <a:gd name="T70" fmla="*/ 104 w 104"/>
                <a:gd name="T71" fmla="*/ 30 h 100"/>
                <a:gd name="T72" fmla="*/ 104 w 104"/>
                <a:gd name="T73" fmla="*/ 37 h 100"/>
                <a:gd name="T74" fmla="*/ 100 w 104"/>
                <a:gd name="T75" fmla="*/ 41 h 100"/>
                <a:gd name="T76" fmla="*/ 93 w 104"/>
                <a:gd name="T77" fmla="*/ 52 h 100"/>
                <a:gd name="T78" fmla="*/ 93 w 104"/>
                <a:gd name="T79" fmla="*/ 56 h 100"/>
                <a:gd name="T80" fmla="*/ 93 w 104"/>
                <a:gd name="T81" fmla="*/ 63 h 100"/>
                <a:gd name="T82" fmla="*/ 89 w 104"/>
                <a:gd name="T83" fmla="*/ 67 h 100"/>
                <a:gd name="T84" fmla="*/ 93 w 104"/>
                <a:gd name="T85" fmla="*/ 74 h 100"/>
                <a:gd name="T86" fmla="*/ 100 w 104"/>
                <a:gd name="T87" fmla="*/ 78 h 100"/>
                <a:gd name="T88" fmla="*/ 100 w 104"/>
                <a:gd name="T89" fmla="*/ 85 h 100"/>
                <a:gd name="T90" fmla="*/ 93 w 104"/>
                <a:gd name="T91" fmla="*/ 85 h 100"/>
                <a:gd name="T92" fmla="*/ 93 w 104"/>
                <a:gd name="T93" fmla="*/ 82 h 100"/>
                <a:gd name="T94" fmla="*/ 89 w 104"/>
                <a:gd name="T95" fmla="*/ 89 h 100"/>
                <a:gd name="T96" fmla="*/ 70 w 104"/>
                <a:gd name="T97" fmla="*/ 85 h 100"/>
                <a:gd name="T98" fmla="*/ 44 w 104"/>
                <a:gd name="T99" fmla="*/ 89 h 100"/>
                <a:gd name="T100" fmla="*/ 33 w 104"/>
                <a:gd name="T101" fmla="*/ 93 h 100"/>
                <a:gd name="T102" fmla="*/ 26 w 104"/>
                <a:gd name="T103" fmla="*/ 93 h 100"/>
                <a:gd name="T104" fmla="*/ 19 w 104"/>
                <a:gd name="T105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00">
                  <a:moveTo>
                    <a:pt x="19" y="97"/>
                  </a:moveTo>
                  <a:lnTo>
                    <a:pt x="19" y="97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19" y="74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1" y="71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0" y="67"/>
                  </a:lnTo>
                  <a:lnTo>
                    <a:pt x="4" y="63"/>
                  </a:lnTo>
                  <a:lnTo>
                    <a:pt x="7" y="60"/>
                  </a:lnTo>
                  <a:lnTo>
                    <a:pt x="4" y="56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33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67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6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6"/>
                  </a:lnTo>
                  <a:lnTo>
                    <a:pt x="104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0" y="41"/>
                  </a:lnTo>
                  <a:lnTo>
                    <a:pt x="93" y="48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3" y="56"/>
                  </a:lnTo>
                  <a:lnTo>
                    <a:pt x="93" y="60"/>
                  </a:lnTo>
                  <a:lnTo>
                    <a:pt x="93" y="63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74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93" y="82"/>
                  </a:lnTo>
                  <a:lnTo>
                    <a:pt x="89" y="85"/>
                  </a:lnTo>
                  <a:lnTo>
                    <a:pt x="89" y="89"/>
                  </a:lnTo>
                  <a:lnTo>
                    <a:pt x="78" y="85"/>
                  </a:lnTo>
                  <a:lnTo>
                    <a:pt x="70" y="85"/>
                  </a:lnTo>
                  <a:lnTo>
                    <a:pt x="48" y="85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93"/>
                  </a:lnTo>
                  <a:lnTo>
                    <a:pt x="30" y="93"/>
                  </a:lnTo>
                  <a:lnTo>
                    <a:pt x="26" y="93"/>
                  </a:lnTo>
                  <a:lnTo>
                    <a:pt x="22" y="100"/>
                  </a:lnTo>
                  <a:lnTo>
                    <a:pt x="19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3" name="Freeform 125"/>
            <p:cNvSpPr/>
            <p:nvPr/>
          </p:nvSpPr>
          <p:spPr bwMode="auto">
            <a:xfrm>
              <a:off x="4231263" y="2957242"/>
              <a:ext cx="90064" cy="128663"/>
            </a:xfrm>
            <a:custGeom>
              <a:avLst/>
              <a:gdLst>
                <a:gd name="T0" fmla="*/ 4 w 70"/>
                <a:gd name="T1" fmla="*/ 92 h 100"/>
                <a:gd name="T2" fmla="*/ 11 w 70"/>
                <a:gd name="T3" fmla="*/ 92 h 100"/>
                <a:gd name="T4" fmla="*/ 11 w 70"/>
                <a:gd name="T5" fmla="*/ 85 h 100"/>
                <a:gd name="T6" fmla="*/ 4 w 70"/>
                <a:gd name="T7" fmla="*/ 81 h 100"/>
                <a:gd name="T8" fmla="*/ 0 w 70"/>
                <a:gd name="T9" fmla="*/ 74 h 100"/>
                <a:gd name="T10" fmla="*/ 4 w 70"/>
                <a:gd name="T11" fmla="*/ 70 h 100"/>
                <a:gd name="T12" fmla="*/ 4 w 70"/>
                <a:gd name="T13" fmla="*/ 63 h 100"/>
                <a:gd name="T14" fmla="*/ 4 w 70"/>
                <a:gd name="T15" fmla="*/ 59 h 100"/>
                <a:gd name="T16" fmla="*/ 11 w 70"/>
                <a:gd name="T17" fmla="*/ 48 h 100"/>
                <a:gd name="T18" fmla="*/ 15 w 70"/>
                <a:gd name="T19" fmla="*/ 44 h 100"/>
                <a:gd name="T20" fmla="*/ 15 w 70"/>
                <a:gd name="T21" fmla="*/ 37 h 100"/>
                <a:gd name="T22" fmla="*/ 11 w 70"/>
                <a:gd name="T23" fmla="*/ 29 h 100"/>
                <a:gd name="T24" fmla="*/ 11 w 70"/>
                <a:gd name="T25" fmla="*/ 22 h 100"/>
                <a:gd name="T26" fmla="*/ 7 w 70"/>
                <a:gd name="T27" fmla="*/ 15 h 100"/>
                <a:gd name="T28" fmla="*/ 7 w 70"/>
                <a:gd name="T29" fmla="*/ 7 h 100"/>
                <a:gd name="T30" fmla="*/ 11 w 70"/>
                <a:gd name="T31" fmla="*/ 3 h 100"/>
                <a:gd name="T32" fmla="*/ 26 w 70"/>
                <a:gd name="T33" fmla="*/ 3 h 100"/>
                <a:gd name="T34" fmla="*/ 41 w 70"/>
                <a:gd name="T35" fmla="*/ 3 h 100"/>
                <a:gd name="T36" fmla="*/ 48 w 70"/>
                <a:gd name="T37" fmla="*/ 0 h 100"/>
                <a:gd name="T38" fmla="*/ 52 w 70"/>
                <a:gd name="T39" fmla="*/ 3 h 100"/>
                <a:gd name="T40" fmla="*/ 52 w 70"/>
                <a:gd name="T41" fmla="*/ 7 h 100"/>
                <a:gd name="T42" fmla="*/ 59 w 70"/>
                <a:gd name="T43" fmla="*/ 15 h 100"/>
                <a:gd name="T44" fmla="*/ 59 w 70"/>
                <a:gd name="T45" fmla="*/ 18 h 100"/>
                <a:gd name="T46" fmla="*/ 63 w 70"/>
                <a:gd name="T47" fmla="*/ 26 h 100"/>
                <a:gd name="T48" fmla="*/ 63 w 70"/>
                <a:gd name="T49" fmla="*/ 33 h 100"/>
                <a:gd name="T50" fmla="*/ 63 w 70"/>
                <a:gd name="T51" fmla="*/ 37 h 100"/>
                <a:gd name="T52" fmla="*/ 63 w 70"/>
                <a:gd name="T53" fmla="*/ 41 h 100"/>
                <a:gd name="T54" fmla="*/ 63 w 70"/>
                <a:gd name="T55" fmla="*/ 44 h 100"/>
                <a:gd name="T56" fmla="*/ 63 w 70"/>
                <a:gd name="T57" fmla="*/ 52 h 100"/>
                <a:gd name="T58" fmla="*/ 63 w 70"/>
                <a:gd name="T59" fmla="*/ 63 h 100"/>
                <a:gd name="T60" fmla="*/ 63 w 70"/>
                <a:gd name="T61" fmla="*/ 70 h 100"/>
                <a:gd name="T62" fmla="*/ 63 w 70"/>
                <a:gd name="T63" fmla="*/ 78 h 100"/>
                <a:gd name="T64" fmla="*/ 67 w 70"/>
                <a:gd name="T65" fmla="*/ 78 h 100"/>
                <a:gd name="T66" fmla="*/ 63 w 70"/>
                <a:gd name="T67" fmla="*/ 81 h 100"/>
                <a:gd name="T68" fmla="*/ 44 w 70"/>
                <a:gd name="T69" fmla="*/ 92 h 100"/>
                <a:gd name="T70" fmla="*/ 22 w 70"/>
                <a:gd name="T71" fmla="*/ 100 h 100"/>
                <a:gd name="T72" fmla="*/ 4 w 70"/>
                <a:gd name="T73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00">
                  <a:moveTo>
                    <a:pt x="4" y="92"/>
                  </a:moveTo>
                  <a:lnTo>
                    <a:pt x="4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1" y="89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4" y="81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4" y="70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5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1"/>
                  </a:lnTo>
                  <a:lnTo>
                    <a:pt x="15" y="37"/>
                  </a:lnTo>
                  <a:lnTo>
                    <a:pt x="11" y="3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3"/>
                  </a:lnTo>
                  <a:lnTo>
                    <a:pt x="1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3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5" y="11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8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7" y="59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70" y="81"/>
                  </a:lnTo>
                  <a:lnTo>
                    <a:pt x="63" y="81"/>
                  </a:lnTo>
                  <a:lnTo>
                    <a:pt x="52" y="85"/>
                  </a:lnTo>
                  <a:lnTo>
                    <a:pt x="44" y="92"/>
                  </a:lnTo>
                  <a:lnTo>
                    <a:pt x="33" y="92"/>
                  </a:lnTo>
                  <a:lnTo>
                    <a:pt x="22" y="100"/>
                  </a:lnTo>
                  <a:lnTo>
                    <a:pt x="15" y="96"/>
                  </a:lnTo>
                  <a:lnTo>
                    <a:pt x="4" y="96"/>
                  </a:lnTo>
                  <a:lnTo>
                    <a:pt x="4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4" name="Freeform 126"/>
            <p:cNvSpPr/>
            <p:nvPr/>
          </p:nvSpPr>
          <p:spPr bwMode="auto">
            <a:xfrm>
              <a:off x="4293020" y="2957242"/>
              <a:ext cx="42459" cy="104218"/>
            </a:xfrm>
            <a:custGeom>
              <a:avLst/>
              <a:gdLst>
                <a:gd name="T0" fmla="*/ 19 w 33"/>
                <a:gd name="T1" fmla="*/ 3 h 81"/>
                <a:gd name="T2" fmla="*/ 4 w 33"/>
                <a:gd name="T3" fmla="*/ 0 h 81"/>
                <a:gd name="T4" fmla="*/ 0 w 33"/>
                <a:gd name="T5" fmla="*/ 0 h 81"/>
                <a:gd name="T6" fmla="*/ 4 w 33"/>
                <a:gd name="T7" fmla="*/ 3 h 81"/>
                <a:gd name="T8" fmla="*/ 4 w 33"/>
                <a:gd name="T9" fmla="*/ 7 h 81"/>
                <a:gd name="T10" fmla="*/ 4 w 33"/>
                <a:gd name="T11" fmla="*/ 7 h 81"/>
                <a:gd name="T12" fmla="*/ 7 w 33"/>
                <a:gd name="T13" fmla="*/ 11 h 81"/>
                <a:gd name="T14" fmla="*/ 11 w 33"/>
                <a:gd name="T15" fmla="*/ 15 h 81"/>
                <a:gd name="T16" fmla="*/ 11 w 33"/>
                <a:gd name="T17" fmla="*/ 15 h 81"/>
                <a:gd name="T18" fmla="*/ 11 w 33"/>
                <a:gd name="T19" fmla="*/ 18 h 81"/>
                <a:gd name="T20" fmla="*/ 11 w 33"/>
                <a:gd name="T21" fmla="*/ 26 h 81"/>
                <a:gd name="T22" fmla="*/ 15 w 33"/>
                <a:gd name="T23" fmla="*/ 26 h 81"/>
                <a:gd name="T24" fmla="*/ 15 w 33"/>
                <a:gd name="T25" fmla="*/ 26 h 81"/>
                <a:gd name="T26" fmla="*/ 15 w 33"/>
                <a:gd name="T27" fmla="*/ 33 h 81"/>
                <a:gd name="T28" fmla="*/ 15 w 33"/>
                <a:gd name="T29" fmla="*/ 33 h 81"/>
                <a:gd name="T30" fmla="*/ 15 w 33"/>
                <a:gd name="T31" fmla="*/ 37 h 81"/>
                <a:gd name="T32" fmla="*/ 15 w 33"/>
                <a:gd name="T33" fmla="*/ 37 h 81"/>
                <a:gd name="T34" fmla="*/ 15 w 33"/>
                <a:gd name="T35" fmla="*/ 41 h 81"/>
                <a:gd name="T36" fmla="*/ 15 w 33"/>
                <a:gd name="T37" fmla="*/ 41 h 81"/>
                <a:gd name="T38" fmla="*/ 15 w 33"/>
                <a:gd name="T39" fmla="*/ 44 h 81"/>
                <a:gd name="T40" fmla="*/ 15 w 33"/>
                <a:gd name="T41" fmla="*/ 48 h 81"/>
                <a:gd name="T42" fmla="*/ 15 w 33"/>
                <a:gd name="T43" fmla="*/ 52 h 81"/>
                <a:gd name="T44" fmla="*/ 19 w 33"/>
                <a:gd name="T45" fmla="*/ 59 h 81"/>
                <a:gd name="T46" fmla="*/ 15 w 33"/>
                <a:gd name="T47" fmla="*/ 63 h 81"/>
                <a:gd name="T48" fmla="*/ 15 w 33"/>
                <a:gd name="T49" fmla="*/ 67 h 81"/>
                <a:gd name="T50" fmla="*/ 15 w 33"/>
                <a:gd name="T51" fmla="*/ 70 h 81"/>
                <a:gd name="T52" fmla="*/ 15 w 33"/>
                <a:gd name="T53" fmla="*/ 74 h 81"/>
                <a:gd name="T54" fmla="*/ 15 w 33"/>
                <a:gd name="T55" fmla="*/ 78 h 81"/>
                <a:gd name="T56" fmla="*/ 19 w 33"/>
                <a:gd name="T57" fmla="*/ 78 h 81"/>
                <a:gd name="T58" fmla="*/ 19 w 33"/>
                <a:gd name="T59" fmla="*/ 78 h 81"/>
                <a:gd name="T60" fmla="*/ 22 w 33"/>
                <a:gd name="T61" fmla="*/ 81 h 81"/>
                <a:gd name="T62" fmla="*/ 22 w 33"/>
                <a:gd name="T63" fmla="*/ 81 h 81"/>
                <a:gd name="T64" fmla="*/ 33 w 33"/>
                <a:gd name="T65" fmla="*/ 78 h 81"/>
                <a:gd name="T66" fmla="*/ 33 w 33"/>
                <a:gd name="T67" fmla="*/ 78 h 81"/>
                <a:gd name="T68" fmla="*/ 33 w 33"/>
                <a:gd name="T69" fmla="*/ 74 h 81"/>
                <a:gd name="T70" fmla="*/ 33 w 33"/>
                <a:gd name="T71" fmla="*/ 70 h 81"/>
                <a:gd name="T72" fmla="*/ 33 w 33"/>
                <a:gd name="T73" fmla="*/ 67 h 81"/>
                <a:gd name="T74" fmla="*/ 30 w 33"/>
                <a:gd name="T75" fmla="*/ 63 h 81"/>
                <a:gd name="T76" fmla="*/ 30 w 33"/>
                <a:gd name="T77" fmla="*/ 44 h 81"/>
                <a:gd name="T78" fmla="*/ 33 w 33"/>
                <a:gd name="T79" fmla="*/ 41 h 81"/>
                <a:gd name="T80" fmla="*/ 33 w 33"/>
                <a:gd name="T81" fmla="*/ 41 h 81"/>
                <a:gd name="T82" fmla="*/ 33 w 33"/>
                <a:gd name="T83" fmla="*/ 37 h 81"/>
                <a:gd name="T84" fmla="*/ 33 w 33"/>
                <a:gd name="T85" fmla="*/ 33 h 81"/>
                <a:gd name="T86" fmla="*/ 33 w 33"/>
                <a:gd name="T87" fmla="*/ 29 h 81"/>
                <a:gd name="T88" fmla="*/ 30 w 33"/>
                <a:gd name="T89" fmla="*/ 22 h 81"/>
                <a:gd name="T90" fmla="*/ 26 w 33"/>
                <a:gd name="T91" fmla="*/ 15 h 81"/>
                <a:gd name="T92" fmla="*/ 26 w 33"/>
                <a:gd name="T93" fmla="*/ 15 h 81"/>
                <a:gd name="T94" fmla="*/ 22 w 33"/>
                <a:gd name="T95" fmla="*/ 15 h 81"/>
                <a:gd name="T96" fmla="*/ 19 w 33"/>
                <a:gd name="T97" fmla="*/ 11 h 81"/>
                <a:gd name="T98" fmla="*/ 19 w 33"/>
                <a:gd name="T99" fmla="*/ 7 h 81"/>
                <a:gd name="T100" fmla="*/ 19 w 33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81">
                  <a:moveTo>
                    <a:pt x="19" y="3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9" y="59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5" name="Freeform 127"/>
            <p:cNvSpPr/>
            <p:nvPr/>
          </p:nvSpPr>
          <p:spPr bwMode="auto">
            <a:xfrm>
              <a:off x="4317467" y="2932796"/>
              <a:ext cx="65619" cy="124804"/>
            </a:xfrm>
            <a:custGeom>
              <a:avLst/>
              <a:gdLst>
                <a:gd name="T0" fmla="*/ 25 w 51"/>
                <a:gd name="T1" fmla="*/ 8 h 97"/>
                <a:gd name="T2" fmla="*/ 18 w 51"/>
                <a:gd name="T3" fmla="*/ 11 h 97"/>
                <a:gd name="T4" fmla="*/ 11 w 51"/>
                <a:gd name="T5" fmla="*/ 11 h 97"/>
                <a:gd name="T6" fmla="*/ 7 w 51"/>
                <a:gd name="T7" fmla="*/ 15 h 97"/>
                <a:gd name="T8" fmla="*/ 7 w 51"/>
                <a:gd name="T9" fmla="*/ 22 h 97"/>
                <a:gd name="T10" fmla="*/ 0 w 51"/>
                <a:gd name="T11" fmla="*/ 26 h 97"/>
                <a:gd name="T12" fmla="*/ 3 w 51"/>
                <a:gd name="T13" fmla="*/ 34 h 97"/>
                <a:gd name="T14" fmla="*/ 7 w 51"/>
                <a:gd name="T15" fmla="*/ 34 h 97"/>
                <a:gd name="T16" fmla="*/ 14 w 51"/>
                <a:gd name="T17" fmla="*/ 48 h 97"/>
                <a:gd name="T18" fmla="*/ 14 w 51"/>
                <a:gd name="T19" fmla="*/ 56 h 97"/>
                <a:gd name="T20" fmla="*/ 14 w 51"/>
                <a:gd name="T21" fmla="*/ 60 h 97"/>
                <a:gd name="T22" fmla="*/ 11 w 51"/>
                <a:gd name="T23" fmla="*/ 82 h 97"/>
                <a:gd name="T24" fmla="*/ 14 w 51"/>
                <a:gd name="T25" fmla="*/ 89 h 97"/>
                <a:gd name="T26" fmla="*/ 14 w 51"/>
                <a:gd name="T27" fmla="*/ 97 h 97"/>
                <a:gd name="T28" fmla="*/ 33 w 51"/>
                <a:gd name="T29" fmla="*/ 93 h 97"/>
                <a:gd name="T30" fmla="*/ 33 w 51"/>
                <a:gd name="T31" fmla="*/ 89 h 97"/>
                <a:gd name="T32" fmla="*/ 33 w 51"/>
                <a:gd name="T33" fmla="*/ 78 h 97"/>
                <a:gd name="T34" fmla="*/ 33 w 51"/>
                <a:gd name="T35" fmla="*/ 71 h 97"/>
                <a:gd name="T36" fmla="*/ 33 w 51"/>
                <a:gd name="T37" fmla="*/ 67 h 97"/>
                <a:gd name="T38" fmla="*/ 33 w 51"/>
                <a:gd name="T39" fmla="*/ 67 h 97"/>
                <a:gd name="T40" fmla="*/ 33 w 51"/>
                <a:gd name="T41" fmla="*/ 63 h 97"/>
                <a:gd name="T42" fmla="*/ 33 w 51"/>
                <a:gd name="T43" fmla="*/ 56 h 97"/>
                <a:gd name="T44" fmla="*/ 33 w 51"/>
                <a:gd name="T45" fmla="*/ 52 h 97"/>
                <a:gd name="T46" fmla="*/ 37 w 51"/>
                <a:gd name="T47" fmla="*/ 52 h 97"/>
                <a:gd name="T48" fmla="*/ 40 w 51"/>
                <a:gd name="T49" fmla="*/ 48 h 97"/>
                <a:gd name="T50" fmla="*/ 44 w 51"/>
                <a:gd name="T51" fmla="*/ 41 h 97"/>
                <a:gd name="T52" fmla="*/ 48 w 51"/>
                <a:gd name="T53" fmla="*/ 41 h 97"/>
                <a:gd name="T54" fmla="*/ 44 w 51"/>
                <a:gd name="T55" fmla="*/ 34 h 97"/>
                <a:gd name="T56" fmla="*/ 48 w 51"/>
                <a:gd name="T57" fmla="*/ 30 h 97"/>
                <a:gd name="T58" fmla="*/ 51 w 51"/>
                <a:gd name="T59" fmla="*/ 30 h 97"/>
                <a:gd name="T60" fmla="*/ 48 w 51"/>
                <a:gd name="T61" fmla="*/ 19 h 97"/>
                <a:gd name="T62" fmla="*/ 44 w 51"/>
                <a:gd name="T63" fmla="*/ 15 h 97"/>
                <a:gd name="T64" fmla="*/ 44 w 51"/>
                <a:gd name="T65" fmla="*/ 11 h 97"/>
                <a:gd name="T66" fmla="*/ 37 w 51"/>
                <a:gd name="T67" fmla="*/ 8 h 97"/>
                <a:gd name="T68" fmla="*/ 29 w 51"/>
                <a:gd name="T69" fmla="*/ 0 h 97"/>
                <a:gd name="T70" fmla="*/ 29 w 51"/>
                <a:gd name="T71" fmla="*/ 4 h 97"/>
                <a:gd name="T72" fmla="*/ 25 w 51"/>
                <a:gd name="T73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97">
                  <a:moveTo>
                    <a:pt x="25" y="4"/>
                  </a:moveTo>
                  <a:lnTo>
                    <a:pt x="25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11" y="41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11" y="82"/>
                  </a:lnTo>
                  <a:lnTo>
                    <a:pt x="14" y="86"/>
                  </a:lnTo>
                  <a:lnTo>
                    <a:pt x="14" y="89"/>
                  </a:lnTo>
                  <a:lnTo>
                    <a:pt x="14" y="93"/>
                  </a:lnTo>
                  <a:lnTo>
                    <a:pt x="14" y="97"/>
                  </a:lnTo>
                  <a:lnTo>
                    <a:pt x="22" y="97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3" y="82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8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6" name="Freeform 128"/>
            <p:cNvSpPr>
              <a:spLocks noEditPoints="1"/>
            </p:cNvSpPr>
            <p:nvPr/>
          </p:nvSpPr>
          <p:spPr bwMode="auto">
            <a:xfrm>
              <a:off x="4550346" y="2714068"/>
              <a:ext cx="247033" cy="319084"/>
            </a:xfrm>
            <a:custGeom>
              <a:avLst/>
              <a:gdLst>
                <a:gd name="T0" fmla="*/ 189 w 192"/>
                <a:gd name="T1" fmla="*/ 63 h 248"/>
                <a:gd name="T2" fmla="*/ 185 w 192"/>
                <a:gd name="T3" fmla="*/ 122 h 248"/>
                <a:gd name="T4" fmla="*/ 174 w 192"/>
                <a:gd name="T5" fmla="*/ 126 h 248"/>
                <a:gd name="T6" fmla="*/ 174 w 192"/>
                <a:gd name="T7" fmla="*/ 133 h 248"/>
                <a:gd name="T8" fmla="*/ 167 w 192"/>
                <a:gd name="T9" fmla="*/ 141 h 248"/>
                <a:gd name="T10" fmla="*/ 167 w 192"/>
                <a:gd name="T11" fmla="*/ 148 h 248"/>
                <a:gd name="T12" fmla="*/ 167 w 192"/>
                <a:gd name="T13" fmla="*/ 155 h 248"/>
                <a:gd name="T14" fmla="*/ 159 w 192"/>
                <a:gd name="T15" fmla="*/ 166 h 248"/>
                <a:gd name="T16" fmla="*/ 163 w 192"/>
                <a:gd name="T17" fmla="*/ 166 h 248"/>
                <a:gd name="T18" fmla="*/ 163 w 192"/>
                <a:gd name="T19" fmla="*/ 170 h 248"/>
                <a:gd name="T20" fmla="*/ 167 w 192"/>
                <a:gd name="T21" fmla="*/ 178 h 248"/>
                <a:gd name="T22" fmla="*/ 174 w 192"/>
                <a:gd name="T23" fmla="*/ 185 h 248"/>
                <a:gd name="T24" fmla="*/ 174 w 192"/>
                <a:gd name="T25" fmla="*/ 192 h 248"/>
                <a:gd name="T26" fmla="*/ 167 w 192"/>
                <a:gd name="T27" fmla="*/ 196 h 248"/>
                <a:gd name="T28" fmla="*/ 155 w 192"/>
                <a:gd name="T29" fmla="*/ 200 h 248"/>
                <a:gd name="T30" fmla="*/ 152 w 192"/>
                <a:gd name="T31" fmla="*/ 204 h 248"/>
                <a:gd name="T32" fmla="*/ 148 w 192"/>
                <a:gd name="T33" fmla="*/ 207 h 248"/>
                <a:gd name="T34" fmla="*/ 144 w 192"/>
                <a:gd name="T35" fmla="*/ 215 h 248"/>
                <a:gd name="T36" fmla="*/ 141 w 192"/>
                <a:gd name="T37" fmla="*/ 218 h 248"/>
                <a:gd name="T38" fmla="*/ 130 w 192"/>
                <a:gd name="T39" fmla="*/ 226 h 248"/>
                <a:gd name="T40" fmla="*/ 118 w 192"/>
                <a:gd name="T41" fmla="*/ 222 h 248"/>
                <a:gd name="T42" fmla="*/ 111 w 192"/>
                <a:gd name="T43" fmla="*/ 226 h 248"/>
                <a:gd name="T44" fmla="*/ 115 w 192"/>
                <a:gd name="T45" fmla="*/ 230 h 248"/>
                <a:gd name="T46" fmla="*/ 107 w 192"/>
                <a:gd name="T47" fmla="*/ 237 h 248"/>
                <a:gd name="T48" fmla="*/ 89 w 192"/>
                <a:gd name="T49" fmla="*/ 241 h 248"/>
                <a:gd name="T50" fmla="*/ 78 w 192"/>
                <a:gd name="T51" fmla="*/ 248 h 248"/>
                <a:gd name="T52" fmla="*/ 74 w 192"/>
                <a:gd name="T53" fmla="*/ 241 h 248"/>
                <a:gd name="T54" fmla="*/ 70 w 192"/>
                <a:gd name="T55" fmla="*/ 248 h 248"/>
                <a:gd name="T56" fmla="*/ 59 w 192"/>
                <a:gd name="T57" fmla="*/ 248 h 248"/>
                <a:gd name="T58" fmla="*/ 55 w 192"/>
                <a:gd name="T59" fmla="*/ 241 h 248"/>
                <a:gd name="T60" fmla="*/ 48 w 192"/>
                <a:gd name="T61" fmla="*/ 233 h 248"/>
                <a:gd name="T62" fmla="*/ 33 w 192"/>
                <a:gd name="T63" fmla="*/ 222 h 248"/>
                <a:gd name="T64" fmla="*/ 33 w 192"/>
                <a:gd name="T65" fmla="*/ 215 h 248"/>
                <a:gd name="T66" fmla="*/ 33 w 192"/>
                <a:gd name="T67" fmla="*/ 211 h 248"/>
                <a:gd name="T68" fmla="*/ 41 w 192"/>
                <a:gd name="T69" fmla="*/ 211 h 248"/>
                <a:gd name="T70" fmla="*/ 48 w 192"/>
                <a:gd name="T71" fmla="*/ 211 h 248"/>
                <a:gd name="T72" fmla="*/ 55 w 192"/>
                <a:gd name="T73" fmla="*/ 211 h 248"/>
                <a:gd name="T74" fmla="*/ 52 w 192"/>
                <a:gd name="T75" fmla="*/ 207 h 248"/>
                <a:gd name="T76" fmla="*/ 44 w 192"/>
                <a:gd name="T77" fmla="*/ 200 h 248"/>
                <a:gd name="T78" fmla="*/ 48 w 192"/>
                <a:gd name="T79" fmla="*/ 189 h 248"/>
                <a:gd name="T80" fmla="*/ 48 w 192"/>
                <a:gd name="T81" fmla="*/ 185 h 248"/>
                <a:gd name="T82" fmla="*/ 44 w 192"/>
                <a:gd name="T83" fmla="*/ 178 h 248"/>
                <a:gd name="T84" fmla="*/ 37 w 192"/>
                <a:gd name="T85" fmla="*/ 166 h 248"/>
                <a:gd name="T86" fmla="*/ 26 w 192"/>
                <a:gd name="T87" fmla="*/ 159 h 248"/>
                <a:gd name="T88" fmla="*/ 18 w 192"/>
                <a:gd name="T89" fmla="*/ 137 h 248"/>
                <a:gd name="T90" fmla="*/ 22 w 192"/>
                <a:gd name="T91" fmla="*/ 133 h 248"/>
                <a:gd name="T92" fmla="*/ 52 w 192"/>
                <a:gd name="T93" fmla="*/ 85 h 248"/>
                <a:gd name="T94" fmla="*/ 59 w 192"/>
                <a:gd name="T95" fmla="*/ 48 h 248"/>
                <a:gd name="T96" fmla="*/ 48 w 192"/>
                <a:gd name="T97" fmla="*/ 29 h 248"/>
                <a:gd name="T98" fmla="*/ 41 w 192"/>
                <a:gd name="T99" fmla="*/ 7 h 248"/>
                <a:gd name="T100" fmla="*/ 0 w 192"/>
                <a:gd name="T101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48">
                  <a:moveTo>
                    <a:pt x="41" y="7"/>
                  </a:moveTo>
                  <a:lnTo>
                    <a:pt x="59" y="0"/>
                  </a:lnTo>
                  <a:lnTo>
                    <a:pt x="189" y="63"/>
                  </a:lnTo>
                  <a:lnTo>
                    <a:pt x="192" y="122"/>
                  </a:lnTo>
                  <a:lnTo>
                    <a:pt x="189" y="122"/>
                  </a:lnTo>
                  <a:lnTo>
                    <a:pt x="185" y="122"/>
                  </a:lnTo>
                  <a:lnTo>
                    <a:pt x="181" y="122"/>
                  </a:lnTo>
                  <a:lnTo>
                    <a:pt x="178" y="122"/>
                  </a:lnTo>
                  <a:lnTo>
                    <a:pt x="174" y="126"/>
                  </a:lnTo>
                  <a:lnTo>
                    <a:pt x="174" y="129"/>
                  </a:lnTo>
                  <a:lnTo>
                    <a:pt x="178" y="129"/>
                  </a:lnTo>
                  <a:lnTo>
                    <a:pt x="174" y="133"/>
                  </a:lnTo>
                  <a:lnTo>
                    <a:pt x="170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4"/>
                  </a:lnTo>
                  <a:lnTo>
                    <a:pt x="167" y="144"/>
                  </a:lnTo>
                  <a:lnTo>
                    <a:pt x="167" y="148"/>
                  </a:lnTo>
                  <a:lnTo>
                    <a:pt x="163" y="152"/>
                  </a:lnTo>
                  <a:lnTo>
                    <a:pt x="163" y="152"/>
                  </a:lnTo>
                  <a:lnTo>
                    <a:pt x="167" y="155"/>
                  </a:lnTo>
                  <a:lnTo>
                    <a:pt x="167" y="159"/>
                  </a:lnTo>
                  <a:lnTo>
                    <a:pt x="163" y="159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59" y="170"/>
                  </a:lnTo>
                  <a:lnTo>
                    <a:pt x="163" y="166"/>
                  </a:lnTo>
                  <a:lnTo>
                    <a:pt x="167" y="166"/>
                  </a:lnTo>
                  <a:lnTo>
                    <a:pt x="167" y="170"/>
                  </a:lnTo>
                  <a:lnTo>
                    <a:pt x="163" y="170"/>
                  </a:lnTo>
                  <a:lnTo>
                    <a:pt x="167" y="174"/>
                  </a:lnTo>
                  <a:lnTo>
                    <a:pt x="167" y="174"/>
                  </a:lnTo>
                  <a:lnTo>
                    <a:pt x="167" y="178"/>
                  </a:lnTo>
                  <a:lnTo>
                    <a:pt x="167" y="181"/>
                  </a:lnTo>
                  <a:lnTo>
                    <a:pt x="167" y="185"/>
                  </a:lnTo>
                  <a:lnTo>
                    <a:pt x="174" y="185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0" y="196"/>
                  </a:lnTo>
                  <a:lnTo>
                    <a:pt x="167" y="196"/>
                  </a:lnTo>
                  <a:lnTo>
                    <a:pt x="163" y="196"/>
                  </a:lnTo>
                  <a:lnTo>
                    <a:pt x="159" y="196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5" y="204"/>
                  </a:lnTo>
                  <a:lnTo>
                    <a:pt x="152" y="204"/>
                  </a:lnTo>
                  <a:lnTo>
                    <a:pt x="152" y="207"/>
                  </a:lnTo>
                  <a:lnTo>
                    <a:pt x="148" y="207"/>
                  </a:lnTo>
                  <a:lnTo>
                    <a:pt x="148" y="207"/>
                  </a:lnTo>
                  <a:lnTo>
                    <a:pt x="144" y="211"/>
                  </a:lnTo>
                  <a:lnTo>
                    <a:pt x="144" y="211"/>
                  </a:lnTo>
                  <a:lnTo>
                    <a:pt x="144" y="215"/>
                  </a:lnTo>
                  <a:lnTo>
                    <a:pt x="141" y="215"/>
                  </a:lnTo>
                  <a:lnTo>
                    <a:pt x="144" y="218"/>
                  </a:lnTo>
                  <a:lnTo>
                    <a:pt x="141" y="218"/>
                  </a:lnTo>
                  <a:lnTo>
                    <a:pt x="141" y="222"/>
                  </a:lnTo>
                  <a:lnTo>
                    <a:pt x="137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26"/>
                  </a:lnTo>
                  <a:lnTo>
                    <a:pt x="118" y="222"/>
                  </a:lnTo>
                  <a:lnTo>
                    <a:pt x="115" y="222"/>
                  </a:lnTo>
                  <a:lnTo>
                    <a:pt x="111" y="222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5" y="233"/>
                  </a:lnTo>
                  <a:lnTo>
                    <a:pt x="111" y="233"/>
                  </a:lnTo>
                  <a:lnTo>
                    <a:pt x="107" y="237"/>
                  </a:lnTo>
                  <a:lnTo>
                    <a:pt x="104" y="237"/>
                  </a:lnTo>
                  <a:lnTo>
                    <a:pt x="93" y="241"/>
                  </a:lnTo>
                  <a:lnTo>
                    <a:pt x="89" y="241"/>
                  </a:lnTo>
                  <a:lnTo>
                    <a:pt x="85" y="244"/>
                  </a:lnTo>
                  <a:lnTo>
                    <a:pt x="81" y="244"/>
                  </a:lnTo>
                  <a:lnTo>
                    <a:pt x="78" y="248"/>
                  </a:lnTo>
                  <a:lnTo>
                    <a:pt x="78" y="244"/>
                  </a:lnTo>
                  <a:lnTo>
                    <a:pt x="74" y="241"/>
                  </a:lnTo>
                  <a:lnTo>
                    <a:pt x="74" y="241"/>
                  </a:lnTo>
                  <a:lnTo>
                    <a:pt x="70" y="241"/>
                  </a:lnTo>
                  <a:lnTo>
                    <a:pt x="70" y="244"/>
                  </a:lnTo>
                  <a:lnTo>
                    <a:pt x="70" y="248"/>
                  </a:lnTo>
                  <a:lnTo>
                    <a:pt x="67" y="248"/>
                  </a:lnTo>
                  <a:lnTo>
                    <a:pt x="63" y="248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5" y="244"/>
                  </a:lnTo>
                  <a:lnTo>
                    <a:pt x="55" y="241"/>
                  </a:lnTo>
                  <a:lnTo>
                    <a:pt x="55" y="237"/>
                  </a:lnTo>
                  <a:lnTo>
                    <a:pt x="52" y="233"/>
                  </a:lnTo>
                  <a:lnTo>
                    <a:pt x="48" y="233"/>
                  </a:lnTo>
                  <a:lnTo>
                    <a:pt x="44" y="226"/>
                  </a:lnTo>
                  <a:lnTo>
                    <a:pt x="37" y="222"/>
                  </a:lnTo>
                  <a:lnTo>
                    <a:pt x="33" y="222"/>
                  </a:lnTo>
                  <a:lnTo>
                    <a:pt x="33" y="218"/>
                  </a:lnTo>
                  <a:lnTo>
                    <a:pt x="33" y="218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37" y="211"/>
                  </a:lnTo>
                  <a:lnTo>
                    <a:pt x="37" y="211"/>
                  </a:lnTo>
                  <a:lnTo>
                    <a:pt x="41" y="211"/>
                  </a:lnTo>
                  <a:lnTo>
                    <a:pt x="44" y="211"/>
                  </a:lnTo>
                  <a:lnTo>
                    <a:pt x="44" y="211"/>
                  </a:lnTo>
                  <a:lnTo>
                    <a:pt x="48" y="211"/>
                  </a:lnTo>
                  <a:lnTo>
                    <a:pt x="52" y="211"/>
                  </a:lnTo>
                  <a:lnTo>
                    <a:pt x="52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2" y="207"/>
                  </a:lnTo>
                  <a:lnTo>
                    <a:pt x="48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4" y="192"/>
                  </a:lnTo>
                  <a:lnTo>
                    <a:pt x="48" y="189"/>
                  </a:lnTo>
                  <a:lnTo>
                    <a:pt x="44" y="189"/>
                  </a:lnTo>
                  <a:lnTo>
                    <a:pt x="44" y="185"/>
                  </a:lnTo>
                  <a:lnTo>
                    <a:pt x="48" y="185"/>
                  </a:lnTo>
                  <a:lnTo>
                    <a:pt x="48" y="181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44" y="174"/>
                  </a:lnTo>
                  <a:lnTo>
                    <a:pt x="41" y="170"/>
                  </a:lnTo>
                  <a:lnTo>
                    <a:pt x="37" y="166"/>
                  </a:lnTo>
                  <a:lnTo>
                    <a:pt x="30" y="163"/>
                  </a:lnTo>
                  <a:lnTo>
                    <a:pt x="30" y="163"/>
                  </a:lnTo>
                  <a:lnTo>
                    <a:pt x="26" y="159"/>
                  </a:lnTo>
                  <a:lnTo>
                    <a:pt x="22" y="155"/>
                  </a:lnTo>
                  <a:lnTo>
                    <a:pt x="22" y="155"/>
                  </a:lnTo>
                  <a:lnTo>
                    <a:pt x="18" y="137"/>
                  </a:lnTo>
                  <a:lnTo>
                    <a:pt x="18" y="133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52" y="107"/>
                  </a:lnTo>
                  <a:lnTo>
                    <a:pt x="52" y="85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59" y="48"/>
                  </a:lnTo>
                  <a:lnTo>
                    <a:pt x="48" y="37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close/>
                  <a:moveTo>
                    <a:pt x="4" y="163"/>
                  </a:moveTo>
                  <a:lnTo>
                    <a:pt x="4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4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7" name="Freeform 129"/>
            <p:cNvSpPr/>
            <p:nvPr/>
          </p:nvSpPr>
          <p:spPr bwMode="auto">
            <a:xfrm>
              <a:off x="4302026" y="2717929"/>
              <a:ext cx="324231" cy="229020"/>
            </a:xfrm>
            <a:custGeom>
              <a:avLst/>
              <a:gdLst>
                <a:gd name="T0" fmla="*/ 52 w 252"/>
                <a:gd name="T1" fmla="*/ 175 h 178"/>
                <a:gd name="T2" fmla="*/ 49 w 252"/>
                <a:gd name="T3" fmla="*/ 171 h 178"/>
                <a:gd name="T4" fmla="*/ 41 w 252"/>
                <a:gd name="T5" fmla="*/ 167 h 178"/>
                <a:gd name="T6" fmla="*/ 37 w 252"/>
                <a:gd name="T7" fmla="*/ 171 h 178"/>
                <a:gd name="T8" fmla="*/ 30 w 252"/>
                <a:gd name="T9" fmla="*/ 167 h 178"/>
                <a:gd name="T10" fmla="*/ 34 w 252"/>
                <a:gd name="T11" fmla="*/ 163 h 178"/>
                <a:gd name="T12" fmla="*/ 30 w 252"/>
                <a:gd name="T13" fmla="*/ 160 h 178"/>
                <a:gd name="T14" fmla="*/ 23 w 252"/>
                <a:gd name="T15" fmla="*/ 160 h 178"/>
                <a:gd name="T16" fmla="*/ 15 w 252"/>
                <a:gd name="T17" fmla="*/ 152 h 178"/>
                <a:gd name="T18" fmla="*/ 0 w 252"/>
                <a:gd name="T19" fmla="*/ 138 h 178"/>
                <a:gd name="T20" fmla="*/ 4 w 252"/>
                <a:gd name="T21" fmla="*/ 130 h 178"/>
                <a:gd name="T22" fmla="*/ 8 w 252"/>
                <a:gd name="T23" fmla="*/ 130 h 178"/>
                <a:gd name="T24" fmla="*/ 23 w 252"/>
                <a:gd name="T25" fmla="*/ 130 h 178"/>
                <a:gd name="T26" fmla="*/ 34 w 252"/>
                <a:gd name="T27" fmla="*/ 126 h 178"/>
                <a:gd name="T28" fmla="*/ 41 w 252"/>
                <a:gd name="T29" fmla="*/ 123 h 178"/>
                <a:gd name="T30" fmla="*/ 52 w 252"/>
                <a:gd name="T31" fmla="*/ 123 h 178"/>
                <a:gd name="T32" fmla="*/ 63 w 252"/>
                <a:gd name="T33" fmla="*/ 115 h 178"/>
                <a:gd name="T34" fmla="*/ 63 w 252"/>
                <a:gd name="T35" fmla="*/ 108 h 178"/>
                <a:gd name="T36" fmla="*/ 67 w 252"/>
                <a:gd name="T37" fmla="*/ 67 h 178"/>
                <a:gd name="T38" fmla="*/ 111 w 252"/>
                <a:gd name="T39" fmla="*/ 45 h 178"/>
                <a:gd name="T40" fmla="*/ 215 w 252"/>
                <a:gd name="T41" fmla="*/ 8 h 178"/>
                <a:gd name="T42" fmla="*/ 234 w 252"/>
                <a:gd name="T43" fmla="*/ 4 h 178"/>
                <a:gd name="T44" fmla="*/ 241 w 252"/>
                <a:gd name="T45" fmla="*/ 26 h 178"/>
                <a:gd name="T46" fmla="*/ 241 w 252"/>
                <a:gd name="T47" fmla="*/ 34 h 178"/>
                <a:gd name="T48" fmla="*/ 252 w 252"/>
                <a:gd name="T49" fmla="*/ 52 h 178"/>
                <a:gd name="T50" fmla="*/ 245 w 252"/>
                <a:gd name="T51" fmla="*/ 82 h 178"/>
                <a:gd name="T52" fmla="*/ 219 w 252"/>
                <a:gd name="T53" fmla="*/ 126 h 178"/>
                <a:gd name="T54" fmla="*/ 215 w 252"/>
                <a:gd name="T55" fmla="*/ 130 h 178"/>
                <a:gd name="T56" fmla="*/ 211 w 252"/>
                <a:gd name="T57" fmla="*/ 134 h 178"/>
                <a:gd name="T58" fmla="*/ 211 w 252"/>
                <a:gd name="T59" fmla="*/ 149 h 178"/>
                <a:gd name="T60" fmla="*/ 208 w 252"/>
                <a:gd name="T61" fmla="*/ 156 h 178"/>
                <a:gd name="T62" fmla="*/ 204 w 252"/>
                <a:gd name="T63" fmla="*/ 156 h 178"/>
                <a:gd name="T64" fmla="*/ 200 w 252"/>
                <a:gd name="T65" fmla="*/ 156 h 178"/>
                <a:gd name="T66" fmla="*/ 197 w 252"/>
                <a:gd name="T67" fmla="*/ 160 h 178"/>
                <a:gd name="T68" fmla="*/ 189 w 252"/>
                <a:gd name="T69" fmla="*/ 160 h 178"/>
                <a:gd name="T70" fmla="*/ 182 w 252"/>
                <a:gd name="T71" fmla="*/ 156 h 178"/>
                <a:gd name="T72" fmla="*/ 171 w 252"/>
                <a:gd name="T73" fmla="*/ 156 h 178"/>
                <a:gd name="T74" fmla="*/ 156 w 252"/>
                <a:gd name="T75" fmla="*/ 156 h 178"/>
                <a:gd name="T76" fmla="*/ 149 w 252"/>
                <a:gd name="T77" fmla="*/ 163 h 178"/>
                <a:gd name="T78" fmla="*/ 141 w 252"/>
                <a:gd name="T79" fmla="*/ 163 h 178"/>
                <a:gd name="T80" fmla="*/ 130 w 252"/>
                <a:gd name="T81" fmla="*/ 160 h 178"/>
                <a:gd name="T82" fmla="*/ 126 w 252"/>
                <a:gd name="T83" fmla="*/ 156 h 178"/>
                <a:gd name="T84" fmla="*/ 123 w 252"/>
                <a:gd name="T85" fmla="*/ 156 h 178"/>
                <a:gd name="T86" fmla="*/ 115 w 252"/>
                <a:gd name="T87" fmla="*/ 156 h 178"/>
                <a:gd name="T88" fmla="*/ 111 w 252"/>
                <a:gd name="T89" fmla="*/ 156 h 178"/>
                <a:gd name="T90" fmla="*/ 108 w 252"/>
                <a:gd name="T91" fmla="*/ 160 h 178"/>
                <a:gd name="T92" fmla="*/ 100 w 252"/>
                <a:gd name="T93" fmla="*/ 152 h 178"/>
                <a:gd name="T94" fmla="*/ 97 w 252"/>
                <a:gd name="T95" fmla="*/ 149 h 178"/>
                <a:gd name="T96" fmla="*/ 89 w 252"/>
                <a:gd name="T97" fmla="*/ 149 h 178"/>
                <a:gd name="T98" fmla="*/ 86 w 252"/>
                <a:gd name="T99" fmla="*/ 149 h 178"/>
                <a:gd name="T100" fmla="*/ 82 w 252"/>
                <a:gd name="T101" fmla="*/ 149 h 178"/>
                <a:gd name="T102" fmla="*/ 74 w 252"/>
                <a:gd name="T103" fmla="*/ 149 h 178"/>
                <a:gd name="T104" fmla="*/ 67 w 252"/>
                <a:gd name="T105" fmla="*/ 149 h 178"/>
                <a:gd name="T106" fmla="*/ 63 w 252"/>
                <a:gd name="T107" fmla="*/ 152 h 178"/>
                <a:gd name="T108" fmla="*/ 60 w 252"/>
                <a:gd name="T109" fmla="*/ 156 h 178"/>
                <a:gd name="T110" fmla="*/ 60 w 252"/>
                <a:gd name="T111" fmla="*/ 156 h 178"/>
                <a:gd name="T112" fmla="*/ 60 w 252"/>
                <a:gd name="T113" fmla="*/ 160 h 178"/>
                <a:gd name="T114" fmla="*/ 63 w 252"/>
                <a:gd name="T115" fmla="*/ 163 h 178"/>
                <a:gd name="T116" fmla="*/ 56 w 252"/>
                <a:gd name="T117" fmla="*/ 167 h 178"/>
                <a:gd name="T118" fmla="*/ 56 w 252"/>
                <a:gd name="T119" fmla="*/ 171 h 178"/>
                <a:gd name="T120" fmla="*/ 60 w 252"/>
                <a:gd name="T121" fmla="*/ 175 h 178"/>
                <a:gd name="T122" fmla="*/ 56 w 252"/>
                <a:gd name="T12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178">
                  <a:moveTo>
                    <a:pt x="56" y="178"/>
                  </a:moveTo>
                  <a:lnTo>
                    <a:pt x="52" y="175"/>
                  </a:lnTo>
                  <a:lnTo>
                    <a:pt x="49" y="175"/>
                  </a:lnTo>
                  <a:lnTo>
                    <a:pt x="49" y="171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71"/>
                  </a:lnTo>
                  <a:lnTo>
                    <a:pt x="37" y="171"/>
                  </a:lnTo>
                  <a:lnTo>
                    <a:pt x="34" y="171"/>
                  </a:lnTo>
                  <a:lnTo>
                    <a:pt x="30" y="167"/>
                  </a:lnTo>
                  <a:lnTo>
                    <a:pt x="34" y="163"/>
                  </a:lnTo>
                  <a:lnTo>
                    <a:pt x="34" y="163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23" y="160"/>
                  </a:lnTo>
                  <a:lnTo>
                    <a:pt x="15" y="156"/>
                  </a:lnTo>
                  <a:lnTo>
                    <a:pt x="15" y="152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8" y="130"/>
                  </a:lnTo>
                  <a:lnTo>
                    <a:pt x="19" y="130"/>
                  </a:lnTo>
                  <a:lnTo>
                    <a:pt x="23" y="130"/>
                  </a:lnTo>
                  <a:lnTo>
                    <a:pt x="26" y="126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41" y="123"/>
                  </a:lnTo>
                  <a:lnTo>
                    <a:pt x="49" y="123"/>
                  </a:lnTo>
                  <a:lnTo>
                    <a:pt x="52" y="123"/>
                  </a:lnTo>
                  <a:lnTo>
                    <a:pt x="60" y="119"/>
                  </a:lnTo>
                  <a:lnTo>
                    <a:pt x="63" y="115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93"/>
                  </a:lnTo>
                  <a:lnTo>
                    <a:pt x="67" y="67"/>
                  </a:lnTo>
                  <a:lnTo>
                    <a:pt x="93" y="60"/>
                  </a:lnTo>
                  <a:lnTo>
                    <a:pt x="111" y="45"/>
                  </a:lnTo>
                  <a:lnTo>
                    <a:pt x="186" y="0"/>
                  </a:lnTo>
                  <a:lnTo>
                    <a:pt x="215" y="8"/>
                  </a:lnTo>
                  <a:lnTo>
                    <a:pt x="219" y="11"/>
                  </a:lnTo>
                  <a:lnTo>
                    <a:pt x="234" y="4"/>
                  </a:lnTo>
                  <a:lnTo>
                    <a:pt x="234" y="8"/>
                  </a:lnTo>
                  <a:lnTo>
                    <a:pt x="241" y="26"/>
                  </a:lnTo>
                  <a:lnTo>
                    <a:pt x="241" y="30"/>
                  </a:lnTo>
                  <a:lnTo>
                    <a:pt x="241" y="34"/>
                  </a:lnTo>
                  <a:lnTo>
                    <a:pt x="252" y="45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5" y="82"/>
                  </a:lnTo>
                  <a:lnTo>
                    <a:pt x="245" y="104"/>
                  </a:lnTo>
                  <a:lnTo>
                    <a:pt x="219" y="126"/>
                  </a:lnTo>
                  <a:lnTo>
                    <a:pt x="215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1" y="134"/>
                  </a:lnTo>
                  <a:lnTo>
                    <a:pt x="215" y="152"/>
                  </a:lnTo>
                  <a:lnTo>
                    <a:pt x="211" y="149"/>
                  </a:lnTo>
                  <a:lnTo>
                    <a:pt x="208" y="15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6"/>
                  </a:lnTo>
                  <a:lnTo>
                    <a:pt x="197" y="156"/>
                  </a:lnTo>
                  <a:lnTo>
                    <a:pt x="197" y="160"/>
                  </a:lnTo>
                  <a:lnTo>
                    <a:pt x="193" y="160"/>
                  </a:lnTo>
                  <a:lnTo>
                    <a:pt x="189" y="160"/>
                  </a:lnTo>
                  <a:lnTo>
                    <a:pt x="186" y="160"/>
                  </a:lnTo>
                  <a:lnTo>
                    <a:pt x="182" y="156"/>
                  </a:lnTo>
                  <a:lnTo>
                    <a:pt x="174" y="156"/>
                  </a:lnTo>
                  <a:lnTo>
                    <a:pt x="171" y="156"/>
                  </a:lnTo>
                  <a:lnTo>
                    <a:pt x="160" y="156"/>
                  </a:lnTo>
                  <a:lnTo>
                    <a:pt x="156" y="156"/>
                  </a:lnTo>
                  <a:lnTo>
                    <a:pt x="152" y="163"/>
                  </a:lnTo>
                  <a:lnTo>
                    <a:pt x="149" y="163"/>
                  </a:lnTo>
                  <a:lnTo>
                    <a:pt x="145" y="163"/>
                  </a:lnTo>
                  <a:lnTo>
                    <a:pt x="141" y="163"/>
                  </a:lnTo>
                  <a:lnTo>
                    <a:pt x="137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56"/>
                  </a:lnTo>
                  <a:lnTo>
                    <a:pt x="126" y="156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1" y="156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7" y="149"/>
                  </a:lnTo>
                  <a:lnTo>
                    <a:pt x="93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3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3" y="156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60" y="160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0" y="163"/>
                  </a:lnTo>
                  <a:lnTo>
                    <a:pt x="56" y="167"/>
                  </a:lnTo>
                  <a:lnTo>
                    <a:pt x="56" y="171"/>
                  </a:lnTo>
                  <a:lnTo>
                    <a:pt x="56" y="171"/>
                  </a:lnTo>
                  <a:lnTo>
                    <a:pt x="60" y="175"/>
                  </a:lnTo>
                  <a:lnTo>
                    <a:pt x="60" y="175"/>
                  </a:lnTo>
                  <a:lnTo>
                    <a:pt x="60" y="178"/>
                  </a:lnTo>
                  <a:lnTo>
                    <a:pt x="56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8" name="Freeform 130"/>
            <p:cNvSpPr/>
            <p:nvPr/>
          </p:nvSpPr>
          <p:spPr bwMode="auto">
            <a:xfrm>
              <a:off x="4359925" y="2909636"/>
              <a:ext cx="238027" cy="185275"/>
            </a:xfrm>
            <a:custGeom>
              <a:avLst/>
              <a:gdLst>
                <a:gd name="T0" fmla="*/ 174 w 185"/>
                <a:gd name="T1" fmla="*/ 7 h 144"/>
                <a:gd name="T2" fmla="*/ 163 w 185"/>
                <a:gd name="T3" fmla="*/ 3 h 144"/>
                <a:gd name="T4" fmla="*/ 159 w 185"/>
                <a:gd name="T5" fmla="*/ 7 h 144"/>
                <a:gd name="T6" fmla="*/ 152 w 185"/>
                <a:gd name="T7" fmla="*/ 7 h 144"/>
                <a:gd name="T8" fmla="*/ 144 w 185"/>
                <a:gd name="T9" fmla="*/ 11 h 144"/>
                <a:gd name="T10" fmla="*/ 129 w 185"/>
                <a:gd name="T11" fmla="*/ 7 h 144"/>
                <a:gd name="T12" fmla="*/ 111 w 185"/>
                <a:gd name="T13" fmla="*/ 7 h 144"/>
                <a:gd name="T14" fmla="*/ 100 w 185"/>
                <a:gd name="T15" fmla="*/ 14 h 144"/>
                <a:gd name="T16" fmla="*/ 85 w 185"/>
                <a:gd name="T17" fmla="*/ 11 h 144"/>
                <a:gd name="T18" fmla="*/ 81 w 185"/>
                <a:gd name="T19" fmla="*/ 7 h 144"/>
                <a:gd name="T20" fmla="*/ 70 w 185"/>
                <a:gd name="T21" fmla="*/ 7 h 144"/>
                <a:gd name="T22" fmla="*/ 66 w 185"/>
                <a:gd name="T23" fmla="*/ 11 h 144"/>
                <a:gd name="T24" fmla="*/ 55 w 185"/>
                <a:gd name="T25" fmla="*/ 3 h 144"/>
                <a:gd name="T26" fmla="*/ 48 w 185"/>
                <a:gd name="T27" fmla="*/ 0 h 144"/>
                <a:gd name="T28" fmla="*/ 41 w 185"/>
                <a:gd name="T29" fmla="*/ 0 h 144"/>
                <a:gd name="T30" fmla="*/ 29 w 185"/>
                <a:gd name="T31" fmla="*/ 0 h 144"/>
                <a:gd name="T32" fmla="*/ 22 w 185"/>
                <a:gd name="T33" fmla="*/ 0 h 144"/>
                <a:gd name="T34" fmla="*/ 15 w 185"/>
                <a:gd name="T35" fmla="*/ 3 h 144"/>
                <a:gd name="T36" fmla="*/ 15 w 185"/>
                <a:gd name="T37" fmla="*/ 7 h 144"/>
                <a:gd name="T38" fmla="*/ 18 w 185"/>
                <a:gd name="T39" fmla="*/ 14 h 144"/>
                <a:gd name="T40" fmla="*/ 11 w 185"/>
                <a:gd name="T41" fmla="*/ 18 h 144"/>
                <a:gd name="T42" fmla="*/ 15 w 185"/>
                <a:gd name="T43" fmla="*/ 26 h 144"/>
                <a:gd name="T44" fmla="*/ 11 w 185"/>
                <a:gd name="T45" fmla="*/ 29 h 144"/>
                <a:gd name="T46" fmla="*/ 15 w 185"/>
                <a:gd name="T47" fmla="*/ 37 h 144"/>
                <a:gd name="T48" fmla="*/ 18 w 185"/>
                <a:gd name="T49" fmla="*/ 48 h 144"/>
                <a:gd name="T50" fmla="*/ 11 w 185"/>
                <a:gd name="T51" fmla="*/ 52 h 144"/>
                <a:gd name="T52" fmla="*/ 15 w 185"/>
                <a:gd name="T53" fmla="*/ 59 h 144"/>
                <a:gd name="T54" fmla="*/ 7 w 185"/>
                <a:gd name="T55" fmla="*/ 66 h 144"/>
                <a:gd name="T56" fmla="*/ 4 w 185"/>
                <a:gd name="T57" fmla="*/ 70 h 144"/>
                <a:gd name="T58" fmla="*/ 0 w 185"/>
                <a:gd name="T59" fmla="*/ 74 h 144"/>
                <a:gd name="T60" fmla="*/ 0 w 185"/>
                <a:gd name="T61" fmla="*/ 81 h 144"/>
                <a:gd name="T62" fmla="*/ 0 w 185"/>
                <a:gd name="T63" fmla="*/ 85 h 144"/>
                <a:gd name="T64" fmla="*/ 0 w 185"/>
                <a:gd name="T65" fmla="*/ 96 h 144"/>
                <a:gd name="T66" fmla="*/ 0 w 185"/>
                <a:gd name="T67" fmla="*/ 107 h 144"/>
                <a:gd name="T68" fmla="*/ 11 w 185"/>
                <a:gd name="T69" fmla="*/ 111 h 144"/>
                <a:gd name="T70" fmla="*/ 33 w 185"/>
                <a:gd name="T71" fmla="*/ 129 h 144"/>
                <a:gd name="T72" fmla="*/ 37 w 185"/>
                <a:gd name="T73" fmla="*/ 141 h 144"/>
                <a:gd name="T74" fmla="*/ 63 w 185"/>
                <a:gd name="T75" fmla="*/ 144 h 144"/>
                <a:gd name="T76" fmla="*/ 78 w 185"/>
                <a:gd name="T77" fmla="*/ 141 h 144"/>
                <a:gd name="T78" fmla="*/ 85 w 185"/>
                <a:gd name="T79" fmla="*/ 137 h 144"/>
                <a:gd name="T80" fmla="*/ 89 w 185"/>
                <a:gd name="T81" fmla="*/ 141 h 144"/>
                <a:gd name="T82" fmla="*/ 96 w 185"/>
                <a:gd name="T83" fmla="*/ 129 h 144"/>
                <a:gd name="T84" fmla="*/ 96 w 185"/>
                <a:gd name="T85" fmla="*/ 122 h 144"/>
                <a:gd name="T86" fmla="*/ 104 w 185"/>
                <a:gd name="T87" fmla="*/ 115 h 144"/>
                <a:gd name="T88" fmla="*/ 107 w 185"/>
                <a:gd name="T89" fmla="*/ 107 h 144"/>
                <a:gd name="T90" fmla="*/ 115 w 185"/>
                <a:gd name="T91" fmla="*/ 104 h 144"/>
                <a:gd name="T92" fmla="*/ 122 w 185"/>
                <a:gd name="T93" fmla="*/ 104 h 144"/>
                <a:gd name="T94" fmla="*/ 129 w 185"/>
                <a:gd name="T95" fmla="*/ 111 h 144"/>
                <a:gd name="T96" fmla="*/ 137 w 185"/>
                <a:gd name="T97" fmla="*/ 107 h 144"/>
                <a:gd name="T98" fmla="*/ 141 w 185"/>
                <a:gd name="T99" fmla="*/ 104 h 144"/>
                <a:gd name="T100" fmla="*/ 144 w 185"/>
                <a:gd name="T101" fmla="*/ 96 h 144"/>
                <a:gd name="T102" fmla="*/ 148 w 185"/>
                <a:gd name="T103" fmla="*/ 85 h 144"/>
                <a:gd name="T104" fmla="*/ 159 w 185"/>
                <a:gd name="T105" fmla="*/ 78 h 144"/>
                <a:gd name="T106" fmla="*/ 159 w 185"/>
                <a:gd name="T107" fmla="*/ 66 h 144"/>
                <a:gd name="T108" fmla="*/ 166 w 185"/>
                <a:gd name="T109" fmla="*/ 63 h 144"/>
                <a:gd name="T110" fmla="*/ 170 w 185"/>
                <a:gd name="T111" fmla="*/ 52 h 144"/>
                <a:gd name="T112" fmla="*/ 174 w 185"/>
                <a:gd name="T113" fmla="*/ 44 h 144"/>
                <a:gd name="T114" fmla="*/ 181 w 185"/>
                <a:gd name="T115" fmla="*/ 40 h 144"/>
                <a:gd name="T116" fmla="*/ 185 w 185"/>
                <a:gd name="T117" fmla="*/ 33 h 144"/>
                <a:gd name="T118" fmla="*/ 185 w 185"/>
                <a:gd name="T119" fmla="*/ 26 h 144"/>
                <a:gd name="T120" fmla="*/ 181 w 185"/>
                <a:gd name="T121" fmla="*/ 18 h 144"/>
                <a:gd name="T122" fmla="*/ 178 w 185"/>
                <a:gd name="T12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44">
                  <a:moveTo>
                    <a:pt x="178" y="11"/>
                  </a:moveTo>
                  <a:lnTo>
                    <a:pt x="178" y="11"/>
                  </a:lnTo>
                  <a:lnTo>
                    <a:pt x="174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5" y="7"/>
                  </a:lnTo>
                  <a:lnTo>
                    <a:pt x="152" y="7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1"/>
                  </a:lnTo>
                  <a:lnTo>
                    <a:pt x="137" y="7"/>
                  </a:lnTo>
                  <a:lnTo>
                    <a:pt x="129" y="7"/>
                  </a:lnTo>
                  <a:lnTo>
                    <a:pt x="126" y="7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07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4"/>
                  </a:lnTo>
                  <a:lnTo>
                    <a:pt x="85" y="11"/>
                  </a:lnTo>
                  <a:lnTo>
                    <a:pt x="81" y="11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6" y="7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59" y="11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5" y="48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0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7" y="111"/>
                  </a:lnTo>
                  <a:lnTo>
                    <a:pt x="11" y="111"/>
                  </a:lnTo>
                  <a:lnTo>
                    <a:pt x="22" y="115"/>
                  </a:lnTo>
                  <a:lnTo>
                    <a:pt x="29" y="122"/>
                  </a:lnTo>
                  <a:lnTo>
                    <a:pt x="33" y="129"/>
                  </a:lnTo>
                  <a:lnTo>
                    <a:pt x="33" y="133"/>
                  </a:lnTo>
                  <a:lnTo>
                    <a:pt x="37" y="133"/>
                  </a:lnTo>
                  <a:lnTo>
                    <a:pt x="37" y="141"/>
                  </a:lnTo>
                  <a:lnTo>
                    <a:pt x="41" y="144"/>
                  </a:lnTo>
                  <a:lnTo>
                    <a:pt x="48" y="144"/>
                  </a:lnTo>
                  <a:lnTo>
                    <a:pt x="63" y="144"/>
                  </a:lnTo>
                  <a:lnTo>
                    <a:pt x="66" y="141"/>
                  </a:lnTo>
                  <a:lnTo>
                    <a:pt x="70" y="144"/>
                  </a:lnTo>
                  <a:lnTo>
                    <a:pt x="78" y="141"/>
                  </a:lnTo>
                  <a:lnTo>
                    <a:pt x="81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96" y="133"/>
                  </a:lnTo>
                  <a:lnTo>
                    <a:pt x="96" y="129"/>
                  </a:lnTo>
                  <a:lnTo>
                    <a:pt x="96" y="12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18"/>
                  </a:lnTo>
                  <a:lnTo>
                    <a:pt x="100" y="118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7" y="111"/>
                  </a:lnTo>
                  <a:lnTo>
                    <a:pt x="107" y="107"/>
                  </a:lnTo>
                  <a:lnTo>
                    <a:pt x="111" y="107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8" y="107"/>
                  </a:lnTo>
                  <a:lnTo>
                    <a:pt x="122" y="104"/>
                  </a:lnTo>
                  <a:lnTo>
                    <a:pt x="126" y="107"/>
                  </a:lnTo>
                  <a:lnTo>
                    <a:pt x="126" y="111"/>
                  </a:lnTo>
                  <a:lnTo>
                    <a:pt x="129" y="111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4"/>
                  </a:lnTo>
                  <a:lnTo>
                    <a:pt x="141" y="104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4" y="96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8" y="85"/>
                  </a:lnTo>
                  <a:lnTo>
                    <a:pt x="152" y="85"/>
                  </a:lnTo>
                  <a:lnTo>
                    <a:pt x="155" y="81"/>
                  </a:lnTo>
                  <a:lnTo>
                    <a:pt x="159" y="78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9" y="66"/>
                  </a:lnTo>
                  <a:lnTo>
                    <a:pt x="163" y="66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70" y="59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40"/>
                  </a:lnTo>
                  <a:lnTo>
                    <a:pt x="181" y="37"/>
                  </a:lnTo>
                  <a:lnTo>
                    <a:pt x="185" y="37"/>
                  </a:lnTo>
                  <a:lnTo>
                    <a:pt x="185" y="33"/>
                  </a:lnTo>
                  <a:lnTo>
                    <a:pt x="185" y="29"/>
                  </a:lnTo>
                  <a:lnTo>
                    <a:pt x="185" y="29"/>
                  </a:lnTo>
                  <a:lnTo>
                    <a:pt x="185" y="26"/>
                  </a:lnTo>
                  <a:lnTo>
                    <a:pt x="181" y="26"/>
                  </a:lnTo>
                  <a:lnTo>
                    <a:pt x="181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8" y="11"/>
                  </a:lnTo>
                  <a:lnTo>
                    <a:pt x="17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9" name="Freeform 131"/>
            <p:cNvSpPr/>
            <p:nvPr/>
          </p:nvSpPr>
          <p:spPr bwMode="auto">
            <a:xfrm>
              <a:off x="4430689" y="3172109"/>
              <a:ext cx="5147" cy="386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0 w 4"/>
                <a:gd name="T5" fmla="*/ 0 h 3"/>
                <a:gd name="T6" fmla="*/ 4 w 4"/>
                <a:gd name="T7" fmla="*/ 0 h 3"/>
                <a:gd name="T8" fmla="*/ 4 w 4"/>
                <a:gd name="T9" fmla="*/ 3 h 3"/>
                <a:gd name="T10" fmla="*/ 0 w 4"/>
                <a:gd name="T11" fmla="*/ 3 h 3"/>
                <a:gd name="T12" fmla="*/ 0 w 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0" name="Freeform 132"/>
            <p:cNvSpPr/>
            <p:nvPr/>
          </p:nvSpPr>
          <p:spPr bwMode="auto">
            <a:xfrm>
              <a:off x="4469289" y="3105203"/>
              <a:ext cx="9007" cy="14153"/>
            </a:xfrm>
            <a:custGeom>
              <a:avLst/>
              <a:gdLst>
                <a:gd name="T0" fmla="*/ 0 w 7"/>
                <a:gd name="T1" fmla="*/ 7 h 11"/>
                <a:gd name="T2" fmla="*/ 0 w 7"/>
                <a:gd name="T3" fmla="*/ 3 h 11"/>
                <a:gd name="T4" fmla="*/ 4 w 7"/>
                <a:gd name="T5" fmla="*/ 3 h 11"/>
                <a:gd name="T6" fmla="*/ 4 w 7"/>
                <a:gd name="T7" fmla="*/ 0 h 11"/>
                <a:gd name="T8" fmla="*/ 7 w 7"/>
                <a:gd name="T9" fmla="*/ 0 h 11"/>
                <a:gd name="T10" fmla="*/ 7 w 7"/>
                <a:gd name="T11" fmla="*/ 0 h 11"/>
                <a:gd name="T12" fmla="*/ 7 w 7"/>
                <a:gd name="T13" fmla="*/ 3 h 11"/>
                <a:gd name="T14" fmla="*/ 7 w 7"/>
                <a:gd name="T15" fmla="*/ 11 h 11"/>
                <a:gd name="T16" fmla="*/ 4 w 7"/>
                <a:gd name="T17" fmla="*/ 7 h 11"/>
                <a:gd name="T18" fmla="*/ 0 w 7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">
                  <a:moveTo>
                    <a:pt x="0" y="7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1" name="Freeform 133"/>
            <p:cNvSpPr/>
            <p:nvPr/>
          </p:nvSpPr>
          <p:spPr bwMode="auto">
            <a:xfrm>
              <a:off x="4474436" y="2923790"/>
              <a:ext cx="162115" cy="218727"/>
            </a:xfrm>
            <a:custGeom>
              <a:avLst/>
              <a:gdLst>
                <a:gd name="T0" fmla="*/ 7 w 126"/>
                <a:gd name="T1" fmla="*/ 122 h 170"/>
                <a:gd name="T2" fmla="*/ 7 w 126"/>
                <a:gd name="T3" fmla="*/ 111 h 170"/>
                <a:gd name="T4" fmla="*/ 11 w 126"/>
                <a:gd name="T5" fmla="*/ 107 h 170"/>
                <a:gd name="T6" fmla="*/ 18 w 126"/>
                <a:gd name="T7" fmla="*/ 100 h 170"/>
                <a:gd name="T8" fmla="*/ 26 w 126"/>
                <a:gd name="T9" fmla="*/ 93 h 170"/>
                <a:gd name="T10" fmla="*/ 29 w 126"/>
                <a:gd name="T11" fmla="*/ 96 h 170"/>
                <a:gd name="T12" fmla="*/ 37 w 126"/>
                <a:gd name="T13" fmla="*/ 100 h 170"/>
                <a:gd name="T14" fmla="*/ 44 w 126"/>
                <a:gd name="T15" fmla="*/ 100 h 170"/>
                <a:gd name="T16" fmla="*/ 48 w 126"/>
                <a:gd name="T17" fmla="*/ 93 h 170"/>
                <a:gd name="T18" fmla="*/ 55 w 126"/>
                <a:gd name="T19" fmla="*/ 89 h 170"/>
                <a:gd name="T20" fmla="*/ 59 w 126"/>
                <a:gd name="T21" fmla="*/ 78 h 170"/>
                <a:gd name="T22" fmla="*/ 66 w 126"/>
                <a:gd name="T23" fmla="*/ 70 h 170"/>
                <a:gd name="T24" fmla="*/ 70 w 126"/>
                <a:gd name="T25" fmla="*/ 63 h 170"/>
                <a:gd name="T26" fmla="*/ 77 w 126"/>
                <a:gd name="T27" fmla="*/ 52 h 170"/>
                <a:gd name="T28" fmla="*/ 81 w 126"/>
                <a:gd name="T29" fmla="*/ 44 h 170"/>
                <a:gd name="T30" fmla="*/ 85 w 126"/>
                <a:gd name="T31" fmla="*/ 33 h 170"/>
                <a:gd name="T32" fmla="*/ 89 w 126"/>
                <a:gd name="T33" fmla="*/ 29 h 170"/>
                <a:gd name="T34" fmla="*/ 96 w 126"/>
                <a:gd name="T35" fmla="*/ 26 h 170"/>
                <a:gd name="T36" fmla="*/ 96 w 126"/>
                <a:gd name="T37" fmla="*/ 18 h 170"/>
                <a:gd name="T38" fmla="*/ 92 w 126"/>
                <a:gd name="T39" fmla="*/ 11 h 170"/>
                <a:gd name="T40" fmla="*/ 89 w 126"/>
                <a:gd name="T41" fmla="*/ 0 h 170"/>
                <a:gd name="T42" fmla="*/ 103 w 126"/>
                <a:gd name="T43" fmla="*/ 11 h 170"/>
                <a:gd name="T44" fmla="*/ 107 w 126"/>
                <a:gd name="T45" fmla="*/ 18 h 170"/>
                <a:gd name="T46" fmla="*/ 103 w 126"/>
                <a:gd name="T47" fmla="*/ 26 h 170"/>
                <a:gd name="T48" fmla="*/ 103 w 126"/>
                <a:gd name="T49" fmla="*/ 33 h 170"/>
                <a:gd name="T50" fmla="*/ 107 w 126"/>
                <a:gd name="T51" fmla="*/ 41 h 170"/>
                <a:gd name="T52" fmla="*/ 114 w 126"/>
                <a:gd name="T53" fmla="*/ 48 h 170"/>
                <a:gd name="T54" fmla="*/ 111 w 126"/>
                <a:gd name="T55" fmla="*/ 48 h 170"/>
                <a:gd name="T56" fmla="*/ 103 w 126"/>
                <a:gd name="T57" fmla="*/ 48 h 170"/>
                <a:gd name="T58" fmla="*/ 96 w 126"/>
                <a:gd name="T59" fmla="*/ 48 h 170"/>
                <a:gd name="T60" fmla="*/ 92 w 126"/>
                <a:gd name="T61" fmla="*/ 52 h 170"/>
                <a:gd name="T62" fmla="*/ 92 w 126"/>
                <a:gd name="T63" fmla="*/ 55 h 170"/>
                <a:gd name="T64" fmla="*/ 103 w 126"/>
                <a:gd name="T65" fmla="*/ 63 h 170"/>
                <a:gd name="T66" fmla="*/ 114 w 126"/>
                <a:gd name="T67" fmla="*/ 74 h 170"/>
                <a:gd name="T68" fmla="*/ 114 w 126"/>
                <a:gd name="T69" fmla="*/ 85 h 170"/>
                <a:gd name="T70" fmla="*/ 107 w 126"/>
                <a:gd name="T71" fmla="*/ 96 h 170"/>
                <a:gd name="T72" fmla="*/ 100 w 126"/>
                <a:gd name="T73" fmla="*/ 104 h 170"/>
                <a:gd name="T74" fmla="*/ 100 w 126"/>
                <a:gd name="T75" fmla="*/ 111 h 170"/>
                <a:gd name="T76" fmla="*/ 100 w 126"/>
                <a:gd name="T77" fmla="*/ 122 h 170"/>
                <a:gd name="T78" fmla="*/ 107 w 126"/>
                <a:gd name="T79" fmla="*/ 133 h 170"/>
                <a:gd name="T80" fmla="*/ 114 w 126"/>
                <a:gd name="T81" fmla="*/ 144 h 170"/>
                <a:gd name="T82" fmla="*/ 126 w 126"/>
                <a:gd name="T83" fmla="*/ 152 h 170"/>
                <a:gd name="T84" fmla="*/ 126 w 126"/>
                <a:gd name="T85" fmla="*/ 159 h 170"/>
                <a:gd name="T86" fmla="*/ 126 w 126"/>
                <a:gd name="T87" fmla="*/ 163 h 170"/>
                <a:gd name="T88" fmla="*/ 122 w 126"/>
                <a:gd name="T89" fmla="*/ 170 h 170"/>
                <a:gd name="T90" fmla="*/ 122 w 126"/>
                <a:gd name="T91" fmla="*/ 170 h 170"/>
                <a:gd name="T92" fmla="*/ 118 w 126"/>
                <a:gd name="T93" fmla="*/ 170 h 170"/>
                <a:gd name="T94" fmla="*/ 111 w 126"/>
                <a:gd name="T95" fmla="*/ 167 h 170"/>
                <a:gd name="T96" fmla="*/ 107 w 126"/>
                <a:gd name="T97" fmla="*/ 170 h 170"/>
                <a:gd name="T98" fmla="*/ 100 w 126"/>
                <a:gd name="T99" fmla="*/ 167 h 170"/>
                <a:gd name="T100" fmla="*/ 96 w 126"/>
                <a:gd name="T101" fmla="*/ 167 h 170"/>
                <a:gd name="T102" fmla="*/ 74 w 126"/>
                <a:gd name="T103" fmla="*/ 163 h 170"/>
                <a:gd name="T104" fmla="*/ 66 w 126"/>
                <a:gd name="T105" fmla="*/ 163 h 170"/>
                <a:gd name="T106" fmla="*/ 63 w 126"/>
                <a:gd name="T107" fmla="*/ 163 h 170"/>
                <a:gd name="T108" fmla="*/ 55 w 126"/>
                <a:gd name="T109" fmla="*/ 163 h 170"/>
                <a:gd name="T110" fmla="*/ 48 w 126"/>
                <a:gd name="T111" fmla="*/ 163 h 170"/>
                <a:gd name="T112" fmla="*/ 44 w 126"/>
                <a:gd name="T113" fmla="*/ 167 h 170"/>
                <a:gd name="T114" fmla="*/ 22 w 126"/>
                <a:gd name="T115" fmla="*/ 167 h 170"/>
                <a:gd name="T116" fmla="*/ 18 w 126"/>
                <a:gd name="T117" fmla="*/ 163 h 170"/>
                <a:gd name="T118" fmla="*/ 18 w 126"/>
                <a:gd name="T119" fmla="*/ 148 h 170"/>
                <a:gd name="T120" fmla="*/ 18 w 126"/>
                <a:gd name="T121" fmla="*/ 137 h 170"/>
                <a:gd name="T122" fmla="*/ 7 w 126"/>
                <a:gd name="T123" fmla="*/ 137 h 170"/>
                <a:gd name="T124" fmla="*/ 0 w 126"/>
                <a:gd name="T125" fmla="*/ 1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70">
                  <a:moveTo>
                    <a:pt x="0" y="130"/>
                  </a:moveTo>
                  <a:lnTo>
                    <a:pt x="0" y="126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18" y="100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9" y="96"/>
                  </a:lnTo>
                  <a:lnTo>
                    <a:pt x="33" y="93"/>
                  </a:lnTo>
                  <a:lnTo>
                    <a:pt x="37" y="96"/>
                  </a:lnTo>
                  <a:lnTo>
                    <a:pt x="37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4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3"/>
                  </a:lnTo>
                  <a:lnTo>
                    <a:pt x="52" y="93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5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63" y="74"/>
                  </a:lnTo>
                  <a:lnTo>
                    <a:pt x="66" y="70"/>
                  </a:lnTo>
                  <a:lnTo>
                    <a:pt x="70" y="67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9" y="29"/>
                  </a:lnTo>
                  <a:lnTo>
                    <a:pt x="92" y="29"/>
                  </a:lnTo>
                  <a:lnTo>
                    <a:pt x="9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5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2" y="7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0" y="7"/>
                  </a:lnTo>
                  <a:lnTo>
                    <a:pt x="103" y="11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7" y="18"/>
                  </a:lnTo>
                  <a:lnTo>
                    <a:pt x="107" y="22"/>
                  </a:lnTo>
                  <a:lnTo>
                    <a:pt x="103" y="22"/>
                  </a:lnTo>
                  <a:lnTo>
                    <a:pt x="103" y="26"/>
                  </a:lnTo>
                  <a:lnTo>
                    <a:pt x="107" y="26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3" y="37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1" y="44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11" y="48"/>
                  </a:lnTo>
                  <a:lnTo>
                    <a:pt x="107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0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9"/>
                  </a:lnTo>
                  <a:lnTo>
                    <a:pt x="96" y="59"/>
                  </a:lnTo>
                  <a:lnTo>
                    <a:pt x="103" y="63"/>
                  </a:lnTo>
                  <a:lnTo>
                    <a:pt x="107" y="70"/>
                  </a:lnTo>
                  <a:lnTo>
                    <a:pt x="111" y="70"/>
                  </a:lnTo>
                  <a:lnTo>
                    <a:pt x="114" y="74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11" y="89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0" y="111"/>
                  </a:lnTo>
                  <a:lnTo>
                    <a:pt x="100" y="115"/>
                  </a:lnTo>
                  <a:lnTo>
                    <a:pt x="100" y="118"/>
                  </a:lnTo>
                  <a:lnTo>
                    <a:pt x="100" y="122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7" y="133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4" y="144"/>
                  </a:lnTo>
                  <a:lnTo>
                    <a:pt x="118" y="148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56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63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4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07" y="167"/>
                  </a:lnTo>
                  <a:lnTo>
                    <a:pt x="107" y="170"/>
                  </a:lnTo>
                  <a:lnTo>
                    <a:pt x="107" y="170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74" y="167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0" y="167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9" y="163"/>
                  </a:lnTo>
                  <a:lnTo>
                    <a:pt x="55" y="163"/>
                  </a:lnTo>
                  <a:lnTo>
                    <a:pt x="55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67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22" y="156"/>
                  </a:lnTo>
                  <a:lnTo>
                    <a:pt x="22" y="152"/>
                  </a:lnTo>
                  <a:lnTo>
                    <a:pt x="18" y="148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37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7" y="137"/>
                  </a:lnTo>
                  <a:lnTo>
                    <a:pt x="7" y="126"/>
                  </a:lnTo>
                  <a:lnTo>
                    <a:pt x="3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2" name="Freeform 134"/>
            <p:cNvSpPr/>
            <p:nvPr/>
          </p:nvSpPr>
          <p:spPr bwMode="auto">
            <a:xfrm>
              <a:off x="4478295" y="3133509"/>
              <a:ext cx="119657" cy="119657"/>
            </a:xfrm>
            <a:custGeom>
              <a:avLst/>
              <a:gdLst>
                <a:gd name="T0" fmla="*/ 41 w 93"/>
                <a:gd name="T1" fmla="*/ 4 h 93"/>
                <a:gd name="T2" fmla="*/ 45 w 93"/>
                <a:gd name="T3" fmla="*/ 0 h 93"/>
                <a:gd name="T4" fmla="*/ 52 w 93"/>
                <a:gd name="T5" fmla="*/ 0 h 93"/>
                <a:gd name="T6" fmla="*/ 56 w 93"/>
                <a:gd name="T7" fmla="*/ 0 h 93"/>
                <a:gd name="T8" fmla="*/ 63 w 93"/>
                <a:gd name="T9" fmla="*/ 0 h 93"/>
                <a:gd name="T10" fmla="*/ 63 w 93"/>
                <a:gd name="T11" fmla="*/ 0 h 93"/>
                <a:gd name="T12" fmla="*/ 71 w 93"/>
                <a:gd name="T13" fmla="*/ 0 h 93"/>
                <a:gd name="T14" fmla="*/ 71 w 93"/>
                <a:gd name="T15" fmla="*/ 4 h 93"/>
                <a:gd name="T16" fmla="*/ 71 w 93"/>
                <a:gd name="T17" fmla="*/ 7 h 93"/>
                <a:gd name="T18" fmla="*/ 71 w 93"/>
                <a:gd name="T19" fmla="*/ 11 h 93"/>
                <a:gd name="T20" fmla="*/ 71 w 93"/>
                <a:gd name="T21" fmla="*/ 15 h 93"/>
                <a:gd name="T22" fmla="*/ 74 w 93"/>
                <a:gd name="T23" fmla="*/ 15 h 93"/>
                <a:gd name="T24" fmla="*/ 82 w 93"/>
                <a:gd name="T25" fmla="*/ 15 h 93"/>
                <a:gd name="T26" fmla="*/ 89 w 93"/>
                <a:gd name="T27" fmla="*/ 15 h 93"/>
                <a:gd name="T28" fmla="*/ 93 w 93"/>
                <a:gd name="T29" fmla="*/ 19 h 93"/>
                <a:gd name="T30" fmla="*/ 93 w 93"/>
                <a:gd name="T31" fmla="*/ 22 h 93"/>
                <a:gd name="T32" fmla="*/ 89 w 93"/>
                <a:gd name="T33" fmla="*/ 26 h 93"/>
                <a:gd name="T34" fmla="*/ 86 w 93"/>
                <a:gd name="T35" fmla="*/ 30 h 93"/>
                <a:gd name="T36" fmla="*/ 86 w 93"/>
                <a:gd name="T37" fmla="*/ 33 h 93"/>
                <a:gd name="T38" fmla="*/ 86 w 93"/>
                <a:gd name="T39" fmla="*/ 33 h 93"/>
                <a:gd name="T40" fmla="*/ 82 w 93"/>
                <a:gd name="T41" fmla="*/ 37 h 93"/>
                <a:gd name="T42" fmla="*/ 86 w 93"/>
                <a:gd name="T43" fmla="*/ 41 h 93"/>
                <a:gd name="T44" fmla="*/ 89 w 93"/>
                <a:gd name="T45" fmla="*/ 41 h 93"/>
                <a:gd name="T46" fmla="*/ 89 w 93"/>
                <a:gd name="T47" fmla="*/ 45 h 93"/>
                <a:gd name="T48" fmla="*/ 93 w 93"/>
                <a:gd name="T49" fmla="*/ 48 h 93"/>
                <a:gd name="T50" fmla="*/ 86 w 93"/>
                <a:gd name="T51" fmla="*/ 67 h 93"/>
                <a:gd name="T52" fmla="*/ 86 w 93"/>
                <a:gd name="T53" fmla="*/ 70 h 93"/>
                <a:gd name="T54" fmla="*/ 86 w 93"/>
                <a:gd name="T55" fmla="*/ 70 h 93"/>
                <a:gd name="T56" fmla="*/ 78 w 93"/>
                <a:gd name="T57" fmla="*/ 67 h 93"/>
                <a:gd name="T58" fmla="*/ 74 w 93"/>
                <a:gd name="T59" fmla="*/ 70 h 93"/>
                <a:gd name="T60" fmla="*/ 67 w 93"/>
                <a:gd name="T61" fmla="*/ 67 h 93"/>
                <a:gd name="T62" fmla="*/ 63 w 93"/>
                <a:gd name="T63" fmla="*/ 63 h 93"/>
                <a:gd name="T64" fmla="*/ 60 w 93"/>
                <a:gd name="T65" fmla="*/ 67 h 93"/>
                <a:gd name="T66" fmla="*/ 56 w 93"/>
                <a:gd name="T67" fmla="*/ 70 h 93"/>
                <a:gd name="T68" fmla="*/ 52 w 93"/>
                <a:gd name="T69" fmla="*/ 70 h 93"/>
                <a:gd name="T70" fmla="*/ 45 w 93"/>
                <a:gd name="T71" fmla="*/ 70 h 93"/>
                <a:gd name="T72" fmla="*/ 41 w 93"/>
                <a:gd name="T73" fmla="*/ 74 h 93"/>
                <a:gd name="T74" fmla="*/ 41 w 93"/>
                <a:gd name="T75" fmla="*/ 78 h 93"/>
                <a:gd name="T76" fmla="*/ 49 w 93"/>
                <a:gd name="T77" fmla="*/ 78 h 93"/>
                <a:gd name="T78" fmla="*/ 52 w 93"/>
                <a:gd name="T79" fmla="*/ 78 h 93"/>
                <a:gd name="T80" fmla="*/ 52 w 93"/>
                <a:gd name="T81" fmla="*/ 89 h 93"/>
                <a:gd name="T82" fmla="*/ 45 w 93"/>
                <a:gd name="T83" fmla="*/ 85 h 93"/>
                <a:gd name="T84" fmla="*/ 41 w 93"/>
                <a:gd name="T85" fmla="*/ 89 h 93"/>
                <a:gd name="T86" fmla="*/ 41 w 93"/>
                <a:gd name="T87" fmla="*/ 89 h 93"/>
                <a:gd name="T88" fmla="*/ 37 w 93"/>
                <a:gd name="T89" fmla="*/ 93 h 93"/>
                <a:gd name="T90" fmla="*/ 34 w 93"/>
                <a:gd name="T91" fmla="*/ 89 h 93"/>
                <a:gd name="T92" fmla="*/ 26 w 93"/>
                <a:gd name="T93" fmla="*/ 82 h 93"/>
                <a:gd name="T94" fmla="*/ 15 w 93"/>
                <a:gd name="T95" fmla="*/ 74 h 93"/>
                <a:gd name="T96" fmla="*/ 12 w 93"/>
                <a:gd name="T97" fmla="*/ 70 h 93"/>
                <a:gd name="T98" fmla="*/ 8 w 93"/>
                <a:gd name="T99" fmla="*/ 63 h 93"/>
                <a:gd name="T100" fmla="*/ 4 w 93"/>
                <a:gd name="T101" fmla="*/ 56 h 93"/>
                <a:gd name="T102" fmla="*/ 4 w 93"/>
                <a:gd name="T103" fmla="*/ 52 h 93"/>
                <a:gd name="T104" fmla="*/ 0 w 93"/>
                <a:gd name="T105" fmla="*/ 45 h 93"/>
                <a:gd name="T106" fmla="*/ 8 w 93"/>
                <a:gd name="T107" fmla="*/ 45 h 93"/>
                <a:gd name="T108" fmla="*/ 8 w 93"/>
                <a:gd name="T109" fmla="*/ 30 h 93"/>
                <a:gd name="T110" fmla="*/ 15 w 93"/>
                <a:gd name="T111" fmla="*/ 30 h 93"/>
                <a:gd name="T112" fmla="*/ 8 w 93"/>
                <a:gd name="T113" fmla="*/ 26 h 93"/>
                <a:gd name="T114" fmla="*/ 12 w 93"/>
                <a:gd name="T115" fmla="*/ 22 h 93"/>
                <a:gd name="T116" fmla="*/ 15 w 93"/>
                <a:gd name="T117" fmla="*/ 19 h 93"/>
                <a:gd name="T118" fmla="*/ 19 w 93"/>
                <a:gd name="T119" fmla="*/ 22 h 93"/>
                <a:gd name="T120" fmla="*/ 41 w 93"/>
                <a:gd name="T121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3">
                  <a:moveTo>
                    <a:pt x="41" y="4"/>
                  </a:moveTo>
                  <a:lnTo>
                    <a:pt x="41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9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2" y="37"/>
                  </a:lnTo>
                  <a:lnTo>
                    <a:pt x="82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3" y="45"/>
                  </a:lnTo>
                  <a:lnTo>
                    <a:pt x="93" y="48"/>
                  </a:lnTo>
                  <a:lnTo>
                    <a:pt x="89" y="56"/>
                  </a:lnTo>
                  <a:lnTo>
                    <a:pt x="86" y="67"/>
                  </a:lnTo>
                  <a:lnTo>
                    <a:pt x="89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2" y="67"/>
                  </a:lnTo>
                  <a:lnTo>
                    <a:pt x="78" y="67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71" y="70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4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8"/>
                  </a:lnTo>
                  <a:lnTo>
                    <a:pt x="52" y="85"/>
                  </a:lnTo>
                  <a:lnTo>
                    <a:pt x="52" y="89"/>
                  </a:lnTo>
                  <a:lnTo>
                    <a:pt x="49" y="85"/>
                  </a:lnTo>
                  <a:lnTo>
                    <a:pt x="45" y="85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37" y="93"/>
                  </a:lnTo>
                  <a:lnTo>
                    <a:pt x="37" y="93"/>
                  </a:lnTo>
                  <a:lnTo>
                    <a:pt x="34" y="93"/>
                  </a:lnTo>
                  <a:lnTo>
                    <a:pt x="34" y="89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19" y="78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2" y="70"/>
                  </a:lnTo>
                  <a:lnTo>
                    <a:pt x="8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3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41" y="22"/>
                  </a:lnTo>
                  <a:lnTo>
                    <a:pt x="41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3" name="Freeform 135"/>
            <p:cNvSpPr/>
            <p:nvPr/>
          </p:nvSpPr>
          <p:spPr bwMode="auto">
            <a:xfrm>
              <a:off x="4488588" y="3138657"/>
              <a:ext cx="42459" cy="23159"/>
            </a:xfrm>
            <a:custGeom>
              <a:avLst/>
              <a:gdLst>
                <a:gd name="T0" fmla="*/ 4 w 33"/>
                <a:gd name="T1" fmla="*/ 18 h 18"/>
                <a:gd name="T2" fmla="*/ 7 w 33"/>
                <a:gd name="T3" fmla="*/ 18 h 18"/>
                <a:gd name="T4" fmla="*/ 7 w 33"/>
                <a:gd name="T5" fmla="*/ 15 h 18"/>
                <a:gd name="T6" fmla="*/ 11 w 33"/>
                <a:gd name="T7" fmla="*/ 15 h 18"/>
                <a:gd name="T8" fmla="*/ 11 w 33"/>
                <a:gd name="T9" fmla="*/ 18 h 18"/>
                <a:gd name="T10" fmla="*/ 33 w 33"/>
                <a:gd name="T11" fmla="*/ 18 h 18"/>
                <a:gd name="T12" fmla="*/ 33 w 33"/>
                <a:gd name="T13" fmla="*/ 0 h 18"/>
                <a:gd name="T14" fmla="*/ 15 w 33"/>
                <a:gd name="T15" fmla="*/ 0 h 18"/>
                <a:gd name="T16" fmla="*/ 11 w 33"/>
                <a:gd name="T17" fmla="*/ 0 h 18"/>
                <a:gd name="T18" fmla="*/ 11 w 33"/>
                <a:gd name="T19" fmla="*/ 0 h 18"/>
                <a:gd name="T20" fmla="*/ 7 w 33"/>
                <a:gd name="T21" fmla="*/ 0 h 18"/>
                <a:gd name="T22" fmla="*/ 7 w 33"/>
                <a:gd name="T23" fmla="*/ 0 h 18"/>
                <a:gd name="T24" fmla="*/ 11 w 33"/>
                <a:gd name="T25" fmla="*/ 3 h 18"/>
                <a:gd name="T26" fmla="*/ 4 w 33"/>
                <a:gd name="T27" fmla="*/ 7 h 18"/>
                <a:gd name="T28" fmla="*/ 0 w 33"/>
                <a:gd name="T29" fmla="*/ 15 h 18"/>
                <a:gd name="T30" fmla="*/ 4 w 33"/>
                <a:gd name="T31" fmla="*/ 15 h 18"/>
                <a:gd name="T32" fmla="*/ 4 w 33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8">
                  <a:moveTo>
                    <a:pt x="4" y="18"/>
                  </a:moveTo>
                  <a:lnTo>
                    <a:pt x="7" y="18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4" y="7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4" name="Freeform 136"/>
            <p:cNvSpPr/>
            <p:nvPr/>
          </p:nvSpPr>
          <p:spPr bwMode="auto">
            <a:xfrm>
              <a:off x="4525901" y="3105204"/>
              <a:ext cx="162115" cy="171122"/>
            </a:xfrm>
            <a:custGeom>
              <a:avLst/>
              <a:gdLst>
                <a:gd name="T0" fmla="*/ 4 w 126"/>
                <a:gd name="T1" fmla="*/ 111 h 133"/>
                <a:gd name="T2" fmla="*/ 8 w 126"/>
                <a:gd name="T3" fmla="*/ 107 h 133"/>
                <a:gd name="T4" fmla="*/ 15 w 126"/>
                <a:gd name="T5" fmla="*/ 107 h 133"/>
                <a:gd name="T6" fmla="*/ 12 w 126"/>
                <a:gd name="T7" fmla="*/ 100 h 133"/>
                <a:gd name="T8" fmla="*/ 4 w 126"/>
                <a:gd name="T9" fmla="*/ 96 h 133"/>
                <a:gd name="T10" fmla="*/ 8 w 126"/>
                <a:gd name="T11" fmla="*/ 92 h 133"/>
                <a:gd name="T12" fmla="*/ 15 w 126"/>
                <a:gd name="T13" fmla="*/ 92 h 133"/>
                <a:gd name="T14" fmla="*/ 23 w 126"/>
                <a:gd name="T15" fmla="*/ 89 h 133"/>
                <a:gd name="T16" fmla="*/ 30 w 126"/>
                <a:gd name="T17" fmla="*/ 85 h 133"/>
                <a:gd name="T18" fmla="*/ 37 w 126"/>
                <a:gd name="T19" fmla="*/ 92 h 133"/>
                <a:gd name="T20" fmla="*/ 45 w 126"/>
                <a:gd name="T21" fmla="*/ 89 h 133"/>
                <a:gd name="T22" fmla="*/ 49 w 126"/>
                <a:gd name="T23" fmla="*/ 92 h 133"/>
                <a:gd name="T24" fmla="*/ 52 w 126"/>
                <a:gd name="T25" fmla="*/ 78 h 133"/>
                <a:gd name="T26" fmla="*/ 52 w 126"/>
                <a:gd name="T27" fmla="*/ 67 h 133"/>
                <a:gd name="T28" fmla="*/ 49 w 126"/>
                <a:gd name="T29" fmla="*/ 63 h 133"/>
                <a:gd name="T30" fmla="*/ 45 w 126"/>
                <a:gd name="T31" fmla="*/ 59 h 133"/>
                <a:gd name="T32" fmla="*/ 49 w 126"/>
                <a:gd name="T33" fmla="*/ 55 h 133"/>
                <a:gd name="T34" fmla="*/ 49 w 126"/>
                <a:gd name="T35" fmla="*/ 52 h 133"/>
                <a:gd name="T36" fmla="*/ 56 w 126"/>
                <a:gd name="T37" fmla="*/ 48 h 133"/>
                <a:gd name="T38" fmla="*/ 56 w 126"/>
                <a:gd name="T39" fmla="*/ 41 h 133"/>
                <a:gd name="T40" fmla="*/ 49 w 126"/>
                <a:gd name="T41" fmla="*/ 37 h 133"/>
                <a:gd name="T42" fmla="*/ 37 w 126"/>
                <a:gd name="T43" fmla="*/ 37 h 133"/>
                <a:gd name="T44" fmla="*/ 34 w 126"/>
                <a:gd name="T45" fmla="*/ 37 h 133"/>
                <a:gd name="T46" fmla="*/ 34 w 126"/>
                <a:gd name="T47" fmla="*/ 29 h 133"/>
                <a:gd name="T48" fmla="*/ 56 w 126"/>
                <a:gd name="T49" fmla="*/ 26 h 133"/>
                <a:gd name="T50" fmla="*/ 60 w 126"/>
                <a:gd name="T51" fmla="*/ 26 h 133"/>
                <a:gd name="T52" fmla="*/ 67 w 126"/>
                <a:gd name="T53" fmla="*/ 29 h 133"/>
                <a:gd name="T54" fmla="*/ 71 w 126"/>
                <a:gd name="T55" fmla="*/ 26 h 133"/>
                <a:gd name="T56" fmla="*/ 78 w 126"/>
                <a:gd name="T57" fmla="*/ 29 h 133"/>
                <a:gd name="T58" fmla="*/ 82 w 126"/>
                <a:gd name="T59" fmla="*/ 29 h 133"/>
                <a:gd name="T60" fmla="*/ 82 w 126"/>
                <a:gd name="T61" fmla="*/ 29 h 133"/>
                <a:gd name="T62" fmla="*/ 86 w 126"/>
                <a:gd name="T63" fmla="*/ 22 h 133"/>
                <a:gd name="T64" fmla="*/ 97 w 126"/>
                <a:gd name="T65" fmla="*/ 3 h 133"/>
                <a:gd name="T66" fmla="*/ 108 w 126"/>
                <a:gd name="T67" fmla="*/ 0 h 133"/>
                <a:gd name="T68" fmla="*/ 115 w 126"/>
                <a:gd name="T69" fmla="*/ 0 h 133"/>
                <a:gd name="T70" fmla="*/ 123 w 126"/>
                <a:gd name="T71" fmla="*/ 3 h 133"/>
                <a:gd name="T72" fmla="*/ 126 w 126"/>
                <a:gd name="T73" fmla="*/ 3 h 133"/>
                <a:gd name="T74" fmla="*/ 123 w 126"/>
                <a:gd name="T75" fmla="*/ 11 h 133"/>
                <a:gd name="T76" fmla="*/ 119 w 126"/>
                <a:gd name="T77" fmla="*/ 29 h 133"/>
                <a:gd name="T78" fmla="*/ 115 w 126"/>
                <a:gd name="T79" fmla="*/ 37 h 133"/>
                <a:gd name="T80" fmla="*/ 112 w 126"/>
                <a:gd name="T81" fmla="*/ 48 h 133"/>
                <a:gd name="T82" fmla="*/ 112 w 126"/>
                <a:gd name="T83" fmla="*/ 55 h 133"/>
                <a:gd name="T84" fmla="*/ 104 w 126"/>
                <a:gd name="T85" fmla="*/ 70 h 133"/>
                <a:gd name="T86" fmla="*/ 97 w 126"/>
                <a:gd name="T87" fmla="*/ 74 h 133"/>
                <a:gd name="T88" fmla="*/ 89 w 126"/>
                <a:gd name="T89" fmla="*/ 85 h 133"/>
                <a:gd name="T90" fmla="*/ 82 w 126"/>
                <a:gd name="T91" fmla="*/ 96 h 133"/>
                <a:gd name="T92" fmla="*/ 82 w 126"/>
                <a:gd name="T93" fmla="*/ 107 h 133"/>
                <a:gd name="T94" fmla="*/ 78 w 126"/>
                <a:gd name="T95" fmla="*/ 115 h 133"/>
                <a:gd name="T96" fmla="*/ 67 w 126"/>
                <a:gd name="T97" fmla="*/ 126 h 133"/>
                <a:gd name="T98" fmla="*/ 56 w 126"/>
                <a:gd name="T99" fmla="*/ 130 h 133"/>
                <a:gd name="T100" fmla="*/ 56 w 126"/>
                <a:gd name="T101" fmla="*/ 122 h 133"/>
                <a:gd name="T102" fmla="*/ 49 w 126"/>
                <a:gd name="T103" fmla="*/ 126 h 133"/>
                <a:gd name="T104" fmla="*/ 45 w 126"/>
                <a:gd name="T105" fmla="*/ 126 h 133"/>
                <a:gd name="T106" fmla="*/ 37 w 126"/>
                <a:gd name="T107" fmla="*/ 130 h 133"/>
                <a:gd name="T108" fmla="*/ 34 w 126"/>
                <a:gd name="T109" fmla="*/ 126 h 133"/>
                <a:gd name="T110" fmla="*/ 30 w 126"/>
                <a:gd name="T111" fmla="*/ 122 h 133"/>
                <a:gd name="T112" fmla="*/ 26 w 126"/>
                <a:gd name="T113" fmla="*/ 126 h 133"/>
                <a:gd name="T114" fmla="*/ 19 w 126"/>
                <a:gd name="T115" fmla="*/ 130 h 133"/>
                <a:gd name="T116" fmla="*/ 15 w 126"/>
                <a:gd name="T117" fmla="*/ 133 h 133"/>
                <a:gd name="T118" fmla="*/ 12 w 126"/>
                <a:gd name="T119" fmla="*/ 126 h 133"/>
                <a:gd name="T120" fmla="*/ 4 w 126"/>
                <a:gd name="T121" fmla="*/ 1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3">
                  <a:moveTo>
                    <a:pt x="0" y="115"/>
                  </a:moveTo>
                  <a:lnTo>
                    <a:pt x="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8" y="111"/>
                  </a:lnTo>
                  <a:lnTo>
                    <a:pt x="8" y="107"/>
                  </a:lnTo>
                  <a:lnTo>
                    <a:pt x="12" y="107"/>
                  </a:lnTo>
                  <a:lnTo>
                    <a:pt x="15" y="111"/>
                  </a:lnTo>
                  <a:lnTo>
                    <a:pt x="15" y="107"/>
                  </a:lnTo>
                  <a:lnTo>
                    <a:pt x="15" y="100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8" y="100"/>
                  </a:ln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9"/>
                  </a:lnTo>
                  <a:lnTo>
                    <a:pt x="34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41" y="89"/>
                  </a:lnTo>
                  <a:lnTo>
                    <a:pt x="45" y="89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52" y="92"/>
                  </a:lnTo>
                  <a:lnTo>
                    <a:pt x="49" y="89"/>
                  </a:lnTo>
                  <a:lnTo>
                    <a:pt x="52" y="78"/>
                  </a:lnTo>
                  <a:lnTo>
                    <a:pt x="56" y="70"/>
                  </a:lnTo>
                  <a:lnTo>
                    <a:pt x="56" y="67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7"/>
                  </a:lnTo>
                  <a:lnTo>
                    <a:pt x="49" y="37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7" y="37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6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93" y="7"/>
                  </a:lnTo>
                  <a:lnTo>
                    <a:pt x="97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3" y="3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26" y="11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5" y="37"/>
                  </a:lnTo>
                  <a:lnTo>
                    <a:pt x="112" y="41"/>
                  </a:lnTo>
                  <a:lnTo>
                    <a:pt x="115" y="44"/>
                  </a:lnTo>
                  <a:lnTo>
                    <a:pt x="112" y="48"/>
                  </a:lnTo>
                  <a:lnTo>
                    <a:pt x="115" y="48"/>
                  </a:lnTo>
                  <a:lnTo>
                    <a:pt x="112" y="52"/>
                  </a:lnTo>
                  <a:lnTo>
                    <a:pt x="112" y="55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4" y="70"/>
                  </a:lnTo>
                  <a:lnTo>
                    <a:pt x="100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3" y="78"/>
                  </a:lnTo>
                  <a:lnTo>
                    <a:pt x="89" y="81"/>
                  </a:lnTo>
                  <a:lnTo>
                    <a:pt x="89" y="85"/>
                  </a:lnTo>
                  <a:lnTo>
                    <a:pt x="86" y="89"/>
                  </a:lnTo>
                  <a:lnTo>
                    <a:pt x="82" y="92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104"/>
                  </a:lnTo>
                  <a:lnTo>
                    <a:pt x="82" y="107"/>
                  </a:lnTo>
                  <a:lnTo>
                    <a:pt x="82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67" y="126"/>
                  </a:lnTo>
                  <a:lnTo>
                    <a:pt x="63" y="130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6" y="126"/>
                  </a:lnTo>
                  <a:lnTo>
                    <a:pt x="52" y="126"/>
                  </a:lnTo>
                  <a:lnTo>
                    <a:pt x="56" y="122"/>
                  </a:lnTo>
                  <a:lnTo>
                    <a:pt x="56" y="122"/>
                  </a:lnTo>
                  <a:lnTo>
                    <a:pt x="52" y="122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7" y="130"/>
                  </a:lnTo>
                  <a:lnTo>
                    <a:pt x="37" y="126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34" y="12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6" y="122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12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5" name="Freeform 137"/>
            <p:cNvSpPr/>
            <p:nvPr/>
          </p:nvSpPr>
          <p:spPr bwMode="auto">
            <a:xfrm>
              <a:off x="4545201" y="3262173"/>
              <a:ext cx="24446" cy="28306"/>
            </a:xfrm>
            <a:custGeom>
              <a:avLst/>
              <a:gdLst>
                <a:gd name="T0" fmla="*/ 19 w 19"/>
                <a:gd name="T1" fmla="*/ 8 h 22"/>
                <a:gd name="T2" fmla="*/ 19 w 19"/>
                <a:gd name="T3" fmla="*/ 4 h 22"/>
                <a:gd name="T4" fmla="*/ 15 w 19"/>
                <a:gd name="T5" fmla="*/ 0 h 22"/>
                <a:gd name="T6" fmla="*/ 15 w 19"/>
                <a:gd name="T7" fmla="*/ 0 h 22"/>
                <a:gd name="T8" fmla="*/ 11 w 19"/>
                <a:gd name="T9" fmla="*/ 0 h 22"/>
                <a:gd name="T10" fmla="*/ 11 w 19"/>
                <a:gd name="T11" fmla="*/ 4 h 22"/>
                <a:gd name="T12" fmla="*/ 8 w 19"/>
                <a:gd name="T13" fmla="*/ 4 h 22"/>
                <a:gd name="T14" fmla="*/ 8 w 19"/>
                <a:gd name="T15" fmla="*/ 4 h 22"/>
                <a:gd name="T16" fmla="*/ 4 w 19"/>
                <a:gd name="T17" fmla="*/ 8 h 22"/>
                <a:gd name="T18" fmla="*/ 4 w 19"/>
                <a:gd name="T19" fmla="*/ 8 h 22"/>
                <a:gd name="T20" fmla="*/ 0 w 19"/>
                <a:gd name="T21" fmla="*/ 11 h 22"/>
                <a:gd name="T22" fmla="*/ 0 w 19"/>
                <a:gd name="T23" fmla="*/ 11 h 22"/>
                <a:gd name="T24" fmla="*/ 0 w 19"/>
                <a:gd name="T25" fmla="*/ 11 h 22"/>
                <a:gd name="T26" fmla="*/ 4 w 19"/>
                <a:gd name="T27" fmla="*/ 19 h 22"/>
                <a:gd name="T28" fmla="*/ 0 w 19"/>
                <a:gd name="T29" fmla="*/ 19 h 22"/>
                <a:gd name="T30" fmla="*/ 0 w 19"/>
                <a:gd name="T31" fmla="*/ 22 h 22"/>
                <a:gd name="T32" fmla="*/ 4 w 19"/>
                <a:gd name="T33" fmla="*/ 19 h 22"/>
                <a:gd name="T34" fmla="*/ 8 w 19"/>
                <a:gd name="T35" fmla="*/ 19 h 22"/>
                <a:gd name="T36" fmla="*/ 11 w 19"/>
                <a:gd name="T37" fmla="*/ 19 h 22"/>
                <a:gd name="T38" fmla="*/ 8 w 19"/>
                <a:gd name="T39" fmla="*/ 11 h 22"/>
                <a:gd name="T40" fmla="*/ 11 w 19"/>
                <a:gd name="T41" fmla="*/ 11 h 22"/>
                <a:gd name="T42" fmla="*/ 15 w 19"/>
                <a:gd name="T43" fmla="*/ 8 h 22"/>
                <a:gd name="T44" fmla="*/ 19 w 19"/>
                <a:gd name="T4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2">
                  <a:moveTo>
                    <a:pt x="19" y="8"/>
                  </a:moveTo>
                  <a:lnTo>
                    <a:pt x="19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19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6" name="Freeform 138"/>
            <p:cNvSpPr/>
            <p:nvPr/>
          </p:nvSpPr>
          <p:spPr bwMode="auto">
            <a:xfrm>
              <a:off x="4911889" y="3195268"/>
              <a:ext cx="238027" cy="220014"/>
            </a:xfrm>
            <a:custGeom>
              <a:avLst/>
              <a:gdLst>
                <a:gd name="T0" fmla="*/ 23 w 185"/>
                <a:gd name="T1" fmla="*/ 4 h 171"/>
                <a:gd name="T2" fmla="*/ 78 w 185"/>
                <a:gd name="T3" fmla="*/ 0 h 171"/>
                <a:gd name="T4" fmla="*/ 141 w 185"/>
                <a:gd name="T5" fmla="*/ 37 h 171"/>
                <a:gd name="T6" fmla="*/ 163 w 185"/>
                <a:gd name="T7" fmla="*/ 56 h 171"/>
                <a:gd name="T8" fmla="*/ 163 w 185"/>
                <a:gd name="T9" fmla="*/ 60 h 171"/>
                <a:gd name="T10" fmla="*/ 156 w 185"/>
                <a:gd name="T11" fmla="*/ 74 h 171"/>
                <a:gd name="T12" fmla="*/ 163 w 185"/>
                <a:gd name="T13" fmla="*/ 86 h 171"/>
                <a:gd name="T14" fmla="*/ 167 w 185"/>
                <a:gd name="T15" fmla="*/ 93 h 171"/>
                <a:gd name="T16" fmla="*/ 163 w 185"/>
                <a:gd name="T17" fmla="*/ 97 h 171"/>
                <a:gd name="T18" fmla="*/ 167 w 185"/>
                <a:gd name="T19" fmla="*/ 108 h 171"/>
                <a:gd name="T20" fmla="*/ 167 w 185"/>
                <a:gd name="T21" fmla="*/ 119 h 171"/>
                <a:gd name="T22" fmla="*/ 167 w 185"/>
                <a:gd name="T23" fmla="*/ 123 h 171"/>
                <a:gd name="T24" fmla="*/ 171 w 185"/>
                <a:gd name="T25" fmla="*/ 126 h 171"/>
                <a:gd name="T26" fmla="*/ 174 w 185"/>
                <a:gd name="T27" fmla="*/ 141 h 171"/>
                <a:gd name="T28" fmla="*/ 185 w 185"/>
                <a:gd name="T29" fmla="*/ 145 h 171"/>
                <a:gd name="T30" fmla="*/ 182 w 185"/>
                <a:gd name="T31" fmla="*/ 145 h 171"/>
                <a:gd name="T32" fmla="*/ 174 w 185"/>
                <a:gd name="T33" fmla="*/ 149 h 171"/>
                <a:gd name="T34" fmla="*/ 167 w 185"/>
                <a:gd name="T35" fmla="*/ 152 h 171"/>
                <a:gd name="T36" fmla="*/ 160 w 185"/>
                <a:gd name="T37" fmla="*/ 152 h 171"/>
                <a:gd name="T38" fmla="*/ 148 w 185"/>
                <a:gd name="T39" fmla="*/ 156 h 171"/>
                <a:gd name="T40" fmla="*/ 141 w 185"/>
                <a:gd name="T41" fmla="*/ 156 h 171"/>
                <a:gd name="T42" fmla="*/ 141 w 185"/>
                <a:gd name="T43" fmla="*/ 160 h 171"/>
                <a:gd name="T44" fmla="*/ 130 w 185"/>
                <a:gd name="T45" fmla="*/ 160 h 171"/>
                <a:gd name="T46" fmla="*/ 126 w 185"/>
                <a:gd name="T47" fmla="*/ 160 h 171"/>
                <a:gd name="T48" fmla="*/ 119 w 185"/>
                <a:gd name="T49" fmla="*/ 163 h 171"/>
                <a:gd name="T50" fmla="*/ 111 w 185"/>
                <a:gd name="T51" fmla="*/ 160 h 171"/>
                <a:gd name="T52" fmla="*/ 108 w 185"/>
                <a:gd name="T53" fmla="*/ 160 h 171"/>
                <a:gd name="T54" fmla="*/ 104 w 185"/>
                <a:gd name="T55" fmla="*/ 160 h 171"/>
                <a:gd name="T56" fmla="*/ 82 w 185"/>
                <a:gd name="T57" fmla="*/ 171 h 171"/>
                <a:gd name="T58" fmla="*/ 74 w 185"/>
                <a:gd name="T59" fmla="*/ 134 h 171"/>
                <a:gd name="T60" fmla="*/ 71 w 185"/>
                <a:gd name="T61" fmla="*/ 130 h 171"/>
                <a:gd name="T62" fmla="*/ 67 w 185"/>
                <a:gd name="T63" fmla="*/ 130 h 171"/>
                <a:gd name="T64" fmla="*/ 63 w 185"/>
                <a:gd name="T65" fmla="*/ 130 h 171"/>
                <a:gd name="T66" fmla="*/ 60 w 185"/>
                <a:gd name="T67" fmla="*/ 126 h 171"/>
                <a:gd name="T68" fmla="*/ 56 w 185"/>
                <a:gd name="T69" fmla="*/ 123 h 171"/>
                <a:gd name="T70" fmla="*/ 52 w 185"/>
                <a:gd name="T71" fmla="*/ 119 h 171"/>
                <a:gd name="T72" fmla="*/ 37 w 185"/>
                <a:gd name="T73" fmla="*/ 119 h 171"/>
                <a:gd name="T74" fmla="*/ 34 w 185"/>
                <a:gd name="T75" fmla="*/ 112 h 171"/>
                <a:gd name="T76" fmla="*/ 26 w 185"/>
                <a:gd name="T77" fmla="*/ 112 h 171"/>
                <a:gd name="T78" fmla="*/ 8 w 185"/>
                <a:gd name="T79" fmla="*/ 86 h 171"/>
                <a:gd name="T80" fmla="*/ 8 w 185"/>
                <a:gd name="T81" fmla="*/ 52 h 171"/>
                <a:gd name="T82" fmla="*/ 23 w 185"/>
                <a:gd name="T83" fmla="*/ 45 h 171"/>
                <a:gd name="T84" fmla="*/ 26 w 185"/>
                <a:gd name="T85" fmla="*/ 37 h 171"/>
                <a:gd name="T86" fmla="*/ 26 w 185"/>
                <a:gd name="T87" fmla="*/ 34 h 171"/>
                <a:gd name="T88" fmla="*/ 23 w 185"/>
                <a:gd name="T89" fmla="*/ 26 h 171"/>
                <a:gd name="T90" fmla="*/ 23 w 185"/>
                <a:gd name="T91" fmla="*/ 26 h 171"/>
                <a:gd name="T92" fmla="*/ 26 w 185"/>
                <a:gd name="T93" fmla="*/ 22 h 171"/>
                <a:gd name="T94" fmla="*/ 26 w 185"/>
                <a:gd name="T95" fmla="*/ 15 h 171"/>
                <a:gd name="T96" fmla="*/ 26 w 185"/>
                <a:gd name="T97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71">
                  <a:moveTo>
                    <a:pt x="23" y="4"/>
                  </a:moveTo>
                  <a:lnTo>
                    <a:pt x="23" y="4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45" y="0"/>
                  </a:lnTo>
                  <a:lnTo>
                    <a:pt x="78" y="0"/>
                  </a:lnTo>
                  <a:lnTo>
                    <a:pt x="137" y="34"/>
                  </a:lnTo>
                  <a:lnTo>
                    <a:pt x="141" y="37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5" y="41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60"/>
                  </a:lnTo>
                  <a:lnTo>
                    <a:pt x="163" y="60"/>
                  </a:lnTo>
                  <a:lnTo>
                    <a:pt x="160" y="71"/>
                  </a:lnTo>
                  <a:lnTo>
                    <a:pt x="156" y="74"/>
                  </a:lnTo>
                  <a:lnTo>
                    <a:pt x="156" y="78"/>
                  </a:lnTo>
                  <a:lnTo>
                    <a:pt x="163" y="82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63" y="97"/>
                  </a:lnTo>
                  <a:lnTo>
                    <a:pt x="163" y="104"/>
                  </a:lnTo>
                  <a:lnTo>
                    <a:pt x="167" y="104"/>
                  </a:lnTo>
                  <a:lnTo>
                    <a:pt x="167" y="108"/>
                  </a:lnTo>
                  <a:lnTo>
                    <a:pt x="163" y="112"/>
                  </a:lnTo>
                  <a:lnTo>
                    <a:pt x="163" y="115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23"/>
                  </a:lnTo>
                  <a:lnTo>
                    <a:pt x="171" y="123"/>
                  </a:lnTo>
                  <a:lnTo>
                    <a:pt x="167" y="126"/>
                  </a:lnTo>
                  <a:lnTo>
                    <a:pt x="171" y="126"/>
                  </a:lnTo>
                  <a:lnTo>
                    <a:pt x="171" y="134"/>
                  </a:lnTo>
                  <a:lnTo>
                    <a:pt x="171" y="134"/>
                  </a:lnTo>
                  <a:lnTo>
                    <a:pt x="174" y="141"/>
                  </a:lnTo>
                  <a:lnTo>
                    <a:pt x="182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2" y="145"/>
                  </a:lnTo>
                  <a:lnTo>
                    <a:pt x="178" y="145"/>
                  </a:lnTo>
                  <a:lnTo>
                    <a:pt x="178" y="149"/>
                  </a:lnTo>
                  <a:lnTo>
                    <a:pt x="174" y="149"/>
                  </a:lnTo>
                  <a:lnTo>
                    <a:pt x="171" y="149"/>
                  </a:lnTo>
                  <a:lnTo>
                    <a:pt x="171" y="152"/>
                  </a:lnTo>
                  <a:lnTo>
                    <a:pt x="167" y="152"/>
                  </a:lnTo>
                  <a:lnTo>
                    <a:pt x="163" y="152"/>
                  </a:lnTo>
                  <a:lnTo>
                    <a:pt x="163" y="156"/>
                  </a:lnTo>
                  <a:lnTo>
                    <a:pt x="160" y="152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6"/>
                  </a:lnTo>
                  <a:lnTo>
                    <a:pt x="145" y="156"/>
                  </a:lnTo>
                  <a:lnTo>
                    <a:pt x="145" y="156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4" y="160"/>
                  </a:lnTo>
                  <a:lnTo>
                    <a:pt x="130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3" y="160"/>
                  </a:lnTo>
                  <a:lnTo>
                    <a:pt x="123" y="160"/>
                  </a:lnTo>
                  <a:lnTo>
                    <a:pt x="119" y="16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11" y="160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4" y="160"/>
                  </a:lnTo>
                  <a:lnTo>
                    <a:pt x="100" y="160"/>
                  </a:lnTo>
                  <a:lnTo>
                    <a:pt x="86" y="160"/>
                  </a:lnTo>
                  <a:lnTo>
                    <a:pt x="82" y="171"/>
                  </a:lnTo>
                  <a:lnTo>
                    <a:pt x="82" y="145"/>
                  </a:lnTo>
                  <a:lnTo>
                    <a:pt x="82" y="141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52" y="123"/>
                  </a:lnTo>
                  <a:lnTo>
                    <a:pt x="52" y="119"/>
                  </a:lnTo>
                  <a:lnTo>
                    <a:pt x="48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0" y="112"/>
                  </a:lnTo>
                  <a:lnTo>
                    <a:pt x="26" y="112"/>
                  </a:lnTo>
                  <a:lnTo>
                    <a:pt x="23" y="112"/>
                  </a:lnTo>
                  <a:lnTo>
                    <a:pt x="19" y="97"/>
                  </a:lnTo>
                  <a:lnTo>
                    <a:pt x="8" y="86"/>
                  </a:lnTo>
                  <a:lnTo>
                    <a:pt x="4" y="67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15" y="52"/>
                  </a:lnTo>
                  <a:lnTo>
                    <a:pt x="15" y="48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6" y="41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19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7" name="Freeform 139"/>
            <p:cNvSpPr/>
            <p:nvPr/>
          </p:nvSpPr>
          <p:spPr bwMode="auto">
            <a:xfrm>
              <a:off x="4908029" y="3200415"/>
              <a:ext cx="42459" cy="33452"/>
            </a:xfrm>
            <a:custGeom>
              <a:avLst/>
              <a:gdLst>
                <a:gd name="T0" fmla="*/ 7 w 33"/>
                <a:gd name="T1" fmla="*/ 4 h 26"/>
                <a:gd name="T2" fmla="*/ 7 w 33"/>
                <a:gd name="T3" fmla="*/ 4 h 26"/>
                <a:gd name="T4" fmla="*/ 11 w 33"/>
                <a:gd name="T5" fmla="*/ 4 h 26"/>
                <a:gd name="T6" fmla="*/ 14 w 33"/>
                <a:gd name="T7" fmla="*/ 0 h 26"/>
                <a:gd name="T8" fmla="*/ 14 w 33"/>
                <a:gd name="T9" fmla="*/ 0 h 26"/>
                <a:gd name="T10" fmla="*/ 18 w 33"/>
                <a:gd name="T11" fmla="*/ 4 h 26"/>
                <a:gd name="T12" fmla="*/ 18 w 33"/>
                <a:gd name="T13" fmla="*/ 4 h 26"/>
                <a:gd name="T14" fmla="*/ 22 w 33"/>
                <a:gd name="T15" fmla="*/ 0 h 26"/>
                <a:gd name="T16" fmla="*/ 22 w 33"/>
                <a:gd name="T17" fmla="*/ 0 h 26"/>
                <a:gd name="T18" fmla="*/ 22 w 33"/>
                <a:gd name="T19" fmla="*/ 0 h 26"/>
                <a:gd name="T20" fmla="*/ 26 w 33"/>
                <a:gd name="T21" fmla="*/ 4 h 26"/>
                <a:gd name="T22" fmla="*/ 29 w 33"/>
                <a:gd name="T23" fmla="*/ 4 h 26"/>
                <a:gd name="T24" fmla="*/ 29 w 33"/>
                <a:gd name="T25" fmla="*/ 7 h 26"/>
                <a:gd name="T26" fmla="*/ 29 w 33"/>
                <a:gd name="T27" fmla="*/ 7 h 26"/>
                <a:gd name="T28" fmla="*/ 29 w 33"/>
                <a:gd name="T29" fmla="*/ 11 h 26"/>
                <a:gd name="T30" fmla="*/ 33 w 33"/>
                <a:gd name="T31" fmla="*/ 15 h 26"/>
                <a:gd name="T32" fmla="*/ 29 w 33"/>
                <a:gd name="T33" fmla="*/ 18 h 26"/>
                <a:gd name="T34" fmla="*/ 29 w 33"/>
                <a:gd name="T35" fmla="*/ 18 h 26"/>
                <a:gd name="T36" fmla="*/ 29 w 33"/>
                <a:gd name="T37" fmla="*/ 18 h 26"/>
                <a:gd name="T38" fmla="*/ 26 w 33"/>
                <a:gd name="T39" fmla="*/ 22 h 26"/>
                <a:gd name="T40" fmla="*/ 26 w 33"/>
                <a:gd name="T41" fmla="*/ 22 h 26"/>
                <a:gd name="T42" fmla="*/ 26 w 33"/>
                <a:gd name="T43" fmla="*/ 18 h 26"/>
                <a:gd name="T44" fmla="*/ 26 w 33"/>
                <a:gd name="T45" fmla="*/ 18 h 26"/>
                <a:gd name="T46" fmla="*/ 22 w 33"/>
                <a:gd name="T47" fmla="*/ 18 h 26"/>
                <a:gd name="T48" fmla="*/ 22 w 33"/>
                <a:gd name="T49" fmla="*/ 15 h 26"/>
                <a:gd name="T50" fmla="*/ 18 w 33"/>
                <a:gd name="T51" fmla="*/ 15 h 26"/>
                <a:gd name="T52" fmla="*/ 18 w 33"/>
                <a:gd name="T53" fmla="*/ 15 h 26"/>
                <a:gd name="T54" fmla="*/ 18 w 33"/>
                <a:gd name="T55" fmla="*/ 15 h 26"/>
                <a:gd name="T56" fmla="*/ 18 w 33"/>
                <a:gd name="T57" fmla="*/ 18 h 26"/>
                <a:gd name="T58" fmla="*/ 14 w 33"/>
                <a:gd name="T59" fmla="*/ 22 h 26"/>
                <a:gd name="T60" fmla="*/ 14 w 33"/>
                <a:gd name="T61" fmla="*/ 22 h 26"/>
                <a:gd name="T62" fmla="*/ 11 w 33"/>
                <a:gd name="T63" fmla="*/ 26 h 26"/>
                <a:gd name="T64" fmla="*/ 11 w 33"/>
                <a:gd name="T65" fmla="*/ 22 h 26"/>
                <a:gd name="T66" fmla="*/ 11 w 33"/>
                <a:gd name="T67" fmla="*/ 22 h 26"/>
                <a:gd name="T68" fmla="*/ 7 w 33"/>
                <a:gd name="T69" fmla="*/ 26 h 26"/>
                <a:gd name="T70" fmla="*/ 7 w 33"/>
                <a:gd name="T71" fmla="*/ 22 h 26"/>
                <a:gd name="T72" fmla="*/ 3 w 33"/>
                <a:gd name="T73" fmla="*/ 22 h 26"/>
                <a:gd name="T74" fmla="*/ 3 w 33"/>
                <a:gd name="T75" fmla="*/ 18 h 26"/>
                <a:gd name="T76" fmla="*/ 0 w 33"/>
                <a:gd name="T77" fmla="*/ 18 h 26"/>
                <a:gd name="T78" fmla="*/ 0 w 33"/>
                <a:gd name="T79" fmla="*/ 22 h 26"/>
                <a:gd name="T80" fmla="*/ 0 w 33"/>
                <a:gd name="T81" fmla="*/ 18 h 26"/>
                <a:gd name="T82" fmla="*/ 0 w 33"/>
                <a:gd name="T83" fmla="*/ 7 h 26"/>
                <a:gd name="T84" fmla="*/ 3 w 33"/>
                <a:gd name="T85" fmla="*/ 7 h 26"/>
                <a:gd name="T86" fmla="*/ 7 w 33"/>
                <a:gd name="T8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26">
                  <a:moveTo>
                    <a:pt x="7" y="4"/>
                  </a:move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8" name="Freeform 140"/>
            <p:cNvSpPr/>
            <p:nvPr/>
          </p:nvSpPr>
          <p:spPr bwMode="auto">
            <a:xfrm>
              <a:off x="4908029" y="3219715"/>
              <a:ext cx="42459" cy="42459"/>
            </a:xfrm>
            <a:custGeom>
              <a:avLst/>
              <a:gdLst>
                <a:gd name="T0" fmla="*/ 3 w 33"/>
                <a:gd name="T1" fmla="*/ 33 h 33"/>
                <a:gd name="T2" fmla="*/ 11 w 33"/>
                <a:gd name="T3" fmla="*/ 33 h 33"/>
                <a:gd name="T4" fmla="*/ 18 w 33"/>
                <a:gd name="T5" fmla="*/ 33 h 33"/>
                <a:gd name="T6" fmla="*/ 18 w 33"/>
                <a:gd name="T7" fmla="*/ 29 h 33"/>
                <a:gd name="T8" fmla="*/ 26 w 33"/>
                <a:gd name="T9" fmla="*/ 26 h 33"/>
                <a:gd name="T10" fmla="*/ 26 w 33"/>
                <a:gd name="T11" fmla="*/ 26 h 33"/>
                <a:gd name="T12" fmla="*/ 29 w 33"/>
                <a:gd name="T13" fmla="*/ 22 h 33"/>
                <a:gd name="T14" fmla="*/ 29 w 33"/>
                <a:gd name="T15" fmla="*/ 18 h 33"/>
                <a:gd name="T16" fmla="*/ 33 w 33"/>
                <a:gd name="T17" fmla="*/ 18 h 33"/>
                <a:gd name="T18" fmla="*/ 29 w 33"/>
                <a:gd name="T19" fmla="*/ 15 h 33"/>
                <a:gd name="T20" fmla="*/ 29 w 33"/>
                <a:gd name="T21" fmla="*/ 15 h 33"/>
                <a:gd name="T22" fmla="*/ 29 w 33"/>
                <a:gd name="T23" fmla="*/ 11 h 33"/>
                <a:gd name="T24" fmla="*/ 26 w 33"/>
                <a:gd name="T25" fmla="*/ 11 h 33"/>
                <a:gd name="T26" fmla="*/ 26 w 33"/>
                <a:gd name="T27" fmla="*/ 7 h 33"/>
                <a:gd name="T28" fmla="*/ 26 w 33"/>
                <a:gd name="T29" fmla="*/ 7 h 33"/>
                <a:gd name="T30" fmla="*/ 26 w 33"/>
                <a:gd name="T31" fmla="*/ 3 h 33"/>
                <a:gd name="T32" fmla="*/ 22 w 33"/>
                <a:gd name="T33" fmla="*/ 3 h 33"/>
                <a:gd name="T34" fmla="*/ 22 w 33"/>
                <a:gd name="T35" fmla="*/ 0 h 33"/>
                <a:gd name="T36" fmla="*/ 18 w 33"/>
                <a:gd name="T37" fmla="*/ 0 h 33"/>
                <a:gd name="T38" fmla="*/ 18 w 33"/>
                <a:gd name="T39" fmla="*/ 0 h 33"/>
                <a:gd name="T40" fmla="*/ 18 w 33"/>
                <a:gd name="T41" fmla="*/ 0 h 33"/>
                <a:gd name="T42" fmla="*/ 18 w 33"/>
                <a:gd name="T43" fmla="*/ 3 h 33"/>
                <a:gd name="T44" fmla="*/ 14 w 33"/>
                <a:gd name="T45" fmla="*/ 7 h 33"/>
                <a:gd name="T46" fmla="*/ 14 w 33"/>
                <a:gd name="T47" fmla="*/ 7 h 33"/>
                <a:gd name="T48" fmla="*/ 11 w 33"/>
                <a:gd name="T49" fmla="*/ 11 h 33"/>
                <a:gd name="T50" fmla="*/ 11 w 33"/>
                <a:gd name="T51" fmla="*/ 7 h 33"/>
                <a:gd name="T52" fmla="*/ 11 w 33"/>
                <a:gd name="T53" fmla="*/ 7 h 33"/>
                <a:gd name="T54" fmla="*/ 7 w 33"/>
                <a:gd name="T55" fmla="*/ 11 h 33"/>
                <a:gd name="T56" fmla="*/ 7 w 33"/>
                <a:gd name="T57" fmla="*/ 7 h 33"/>
                <a:gd name="T58" fmla="*/ 3 w 33"/>
                <a:gd name="T59" fmla="*/ 7 h 33"/>
                <a:gd name="T60" fmla="*/ 3 w 33"/>
                <a:gd name="T61" fmla="*/ 3 h 33"/>
                <a:gd name="T62" fmla="*/ 0 w 33"/>
                <a:gd name="T63" fmla="*/ 3 h 33"/>
                <a:gd name="T64" fmla="*/ 0 w 33"/>
                <a:gd name="T65" fmla="*/ 7 h 33"/>
                <a:gd name="T66" fmla="*/ 0 w 33"/>
                <a:gd name="T67" fmla="*/ 7 h 33"/>
                <a:gd name="T68" fmla="*/ 0 w 33"/>
                <a:gd name="T69" fmla="*/ 11 h 33"/>
                <a:gd name="T70" fmla="*/ 0 w 33"/>
                <a:gd name="T71" fmla="*/ 15 h 33"/>
                <a:gd name="T72" fmla="*/ 0 w 33"/>
                <a:gd name="T73" fmla="*/ 18 h 33"/>
                <a:gd name="T74" fmla="*/ 3 w 33"/>
                <a:gd name="T7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3">
                  <a:moveTo>
                    <a:pt x="3" y="33"/>
                  </a:moveTo>
                  <a:lnTo>
                    <a:pt x="11" y="33"/>
                  </a:lnTo>
                  <a:lnTo>
                    <a:pt x="18" y="33"/>
                  </a:lnTo>
                  <a:lnTo>
                    <a:pt x="18" y="29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2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3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9" name="Freeform 141"/>
            <p:cNvSpPr/>
            <p:nvPr/>
          </p:nvSpPr>
          <p:spPr bwMode="auto">
            <a:xfrm>
              <a:off x="4545201" y="3075612"/>
              <a:ext cx="405289" cy="362830"/>
            </a:xfrm>
            <a:custGeom>
              <a:avLst/>
              <a:gdLst>
                <a:gd name="T0" fmla="*/ 11 w 315"/>
                <a:gd name="T1" fmla="*/ 156 h 282"/>
                <a:gd name="T2" fmla="*/ 22 w 315"/>
                <a:gd name="T3" fmla="*/ 153 h 282"/>
                <a:gd name="T4" fmla="*/ 37 w 315"/>
                <a:gd name="T5" fmla="*/ 145 h 282"/>
                <a:gd name="T6" fmla="*/ 45 w 315"/>
                <a:gd name="T7" fmla="*/ 153 h 282"/>
                <a:gd name="T8" fmla="*/ 63 w 315"/>
                <a:gd name="T9" fmla="*/ 138 h 282"/>
                <a:gd name="T10" fmla="*/ 67 w 315"/>
                <a:gd name="T11" fmla="*/ 115 h 282"/>
                <a:gd name="T12" fmla="*/ 82 w 315"/>
                <a:gd name="T13" fmla="*/ 97 h 282"/>
                <a:gd name="T14" fmla="*/ 97 w 315"/>
                <a:gd name="T15" fmla="*/ 75 h 282"/>
                <a:gd name="T16" fmla="*/ 100 w 315"/>
                <a:gd name="T17" fmla="*/ 56 h 282"/>
                <a:gd name="T18" fmla="*/ 111 w 315"/>
                <a:gd name="T19" fmla="*/ 34 h 282"/>
                <a:gd name="T20" fmla="*/ 111 w 315"/>
                <a:gd name="T21" fmla="*/ 15 h 282"/>
                <a:gd name="T22" fmla="*/ 115 w 315"/>
                <a:gd name="T23" fmla="*/ 8 h 282"/>
                <a:gd name="T24" fmla="*/ 126 w 315"/>
                <a:gd name="T25" fmla="*/ 4 h 282"/>
                <a:gd name="T26" fmla="*/ 141 w 315"/>
                <a:gd name="T27" fmla="*/ 12 h 282"/>
                <a:gd name="T28" fmla="*/ 159 w 315"/>
                <a:gd name="T29" fmla="*/ 15 h 282"/>
                <a:gd name="T30" fmla="*/ 171 w 315"/>
                <a:gd name="T31" fmla="*/ 15 h 282"/>
                <a:gd name="T32" fmla="*/ 185 w 315"/>
                <a:gd name="T33" fmla="*/ 8 h 282"/>
                <a:gd name="T34" fmla="*/ 208 w 315"/>
                <a:gd name="T35" fmla="*/ 4 h 282"/>
                <a:gd name="T36" fmla="*/ 215 w 315"/>
                <a:gd name="T37" fmla="*/ 4 h 282"/>
                <a:gd name="T38" fmla="*/ 222 w 315"/>
                <a:gd name="T39" fmla="*/ 0 h 282"/>
                <a:gd name="T40" fmla="*/ 237 w 315"/>
                <a:gd name="T41" fmla="*/ 4 h 282"/>
                <a:gd name="T42" fmla="*/ 256 w 315"/>
                <a:gd name="T43" fmla="*/ 4 h 282"/>
                <a:gd name="T44" fmla="*/ 271 w 315"/>
                <a:gd name="T45" fmla="*/ 15 h 282"/>
                <a:gd name="T46" fmla="*/ 282 w 315"/>
                <a:gd name="T47" fmla="*/ 12 h 282"/>
                <a:gd name="T48" fmla="*/ 293 w 315"/>
                <a:gd name="T49" fmla="*/ 8 h 282"/>
                <a:gd name="T50" fmla="*/ 308 w 315"/>
                <a:gd name="T51" fmla="*/ 19 h 282"/>
                <a:gd name="T52" fmla="*/ 315 w 315"/>
                <a:gd name="T53" fmla="*/ 26 h 282"/>
                <a:gd name="T54" fmla="*/ 311 w 315"/>
                <a:gd name="T55" fmla="*/ 45 h 282"/>
                <a:gd name="T56" fmla="*/ 300 w 315"/>
                <a:gd name="T57" fmla="*/ 67 h 282"/>
                <a:gd name="T58" fmla="*/ 289 w 315"/>
                <a:gd name="T59" fmla="*/ 101 h 282"/>
                <a:gd name="T60" fmla="*/ 282 w 315"/>
                <a:gd name="T61" fmla="*/ 127 h 282"/>
                <a:gd name="T62" fmla="*/ 304 w 315"/>
                <a:gd name="T63" fmla="*/ 201 h 282"/>
                <a:gd name="T64" fmla="*/ 274 w 315"/>
                <a:gd name="T65" fmla="*/ 227 h 282"/>
                <a:gd name="T66" fmla="*/ 274 w 315"/>
                <a:gd name="T67" fmla="*/ 238 h 282"/>
                <a:gd name="T68" fmla="*/ 271 w 315"/>
                <a:gd name="T69" fmla="*/ 256 h 282"/>
                <a:gd name="T70" fmla="*/ 285 w 315"/>
                <a:gd name="T71" fmla="*/ 268 h 282"/>
                <a:gd name="T72" fmla="*/ 289 w 315"/>
                <a:gd name="T73" fmla="*/ 282 h 282"/>
                <a:gd name="T74" fmla="*/ 278 w 315"/>
                <a:gd name="T75" fmla="*/ 282 h 282"/>
                <a:gd name="T76" fmla="*/ 256 w 315"/>
                <a:gd name="T77" fmla="*/ 264 h 282"/>
                <a:gd name="T78" fmla="*/ 245 w 315"/>
                <a:gd name="T79" fmla="*/ 253 h 282"/>
                <a:gd name="T80" fmla="*/ 234 w 315"/>
                <a:gd name="T81" fmla="*/ 260 h 282"/>
                <a:gd name="T82" fmla="*/ 219 w 315"/>
                <a:gd name="T83" fmla="*/ 256 h 282"/>
                <a:gd name="T84" fmla="*/ 211 w 315"/>
                <a:gd name="T85" fmla="*/ 249 h 282"/>
                <a:gd name="T86" fmla="*/ 204 w 315"/>
                <a:gd name="T87" fmla="*/ 253 h 282"/>
                <a:gd name="T88" fmla="*/ 196 w 315"/>
                <a:gd name="T89" fmla="*/ 245 h 282"/>
                <a:gd name="T90" fmla="*/ 182 w 315"/>
                <a:gd name="T91" fmla="*/ 249 h 282"/>
                <a:gd name="T92" fmla="*/ 171 w 315"/>
                <a:gd name="T93" fmla="*/ 249 h 282"/>
                <a:gd name="T94" fmla="*/ 167 w 315"/>
                <a:gd name="T95" fmla="*/ 242 h 282"/>
                <a:gd name="T96" fmla="*/ 163 w 315"/>
                <a:gd name="T97" fmla="*/ 230 h 282"/>
                <a:gd name="T98" fmla="*/ 163 w 315"/>
                <a:gd name="T99" fmla="*/ 223 h 282"/>
                <a:gd name="T100" fmla="*/ 159 w 315"/>
                <a:gd name="T101" fmla="*/ 208 h 282"/>
                <a:gd name="T102" fmla="*/ 159 w 315"/>
                <a:gd name="T103" fmla="*/ 197 h 282"/>
                <a:gd name="T104" fmla="*/ 141 w 315"/>
                <a:gd name="T105" fmla="*/ 186 h 282"/>
                <a:gd name="T106" fmla="*/ 122 w 315"/>
                <a:gd name="T107" fmla="*/ 190 h 282"/>
                <a:gd name="T108" fmla="*/ 104 w 315"/>
                <a:gd name="T109" fmla="*/ 201 h 282"/>
                <a:gd name="T110" fmla="*/ 85 w 315"/>
                <a:gd name="T111" fmla="*/ 193 h 282"/>
                <a:gd name="T112" fmla="*/ 82 w 315"/>
                <a:gd name="T113" fmla="*/ 182 h 282"/>
                <a:gd name="T114" fmla="*/ 78 w 315"/>
                <a:gd name="T115" fmla="*/ 171 h 282"/>
                <a:gd name="T116" fmla="*/ 37 w 315"/>
                <a:gd name="T117" fmla="*/ 167 h 282"/>
                <a:gd name="T118" fmla="*/ 19 w 315"/>
                <a:gd name="T119" fmla="*/ 167 h 282"/>
                <a:gd name="T120" fmla="*/ 11 w 315"/>
                <a:gd name="T121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" h="282">
                  <a:moveTo>
                    <a:pt x="0" y="167"/>
                  </a:moveTo>
                  <a:lnTo>
                    <a:pt x="4" y="164"/>
                  </a:lnTo>
                  <a:lnTo>
                    <a:pt x="8" y="164"/>
                  </a:lnTo>
                  <a:lnTo>
                    <a:pt x="11" y="164"/>
                  </a:lnTo>
                  <a:lnTo>
                    <a:pt x="8" y="156"/>
                  </a:lnTo>
                  <a:lnTo>
                    <a:pt x="11" y="156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22" y="149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3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7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5" y="153"/>
                  </a:lnTo>
                  <a:lnTo>
                    <a:pt x="48" y="153"/>
                  </a:lnTo>
                  <a:lnTo>
                    <a:pt x="52" y="149"/>
                  </a:lnTo>
                  <a:lnTo>
                    <a:pt x="59" y="141"/>
                  </a:lnTo>
                  <a:lnTo>
                    <a:pt x="59" y="141"/>
                  </a:lnTo>
                  <a:lnTo>
                    <a:pt x="63" y="138"/>
                  </a:lnTo>
                  <a:lnTo>
                    <a:pt x="63" y="138"/>
                  </a:lnTo>
                  <a:lnTo>
                    <a:pt x="67" y="134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7" y="119"/>
                  </a:lnTo>
                  <a:lnTo>
                    <a:pt x="67" y="119"/>
                  </a:lnTo>
                  <a:lnTo>
                    <a:pt x="67" y="115"/>
                  </a:lnTo>
                  <a:lnTo>
                    <a:pt x="71" y="112"/>
                  </a:lnTo>
                  <a:lnTo>
                    <a:pt x="74" y="108"/>
                  </a:lnTo>
                  <a:lnTo>
                    <a:pt x="74" y="104"/>
                  </a:lnTo>
                  <a:lnTo>
                    <a:pt x="78" y="101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5" y="97"/>
                  </a:lnTo>
                  <a:lnTo>
                    <a:pt x="89" y="93"/>
                  </a:lnTo>
                  <a:lnTo>
                    <a:pt x="93" y="86"/>
                  </a:lnTo>
                  <a:lnTo>
                    <a:pt x="93" y="82"/>
                  </a:lnTo>
                  <a:lnTo>
                    <a:pt x="97" y="78"/>
                  </a:lnTo>
                  <a:lnTo>
                    <a:pt x="97" y="75"/>
                  </a:lnTo>
                  <a:lnTo>
                    <a:pt x="100" y="71"/>
                  </a:lnTo>
                  <a:lnTo>
                    <a:pt x="97" y="71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0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2"/>
                  </a:lnTo>
                  <a:lnTo>
                    <a:pt x="100" y="45"/>
                  </a:lnTo>
                  <a:lnTo>
                    <a:pt x="108" y="38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3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1" y="15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4" y="8"/>
                  </a:lnTo>
                  <a:lnTo>
                    <a:pt x="137" y="8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45" y="12"/>
                  </a:lnTo>
                  <a:lnTo>
                    <a:pt x="148" y="15"/>
                  </a:lnTo>
                  <a:lnTo>
                    <a:pt x="152" y="15"/>
                  </a:lnTo>
                  <a:lnTo>
                    <a:pt x="156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3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1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71" y="12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8" y="8"/>
                  </a:lnTo>
                  <a:lnTo>
                    <a:pt x="182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6" y="4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5" y="4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7" y="4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52" y="0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63" y="8"/>
                  </a:lnTo>
                  <a:lnTo>
                    <a:pt x="263" y="12"/>
                  </a:lnTo>
                  <a:lnTo>
                    <a:pt x="267" y="12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8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5" y="12"/>
                  </a:lnTo>
                  <a:lnTo>
                    <a:pt x="289" y="8"/>
                  </a:lnTo>
                  <a:lnTo>
                    <a:pt x="289" y="8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6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4" y="15"/>
                  </a:lnTo>
                  <a:lnTo>
                    <a:pt x="304" y="19"/>
                  </a:lnTo>
                  <a:lnTo>
                    <a:pt x="308" y="19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08" y="26"/>
                  </a:lnTo>
                  <a:lnTo>
                    <a:pt x="311" y="26"/>
                  </a:lnTo>
                  <a:lnTo>
                    <a:pt x="315" y="26"/>
                  </a:lnTo>
                  <a:lnTo>
                    <a:pt x="315" y="26"/>
                  </a:lnTo>
                  <a:lnTo>
                    <a:pt x="315" y="30"/>
                  </a:lnTo>
                  <a:lnTo>
                    <a:pt x="311" y="30"/>
                  </a:lnTo>
                  <a:lnTo>
                    <a:pt x="311" y="34"/>
                  </a:lnTo>
                  <a:lnTo>
                    <a:pt x="311" y="41"/>
                  </a:lnTo>
                  <a:lnTo>
                    <a:pt x="311" y="45"/>
                  </a:lnTo>
                  <a:lnTo>
                    <a:pt x="311" y="45"/>
                  </a:lnTo>
                  <a:lnTo>
                    <a:pt x="315" y="49"/>
                  </a:lnTo>
                  <a:lnTo>
                    <a:pt x="315" y="49"/>
                  </a:lnTo>
                  <a:lnTo>
                    <a:pt x="315" y="52"/>
                  </a:lnTo>
                  <a:lnTo>
                    <a:pt x="308" y="60"/>
                  </a:lnTo>
                  <a:lnTo>
                    <a:pt x="300" y="67"/>
                  </a:lnTo>
                  <a:lnTo>
                    <a:pt x="300" y="67"/>
                  </a:lnTo>
                  <a:lnTo>
                    <a:pt x="293" y="78"/>
                  </a:lnTo>
                  <a:lnTo>
                    <a:pt x="293" y="82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89" y="97"/>
                  </a:lnTo>
                  <a:lnTo>
                    <a:pt x="289" y="101"/>
                  </a:lnTo>
                  <a:lnTo>
                    <a:pt x="285" y="104"/>
                  </a:lnTo>
                  <a:lnTo>
                    <a:pt x="282" y="104"/>
                  </a:lnTo>
                  <a:lnTo>
                    <a:pt x="282" y="115"/>
                  </a:lnTo>
                  <a:lnTo>
                    <a:pt x="282" y="119"/>
                  </a:lnTo>
                  <a:lnTo>
                    <a:pt x="282" y="123"/>
                  </a:lnTo>
                  <a:lnTo>
                    <a:pt x="282" y="127"/>
                  </a:lnTo>
                  <a:lnTo>
                    <a:pt x="282" y="130"/>
                  </a:lnTo>
                  <a:lnTo>
                    <a:pt x="289" y="160"/>
                  </a:lnTo>
                  <a:lnTo>
                    <a:pt x="293" y="179"/>
                  </a:lnTo>
                  <a:lnTo>
                    <a:pt x="304" y="190"/>
                  </a:lnTo>
                  <a:lnTo>
                    <a:pt x="308" y="205"/>
                  </a:lnTo>
                  <a:lnTo>
                    <a:pt x="304" y="201"/>
                  </a:lnTo>
                  <a:lnTo>
                    <a:pt x="278" y="208"/>
                  </a:lnTo>
                  <a:lnTo>
                    <a:pt x="271" y="219"/>
                  </a:lnTo>
                  <a:lnTo>
                    <a:pt x="271" y="223"/>
                  </a:lnTo>
                  <a:lnTo>
                    <a:pt x="274" y="223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30"/>
                  </a:lnTo>
                  <a:lnTo>
                    <a:pt x="274" y="230"/>
                  </a:lnTo>
                  <a:lnTo>
                    <a:pt x="274" y="234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1" y="242"/>
                  </a:lnTo>
                  <a:lnTo>
                    <a:pt x="271" y="242"/>
                  </a:lnTo>
                  <a:lnTo>
                    <a:pt x="271" y="245"/>
                  </a:lnTo>
                  <a:lnTo>
                    <a:pt x="271" y="253"/>
                  </a:lnTo>
                  <a:lnTo>
                    <a:pt x="271" y="256"/>
                  </a:lnTo>
                  <a:lnTo>
                    <a:pt x="271" y="260"/>
                  </a:lnTo>
                  <a:lnTo>
                    <a:pt x="274" y="264"/>
                  </a:lnTo>
                  <a:lnTo>
                    <a:pt x="278" y="264"/>
                  </a:lnTo>
                  <a:lnTo>
                    <a:pt x="278" y="268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5" y="264"/>
                  </a:lnTo>
                  <a:lnTo>
                    <a:pt x="285" y="264"/>
                  </a:lnTo>
                  <a:lnTo>
                    <a:pt x="289" y="264"/>
                  </a:lnTo>
                  <a:lnTo>
                    <a:pt x="289" y="264"/>
                  </a:lnTo>
                  <a:lnTo>
                    <a:pt x="293" y="279"/>
                  </a:lnTo>
                  <a:lnTo>
                    <a:pt x="289" y="282"/>
                  </a:lnTo>
                  <a:lnTo>
                    <a:pt x="289" y="282"/>
                  </a:lnTo>
                  <a:lnTo>
                    <a:pt x="289" y="279"/>
                  </a:lnTo>
                  <a:lnTo>
                    <a:pt x="285" y="279"/>
                  </a:lnTo>
                  <a:lnTo>
                    <a:pt x="285" y="279"/>
                  </a:lnTo>
                  <a:lnTo>
                    <a:pt x="282" y="282"/>
                  </a:lnTo>
                  <a:lnTo>
                    <a:pt x="278" y="282"/>
                  </a:lnTo>
                  <a:lnTo>
                    <a:pt x="274" y="279"/>
                  </a:lnTo>
                  <a:lnTo>
                    <a:pt x="271" y="275"/>
                  </a:lnTo>
                  <a:lnTo>
                    <a:pt x="271" y="271"/>
                  </a:lnTo>
                  <a:lnTo>
                    <a:pt x="267" y="268"/>
                  </a:lnTo>
                  <a:lnTo>
                    <a:pt x="263" y="268"/>
                  </a:lnTo>
                  <a:lnTo>
                    <a:pt x="256" y="264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48" y="256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5" y="253"/>
                  </a:lnTo>
                  <a:lnTo>
                    <a:pt x="241" y="256"/>
                  </a:lnTo>
                  <a:lnTo>
                    <a:pt x="241" y="260"/>
                  </a:lnTo>
                  <a:lnTo>
                    <a:pt x="237" y="260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0" y="260"/>
                  </a:lnTo>
                  <a:lnTo>
                    <a:pt x="226" y="260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19" y="256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1" y="249"/>
                  </a:lnTo>
                  <a:lnTo>
                    <a:pt x="211" y="249"/>
                  </a:lnTo>
                  <a:lnTo>
                    <a:pt x="208" y="249"/>
                  </a:lnTo>
                  <a:lnTo>
                    <a:pt x="204" y="249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0" y="249"/>
                  </a:lnTo>
                  <a:lnTo>
                    <a:pt x="200" y="249"/>
                  </a:lnTo>
                  <a:lnTo>
                    <a:pt x="200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3" y="245"/>
                  </a:lnTo>
                  <a:lnTo>
                    <a:pt x="189" y="245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78" y="249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71" y="245"/>
                  </a:lnTo>
                  <a:lnTo>
                    <a:pt x="171" y="245"/>
                  </a:lnTo>
                  <a:lnTo>
                    <a:pt x="171" y="249"/>
                  </a:lnTo>
                  <a:lnTo>
                    <a:pt x="171" y="249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67" y="242"/>
                  </a:lnTo>
                  <a:lnTo>
                    <a:pt x="167" y="242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4"/>
                  </a:lnTo>
                  <a:lnTo>
                    <a:pt x="167" y="234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7" y="227"/>
                  </a:lnTo>
                  <a:lnTo>
                    <a:pt x="163" y="227"/>
                  </a:lnTo>
                  <a:lnTo>
                    <a:pt x="163" y="227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59" y="219"/>
                  </a:lnTo>
                  <a:lnTo>
                    <a:pt x="159" y="219"/>
                  </a:lnTo>
                  <a:lnTo>
                    <a:pt x="159" y="216"/>
                  </a:lnTo>
                  <a:lnTo>
                    <a:pt x="159" y="216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1"/>
                  </a:lnTo>
                  <a:lnTo>
                    <a:pt x="159" y="197"/>
                  </a:lnTo>
                  <a:lnTo>
                    <a:pt x="159" y="197"/>
                  </a:lnTo>
                  <a:lnTo>
                    <a:pt x="159" y="193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41" y="190"/>
                  </a:lnTo>
                  <a:lnTo>
                    <a:pt x="141" y="186"/>
                  </a:lnTo>
                  <a:lnTo>
                    <a:pt x="141" y="186"/>
                  </a:lnTo>
                  <a:lnTo>
                    <a:pt x="141" y="182"/>
                  </a:lnTo>
                  <a:lnTo>
                    <a:pt x="137" y="182"/>
                  </a:lnTo>
                  <a:lnTo>
                    <a:pt x="137" y="186"/>
                  </a:lnTo>
                  <a:lnTo>
                    <a:pt x="122" y="186"/>
                  </a:lnTo>
                  <a:lnTo>
                    <a:pt x="122" y="190"/>
                  </a:lnTo>
                  <a:lnTo>
                    <a:pt x="119" y="190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08" y="201"/>
                  </a:lnTo>
                  <a:lnTo>
                    <a:pt x="104" y="201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3" y="201"/>
                  </a:lnTo>
                  <a:lnTo>
                    <a:pt x="89" y="201"/>
                  </a:lnTo>
                  <a:lnTo>
                    <a:pt x="89" y="201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2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67"/>
                  </a:lnTo>
                  <a:lnTo>
                    <a:pt x="59" y="167"/>
                  </a:lnTo>
                  <a:lnTo>
                    <a:pt x="48" y="167"/>
                  </a:lnTo>
                  <a:lnTo>
                    <a:pt x="41" y="167"/>
                  </a:lnTo>
                  <a:lnTo>
                    <a:pt x="37" y="167"/>
                  </a:lnTo>
                  <a:lnTo>
                    <a:pt x="34" y="167"/>
                  </a:lnTo>
                  <a:lnTo>
                    <a:pt x="30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9" y="167"/>
                  </a:lnTo>
                  <a:lnTo>
                    <a:pt x="15" y="167"/>
                  </a:lnTo>
                  <a:lnTo>
                    <a:pt x="11" y="167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8" y="167"/>
                  </a:lnTo>
                  <a:lnTo>
                    <a:pt x="4" y="167"/>
                  </a:lnTo>
                  <a:lnTo>
                    <a:pt x="0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0" name="Freeform 142"/>
            <p:cNvSpPr/>
            <p:nvPr/>
          </p:nvSpPr>
          <p:spPr bwMode="auto">
            <a:xfrm>
              <a:off x="4983940" y="3357384"/>
              <a:ext cx="66905" cy="153109"/>
            </a:xfrm>
            <a:custGeom>
              <a:avLst/>
              <a:gdLst>
                <a:gd name="T0" fmla="*/ 4 w 52"/>
                <a:gd name="T1" fmla="*/ 0 h 119"/>
                <a:gd name="T2" fmla="*/ 7 w 52"/>
                <a:gd name="T3" fmla="*/ 4 h 119"/>
                <a:gd name="T4" fmla="*/ 11 w 52"/>
                <a:gd name="T5" fmla="*/ 4 h 119"/>
                <a:gd name="T6" fmla="*/ 15 w 52"/>
                <a:gd name="T7" fmla="*/ 4 h 119"/>
                <a:gd name="T8" fmla="*/ 15 w 52"/>
                <a:gd name="T9" fmla="*/ 4 h 119"/>
                <a:gd name="T10" fmla="*/ 18 w 52"/>
                <a:gd name="T11" fmla="*/ 8 h 119"/>
                <a:gd name="T12" fmla="*/ 26 w 52"/>
                <a:gd name="T13" fmla="*/ 15 h 119"/>
                <a:gd name="T14" fmla="*/ 26 w 52"/>
                <a:gd name="T15" fmla="*/ 45 h 119"/>
                <a:gd name="T16" fmla="*/ 26 w 52"/>
                <a:gd name="T17" fmla="*/ 60 h 119"/>
                <a:gd name="T18" fmla="*/ 33 w 52"/>
                <a:gd name="T19" fmla="*/ 63 h 119"/>
                <a:gd name="T20" fmla="*/ 37 w 52"/>
                <a:gd name="T21" fmla="*/ 67 h 119"/>
                <a:gd name="T22" fmla="*/ 44 w 52"/>
                <a:gd name="T23" fmla="*/ 75 h 119"/>
                <a:gd name="T24" fmla="*/ 48 w 52"/>
                <a:gd name="T25" fmla="*/ 82 h 119"/>
                <a:gd name="T26" fmla="*/ 52 w 52"/>
                <a:gd name="T27" fmla="*/ 86 h 119"/>
                <a:gd name="T28" fmla="*/ 48 w 52"/>
                <a:gd name="T29" fmla="*/ 89 h 119"/>
                <a:gd name="T30" fmla="*/ 44 w 52"/>
                <a:gd name="T31" fmla="*/ 89 h 119"/>
                <a:gd name="T32" fmla="*/ 44 w 52"/>
                <a:gd name="T33" fmla="*/ 93 h 119"/>
                <a:gd name="T34" fmla="*/ 48 w 52"/>
                <a:gd name="T35" fmla="*/ 100 h 119"/>
                <a:gd name="T36" fmla="*/ 44 w 52"/>
                <a:gd name="T37" fmla="*/ 104 h 119"/>
                <a:gd name="T38" fmla="*/ 41 w 52"/>
                <a:gd name="T39" fmla="*/ 108 h 119"/>
                <a:gd name="T40" fmla="*/ 37 w 52"/>
                <a:gd name="T41" fmla="*/ 115 h 119"/>
                <a:gd name="T42" fmla="*/ 37 w 52"/>
                <a:gd name="T43" fmla="*/ 119 h 119"/>
                <a:gd name="T44" fmla="*/ 33 w 52"/>
                <a:gd name="T45" fmla="*/ 119 h 119"/>
                <a:gd name="T46" fmla="*/ 33 w 52"/>
                <a:gd name="T47" fmla="*/ 115 h 119"/>
                <a:gd name="T48" fmla="*/ 30 w 52"/>
                <a:gd name="T49" fmla="*/ 112 h 119"/>
                <a:gd name="T50" fmla="*/ 22 w 52"/>
                <a:gd name="T51" fmla="*/ 108 h 119"/>
                <a:gd name="T52" fmla="*/ 22 w 52"/>
                <a:gd name="T53" fmla="*/ 100 h 119"/>
                <a:gd name="T54" fmla="*/ 22 w 52"/>
                <a:gd name="T55" fmla="*/ 97 h 119"/>
                <a:gd name="T56" fmla="*/ 26 w 52"/>
                <a:gd name="T57" fmla="*/ 89 h 119"/>
                <a:gd name="T58" fmla="*/ 30 w 52"/>
                <a:gd name="T59" fmla="*/ 82 h 119"/>
                <a:gd name="T60" fmla="*/ 22 w 52"/>
                <a:gd name="T61" fmla="*/ 78 h 119"/>
                <a:gd name="T62" fmla="*/ 18 w 52"/>
                <a:gd name="T63" fmla="*/ 78 h 119"/>
                <a:gd name="T64" fmla="*/ 15 w 52"/>
                <a:gd name="T65" fmla="*/ 78 h 119"/>
                <a:gd name="T66" fmla="*/ 11 w 52"/>
                <a:gd name="T67" fmla="*/ 78 h 119"/>
                <a:gd name="T68" fmla="*/ 7 w 52"/>
                <a:gd name="T69" fmla="*/ 75 h 119"/>
                <a:gd name="T70" fmla="*/ 4 w 52"/>
                <a:gd name="T71" fmla="*/ 75 h 119"/>
                <a:gd name="T72" fmla="*/ 0 w 52"/>
                <a:gd name="T73" fmla="*/ 67 h 119"/>
                <a:gd name="T74" fmla="*/ 0 w 52"/>
                <a:gd name="T75" fmla="*/ 63 h 119"/>
                <a:gd name="T76" fmla="*/ 4 w 52"/>
                <a:gd name="T77" fmla="*/ 60 h 119"/>
                <a:gd name="T78" fmla="*/ 4 w 52"/>
                <a:gd name="T79" fmla="*/ 56 h 119"/>
                <a:gd name="T80" fmla="*/ 4 w 52"/>
                <a:gd name="T81" fmla="*/ 56 h 119"/>
                <a:gd name="T82" fmla="*/ 7 w 52"/>
                <a:gd name="T83" fmla="*/ 52 h 119"/>
                <a:gd name="T84" fmla="*/ 11 w 52"/>
                <a:gd name="T85" fmla="*/ 49 h 119"/>
                <a:gd name="T86" fmla="*/ 11 w 52"/>
                <a:gd name="T87" fmla="*/ 49 h 119"/>
                <a:gd name="T88" fmla="*/ 11 w 52"/>
                <a:gd name="T89" fmla="*/ 45 h 119"/>
                <a:gd name="T90" fmla="*/ 11 w 52"/>
                <a:gd name="T91" fmla="*/ 41 h 119"/>
                <a:gd name="T92" fmla="*/ 7 w 52"/>
                <a:gd name="T93" fmla="*/ 37 h 119"/>
                <a:gd name="T94" fmla="*/ 11 w 52"/>
                <a:gd name="T95" fmla="*/ 34 h 119"/>
                <a:gd name="T96" fmla="*/ 7 w 52"/>
                <a:gd name="T97" fmla="*/ 30 h 119"/>
                <a:gd name="T98" fmla="*/ 11 w 52"/>
                <a:gd name="T99" fmla="*/ 23 h 119"/>
                <a:gd name="T100" fmla="*/ 15 w 52"/>
                <a:gd name="T101" fmla="*/ 23 h 119"/>
                <a:gd name="T102" fmla="*/ 11 w 52"/>
                <a:gd name="T103" fmla="*/ 15 h 119"/>
                <a:gd name="T104" fmla="*/ 7 w 52"/>
                <a:gd name="T105" fmla="*/ 11 h 119"/>
                <a:gd name="T106" fmla="*/ 11 w 52"/>
                <a:gd name="T107" fmla="*/ 8 h 119"/>
                <a:gd name="T108" fmla="*/ 7 w 52"/>
                <a:gd name="T109" fmla="*/ 8 h 119"/>
                <a:gd name="T110" fmla="*/ 4 w 52"/>
                <a:gd name="T111" fmla="*/ 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119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45"/>
                  </a:lnTo>
                  <a:lnTo>
                    <a:pt x="26" y="49"/>
                  </a:lnTo>
                  <a:lnTo>
                    <a:pt x="26" y="60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44" y="71"/>
                  </a:lnTo>
                  <a:lnTo>
                    <a:pt x="44" y="75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48" y="86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4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8" y="93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44" y="104"/>
                  </a:lnTo>
                  <a:lnTo>
                    <a:pt x="41" y="104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37" y="115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22" y="104"/>
                  </a:lnTo>
                  <a:lnTo>
                    <a:pt x="22" y="100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3"/>
                  </a:lnTo>
                  <a:lnTo>
                    <a:pt x="26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4" y="7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15" y="19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1" name="Freeform 143"/>
            <p:cNvSpPr/>
            <p:nvPr/>
          </p:nvSpPr>
          <p:spPr bwMode="auto">
            <a:xfrm>
              <a:off x="4749773" y="3334224"/>
              <a:ext cx="253467" cy="195568"/>
            </a:xfrm>
            <a:custGeom>
              <a:avLst/>
              <a:gdLst>
                <a:gd name="T0" fmla="*/ 41 w 197"/>
                <a:gd name="T1" fmla="*/ 48 h 152"/>
                <a:gd name="T2" fmla="*/ 45 w 197"/>
                <a:gd name="T3" fmla="*/ 52 h 152"/>
                <a:gd name="T4" fmla="*/ 52 w 197"/>
                <a:gd name="T5" fmla="*/ 48 h 152"/>
                <a:gd name="T6" fmla="*/ 60 w 197"/>
                <a:gd name="T7" fmla="*/ 52 h 152"/>
                <a:gd name="T8" fmla="*/ 63 w 197"/>
                <a:gd name="T9" fmla="*/ 55 h 152"/>
                <a:gd name="T10" fmla="*/ 75 w 197"/>
                <a:gd name="T11" fmla="*/ 59 h 152"/>
                <a:gd name="T12" fmla="*/ 82 w 197"/>
                <a:gd name="T13" fmla="*/ 55 h 152"/>
                <a:gd name="T14" fmla="*/ 89 w 197"/>
                <a:gd name="T15" fmla="*/ 52 h 152"/>
                <a:gd name="T16" fmla="*/ 97 w 197"/>
                <a:gd name="T17" fmla="*/ 63 h 152"/>
                <a:gd name="T18" fmla="*/ 112 w 197"/>
                <a:gd name="T19" fmla="*/ 74 h 152"/>
                <a:gd name="T20" fmla="*/ 126 w 197"/>
                <a:gd name="T21" fmla="*/ 78 h 152"/>
                <a:gd name="T22" fmla="*/ 130 w 197"/>
                <a:gd name="T23" fmla="*/ 81 h 152"/>
                <a:gd name="T24" fmla="*/ 126 w 197"/>
                <a:gd name="T25" fmla="*/ 63 h 152"/>
                <a:gd name="T26" fmla="*/ 119 w 197"/>
                <a:gd name="T27" fmla="*/ 67 h 152"/>
                <a:gd name="T28" fmla="*/ 112 w 197"/>
                <a:gd name="T29" fmla="*/ 55 h 152"/>
                <a:gd name="T30" fmla="*/ 112 w 197"/>
                <a:gd name="T31" fmla="*/ 41 h 152"/>
                <a:gd name="T32" fmla="*/ 115 w 197"/>
                <a:gd name="T33" fmla="*/ 33 h 152"/>
                <a:gd name="T34" fmla="*/ 115 w 197"/>
                <a:gd name="T35" fmla="*/ 26 h 152"/>
                <a:gd name="T36" fmla="*/ 112 w 197"/>
                <a:gd name="T37" fmla="*/ 18 h 152"/>
                <a:gd name="T38" fmla="*/ 156 w 197"/>
                <a:gd name="T39" fmla="*/ 4 h 152"/>
                <a:gd name="T40" fmla="*/ 163 w 197"/>
                <a:gd name="T41" fmla="*/ 7 h 152"/>
                <a:gd name="T42" fmla="*/ 178 w 197"/>
                <a:gd name="T43" fmla="*/ 11 h 152"/>
                <a:gd name="T44" fmla="*/ 186 w 197"/>
                <a:gd name="T45" fmla="*/ 18 h 152"/>
                <a:gd name="T46" fmla="*/ 189 w 197"/>
                <a:gd name="T47" fmla="*/ 26 h 152"/>
                <a:gd name="T48" fmla="*/ 189 w 197"/>
                <a:gd name="T49" fmla="*/ 29 h 152"/>
                <a:gd name="T50" fmla="*/ 197 w 197"/>
                <a:gd name="T51" fmla="*/ 41 h 152"/>
                <a:gd name="T52" fmla="*/ 189 w 197"/>
                <a:gd name="T53" fmla="*/ 48 h 152"/>
                <a:gd name="T54" fmla="*/ 189 w 197"/>
                <a:gd name="T55" fmla="*/ 55 h 152"/>
                <a:gd name="T56" fmla="*/ 193 w 197"/>
                <a:gd name="T57" fmla="*/ 63 h 152"/>
                <a:gd name="T58" fmla="*/ 193 w 197"/>
                <a:gd name="T59" fmla="*/ 67 h 152"/>
                <a:gd name="T60" fmla="*/ 186 w 197"/>
                <a:gd name="T61" fmla="*/ 74 h 152"/>
                <a:gd name="T62" fmla="*/ 186 w 197"/>
                <a:gd name="T63" fmla="*/ 78 h 152"/>
                <a:gd name="T64" fmla="*/ 182 w 197"/>
                <a:gd name="T65" fmla="*/ 85 h 152"/>
                <a:gd name="T66" fmla="*/ 182 w 197"/>
                <a:gd name="T67" fmla="*/ 93 h 152"/>
                <a:gd name="T68" fmla="*/ 149 w 197"/>
                <a:gd name="T69" fmla="*/ 104 h 152"/>
                <a:gd name="T70" fmla="*/ 141 w 197"/>
                <a:gd name="T71" fmla="*/ 115 h 152"/>
                <a:gd name="T72" fmla="*/ 134 w 197"/>
                <a:gd name="T73" fmla="*/ 115 h 152"/>
                <a:gd name="T74" fmla="*/ 123 w 197"/>
                <a:gd name="T75" fmla="*/ 115 h 152"/>
                <a:gd name="T76" fmla="*/ 115 w 197"/>
                <a:gd name="T77" fmla="*/ 122 h 152"/>
                <a:gd name="T78" fmla="*/ 112 w 197"/>
                <a:gd name="T79" fmla="*/ 126 h 152"/>
                <a:gd name="T80" fmla="*/ 86 w 197"/>
                <a:gd name="T81" fmla="*/ 148 h 152"/>
                <a:gd name="T82" fmla="*/ 75 w 197"/>
                <a:gd name="T83" fmla="*/ 148 h 152"/>
                <a:gd name="T84" fmla="*/ 67 w 197"/>
                <a:gd name="T85" fmla="*/ 148 h 152"/>
                <a:gd name="T86" fmla="*/ 60 w 197"/>
                <a:gd name="T87" fmla="*/ 148 h 152"/>
                <a:gd name="T88" fmla="*/ 49 w 197"/>
                <a:gd name="T89" fmla="*/ 144 h 152"/>
                <a:gd name="T90" fmla="*/ 45 w 197"/>
                <a:gd name="T91" fmla="*/ 141 h 152"/>
                <a:gd name="T92" fmla="*/ 23 w 197"/>
                <a:gd name="T93" fmla="*/ 144 h 152"/>
                <a:gd name="T94" fmla="*/ 15 w 197"/>
                <a:gd name="T95" fmla="*/ 137 h 152"/>
                <a:gd name="T96" fmla="*/ 8 w 197"/>
                <a:gd name="T97" fmla="*/ 130 h 152"/>
                <a:gd name="T98" fmla="*/ 0 w 197"/>
                <a:gd name="T99" fmla="*/ 122 h 152"/>
                <a:gd name="T100" fmla="*/ 37 w 197"/>
                <a:gd name="T101" fmla="*/ 70 h 152"/>
                <a:gd name="T102" fmla="*/ 37 w 197"/>
                <a:gd name="T103" fmla="*/ 59 h 152"/>
                <a:gd name="T104" fmla="*/ 37 w 197"/>
                <a:gd name="T105" fmla="*/ 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52">
                  <a:moveTo>
                    <a:pt x="37" y="44"/>
                  </a:moveTo>
                  <a:lnTo>
                    <a:pt x="37" y="44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9"/>
                  </a:lnTo>
                  <a:lnTo>
                    <a:pt x="71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8" y="59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89" y="55"/>
                  </a:lnTo>
                  <a:lnTo>
                    <a:pt x="93" y="59"/>
                  </a:lnTo>
                  <a:lnTo>
                    <a:pt x="93" y="63"/>
                  </a:lnTo>
                  <a:lnTo>
                    <a:pt x="97" y="63"/>
                  </a:lnTo>
                  <a:lnTo>
                    <a:pt x="104" y="67"/>
                  </a:lnTo>
                  <a:lnTo>
                    <a:pt x="108" y="67"/>
                  </a:lnTo>
                  <a:lnTo>
                    <a:pt x="112" y="70"/>
                  </a:lnTo>
                  <a:lnTo>
                    <a:pt x="112" y="74"/>
                  </a:lnTo>
                  <a:lnTo>
                    <a:pt x="115" y="78"/>
                  </a:lnTo>
                  <a:lnTo>
                    <a:pt x="119" y="81"/>
                  </a:lnTo>
                  <a:lnTo>
                    <a:pt x="123" y="81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30" y="78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4" y="78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19" y="67"/>
                  </a:lnTo>
                  <a:lnTo>
                    <a:pt x="119" y="63"/>
                  </a:lnTo>
                  <a:lnTo>
                    <a:pt x="115" y="63"/>
                  </a:lnTo>
                  <a:lnTo>
                    <a:pt x="112" y="59"/>
                  </a:lnTo>
                  <a:lnTo>
                    <a:pt x="112" y="55"/>
                  </a:lnTo>
                  <a:lnTo>
                    <a:pt x="112" y="52"/>
                  </a:lnTo>
                  <a:lnTo>
                    <a:pt x="112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3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2"/>
                  </a:lnTo>
                  <a:lnTo>
                    <a:pt x="112" y="22"/>
                  </a:lnTo>
                  <a:lnTo>
                    <a:pt x="112" y="18"/>
                  </a:lnTo>
                  <a:lnTo>
                    <a:pt x="119" y="7"/>
                  </a:lnTo>
                  <a:lnTo>
                    <a:pt x="145" y="0"/>
                  </a:lnTo>
                  <a:lnTo>
                    <a:pt x="152" y="4"/>
                  </a:lnTo>
                  <a:lnTo>
                    <a:pt x="156" y="4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11"/>
                  </a:lnTo>
                  <a:lnTo>
                    <a:pt x="167" y="11"/>
                  </a:lnTo>
                  <a:lnTo>
                    <a:pt x="174" y="11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22"/>
                  </a:lnTo>
                  <a:lnTo>
                    <a:pt x="189" y="22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189" y="29"/>
                  </a:lnTo>
                  <a:lnTo>
                    <a:pt x="193" y="33"/>
                  </a:lnTo>
                  <a:lnTo>
                    <a:pt x="193" y="33"/>
                  </a:lnTo>
                  <a:lnTo>
                    <a:pt x="197" y="37"/>
                  </a:lnTo>
                  <a:lnTo>
                    <a:pt x="197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89" y="44"/>
                  </a:lnTo>
                  <a:lnTo>
                    <a:pt x="189" y="48"/>
                  </a:lnTo>
                  <a:lnTo>
                    <a:pt x="193" y="52"/>
                  </a:lnTo>
                  <a:lnTo>
                    <a:pt x="193" y="52"/>
                  </a:lnTo>
                  <a:lnTo>
                    <a:pt x="193" y="55"/>
                  </a:lnTo>
                  <a:lnTo>
                    <a:pt x="189" y="55"/>
                  </a:lnTo>
                  <a:lnTo>
                    <a:pt x="193" y="59"/>
                  </a:lnTo>
                  <a:lnTo>
                    <a:pt x="193" y="59"/>
                  </a:lnTo>
                  <a:lnTo>
                    <a:pt x="189" y="59"/>
                  </a:lnTo>
                  <a:lnTo>
                    <a:pt x="193" y="63"/>
                  </a:lnTo>
                  <a:lnTo>
                    <a:pt x="193" y="63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89" y="70"/>
                  </a:lnTo>
                  <a:lnTo>
                    <a:pt x="186" y="70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6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2" y="93"/>
                  </a:lnTo>
                  <a:lnTo>
                    <a:pt x="171" y="96"/>
                  </a:lnTo>
                  <a:lnTo>
                    <a:pt x="167" y="96"/>
                  </a:lnTo>
                  <a:lnTo>
                    <a:pt x="152" y="104"/>
                  </a:lnTo>
                  <a:lnTo>
                    <a:pt x="149" y="104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11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37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0" y="115"/>
                  </a:lnTo>
                  <a:lnTo>
                    <a:pt x="126" y="115"/>
                  </a:lnTo>
                  <a:lnTo>
                    <a:pt x="123" y="115"/>
                  </a:lnTo>
                  <a:lnTo>
                    <a:pt x="119" y="115"/>
                  </a:lnTo>
                  <a:lnTo>
                    <a:pt x="115" y="118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97" y="133"/>
                  </a:lnTo>
                  <a:lnTo>
                    <a:pt x="89" y="144"/>
                  </a:lnTo>
                  <a:lnTo>
                    <a:pt x="86" y="148"/>
                  </a:lnTo>
                  <a:lnTo>
                    <a:pt x="82" y="152"/>
                  </a:lnTo>
                  <a:lnTo>
                    <a:pt x="78" y="152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1" y="148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56" y="148"/>
                  </a:lnTo>
                  <a:lnTo>
                    <a:pt x="52" y="148"/>
                  </a:lnTo>
                  <a:lnTo>
                    <a:pt x="52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1" y="144"/>
                  </a:lnTo>
                  <a:lnTo>
                    <a:pt x="37" y="141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8" y="133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74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2" name="Freeform 144"/>
            <p:cNvSpPr/>
            <p:nvPr/>
          </p:nvSpPr>
          <p:spPr bwMode="auto">
            <a:xfrm>
              <a:off x="4531048" y="3290478"/>
              <a:ext cx="266333" cy="239313"/>
            </a:xfrm>
            <a:custGeom>
              <a:avLst/>
              <a:gdLst>
                <a:gd name="T0" fmla="*/ 189 w 207"/>
                <a:gd name="T1" fmla="*/ 175 h 186"/>
                <a:gd name="T2" fmla="*/ 178 w 207"/>
                <a:gd name="T3" fmla="*/ 167 h 186"/>
                <a:gd name="T4" fmla="*/ 170 w 207"/>
                <a:gd name="T5" fmla="*/ 160 h 186"/>
                <a:gd name="T6" fmla="*/ 207 w 207"/>
                <a:gd name="T7" fmla="*/ 108 h 186"/>
                <a:gd name="T8" fmla="*/ 207 w 207"/>
                <a:gd name="T9" fmla="*/ 97 h 186"/>
                <a:gd name="T10" fmla="*/ 207 w 207"/>
                <a:gd name="T11" fmla="*/ 82 h 186"/>
                <a:gd name="T12" fmla="*/ 200 w 207"/>
                <a:gd name="T13" fmla="*/ 78 h 186"/>
                <a:gd name="T14" fmla="*/ 193 w 207"/>
                <a:gd name="T15" fmla="*/ 82 h 186"/>
                <a:gd name="T16" fmla="*/ 182 w 207"/>
                <a:gd name="T17" fmla="*/ 78 h 186"/>
                <a:gd name="T18" fmla="*/ 178 w 207"/>
                <a:gd name="T19" fmla="*/ 82 h 186"/>
                <a:gd name="T20" fmla="*/ 178 w 207"/>
                <a:gd name="T21" fmla="*/ 75 h 186"/>
                <a:gd name="T22" fmla="*/ 178 w 207"/>
                <a:gd name="T23" fmla="*/ 67 h 186"/>
                <a:gd name="T24" fmla="*/ 178 w 207"/>
                <a:gd name="T25" fmla="*/ 60 h 186"/>
                <a:gd name="T26" fmla="*/ 174 w 207"/>
                <a:gd name="T27" fmla="*/ 56 h 186"/>
                <a:gd name="T28" fmla="*/ 170 w 207"/>
                <a:gd name="T29" fmla="*/ 49 h 186"/>
                <a:gd name="T30" fmla="*/ 170 w 207"/>
                <a:gd name="T31" fmla="*/ 38 h 186"/>
                <a:gd name="T32" fmla="*/ 170 w 207"/>
                <a:gd name="T33" fmla="*/ 30 h 186"/>
                <a:gd name="T34" fmla="*/ 170 w 207"/>
                <a:gd name="T35" fmla="*/ 23 h 186"/>
                <a:gd name="T36" fmla="*/ 152 w 207"/>
                <a:gd name="T37" fmla="*/ 15 h 186"/>
                <a:gd name="T38" fmla="*/ 133 w 207"/>
                <a:gd name="T39" fmla="*/ 23 h 186"/>
                <a:gd name="T40" fmla="*/ 130 w 207"/>
                <a:gd name="T41" fmla="*/ 30 h 186"/>
                <a:gd name="T42" fmla="*/ 108 w 207"/>
                <a:gd name="T43" fmla="*/ 34 h 186"/>
                <a:gd name="T44" fmla="*/ 96 w 207"/>
                <a:gd name="T45" fmla="*/ 26 h 186"/>
                <a:gd name="T46" fmla="*/ 93 w 207"/>
                <a:gd name="T47" fmla="*/ 19 h 186"/>
                <a:gd name="T48" fmla="*/ 89 w 207"/>
                <a:gd name="T49" fmla="*/ 12 h 186"/>
                <a:gd name="T50" fmla="*/ 89 w 207"/>
                <a:gd name="T51" fmla="*/ 4 h 186"/>
                <a:gd name="T52" fmla="*/ 59 w 207"/>
                <a:gd name="T53" fmla="*/ 0 h 186"/>
                <a:gd name="T54" fmla="*/ 41 w 207"/>
                <a:gd name="T55" fmla="*/ 0 h 186"/>
                <a:gd name="T56" fmla="*/ 30 w 207"/>
                <a:gd name="T57" fmla="*/ 0 h 186"/>
                <a:gd name="T58" fmla="*/ 22 w 207"/>
                <a:gd name="T59" fmla="*/ 4 h 186"/>
                <a:gd name="T60" fmla="*/ 15 w 207"/>
                <a:gd name="T61" fmla="*/ 4 h 186"/>
                <a:gd name="T62" fmla="*/ 26 w 207"/>
                <a:gd name="T63" fmla="*/ 30 h 186"/>
                <a:gd name="T64" fmla="*/ 30 w 207"/>
                <a:gd name="T65" fmla="*/ 49 h 186"/>
                <a:gd name="T66" fmla="*/ 37 w 207"/>
                <a:gd name="T67" fmla="*/ 71 h 186"/>
                <a:gd name="T68" fmla="*/ 33 w 207"/>
                <a:gd name="T69" fmla="*/ 101 h 186"/>
                <a:gd name="T70" fmla="*/ 15 w 207"/>
                <a:gd name="T71" fmla="*/ 115 h 186"/>
                <a:gd name="T72" fmla="*/ 8 w 207"/>
                <a:gd name="T73" fmla="*/ 141 h 186"/>
                <a:gd name="T74" fmla="*/ 4 w 207"/>
                <a:gd name="T75" fmla="*/ 160 h 186"/>
                <a:gd name="T76" fmla="*/ 0 w 207"/>
                <a:gd name="T77" fmla="*/ 175 h 186"/>
                <a:gd name="T78" fmla="*/ 8 w 207"/>
                <a:gd name="T79" fmla="*/ 171 h 186"/>
                <a:gd name="T80" fmla="*/ 15 w 207"/>
                <a:gd name="T81" fmla="*/ 171 h 186"/>
                <a:gd name="T82" fmla="*/ 26 w 207"/>
                <a:gd name="T83" fmla="*/ 167 h 186"/>
                <a:gd name="T84" fmla="*/ 30 w 207"/>
                <a:gd name="T85" fmla="*/ 167 h 186"/>
                <a:gd name="T86" fmla="*/ 33 w 207"/>
                <a:gd name="T87" fmla="*/ 171 h 186"/>
                <a:gd name="T88" fmla="*/ 45 w 207"/>
                <a:gd name="T89" fmla="*/ 175 h 186"/>
                <a:gd name="T90" fmla="*/ 111 w 207"/>
                <a:gd name="T91" fmla="*/ 175 h 186"/>
                <a:gd name="T92" fmla="*/ 119 w 207"/>
                <a:gd name="T93" fmla="*/ 178 h 186"/>
                <a:gd name="T94" fmla="*/ 126 w 207"/>
                <a:gd name="T95" fmla="*/ 182 h 186"/>
                <a:gd name="T96" fmla="*/ 137 w 207"/>
                <a:gd name="T97" fmla="*/ 182 h 186"/>
                <a:gd name="T98" fmla="*/ 145 w 207"/>
                <a:gd name="T99" fmla="*/ 182 h 186"/>
                <a:gd name="T100" fmla="*/ 156 w 207"/>
                <a:gd name="T101" fmla="*/ 186 h 186"/>
                <a:gd name="T102" fmla="*/ 159 w 207"/>
                <a:gd name="T103" fmla="*/ 182 h 186"/>
                <a:gd name="T104" fmla="*/ 163 w 207"/>
                <a:gd name="T105" fmla="*/ 186 h 186"/>
                <a:gd name="T106" fmla="*/ 193 w 207"/>
                <a:gd name="T107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186">
                  <a:moveTo>
                    <a:pt x="193" y="178"/>
                  </a:moveTo>
                  <a:lnTo>
                    <a:pt x="193" y="178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82" y="171"/>
                  </a:lnTo>
                  <a:lnTo>
                    <a:pt x="178" y="167"/>
                  </a:lnTo>
                  <a:lnTo>
                    <a:pt x="178" y="164"/>
                  </a:lnTo>
                  <a:lnTo>
                    <a:pt x="174" y="164"/>
                  </a:lnTo>
                  <a:lnTo>
                    <a:pt x="174" y="164"/>
                  </a:lnTo>
                  <a:lnTo>
                    <a:pt x="170" y="160"/>
                  </a:lnTo>
                  <a:lnTo>
                    <a:pt x="170" y="156"/>
                  </a:lnTo>
                  <a:lnTo>
                    <a:pt x="170" y="108"/>
                  </a:lnTo>
                  <a:lnTo>
                    <a:pt x="207" y="108"/>
                  </a:lnTo>
                  <a:lnTo>
                    <a:pt x="207" y="108"/>
                  </a:lnTo>
                  <a:lnTo>
                    <a:pt x="207" y="104"/>
                  </a:lnTo>
                  <a:lnTo>
                    <a:pt x="207" y="101"/>
                  </a:lnTo>
                  <a:lnTo>
                    <a:pt x="207" y="101"/>
                  </a:lnTo>
                  <a:lnTo>
                    <a:pt x="207" y="97"/>
                  </a:lnTo>
                  <a:lnTo>
                    <a:pt x="207" y="93"/>
                  </a:lnTo>
                  <a:lnTo>
                    <a:pt x="207" y="86"/>
                  </a:lnTo>
                  <a:lnTo>
                    <a:pt x="204" y="82"/>
                  </a:lnTo>
                  <a:lnTo>
                    <a:pt x="207" y="82"/>
                  </a:lnTo>
                  <a:lnTo>
                    <a:pt x="207" y="78"/>
                  </a:lnTo>
                  <a:lnTo>
                    <a:pt x="207" y="78"/>
                  </a:lnTo>
                  <a:lnTo>
                    <a:pt x="204" y="78"/>
                  </a:lnTo>
                  <a:lnTo>
                    <a:pt x="200" y="78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5" y="82"/>
                  </a:lnTo>
                  <a:lnTo>
                    <a:pt x="185" y="78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8" y="67"/>
                  </a:lnTo>
                  <a:lnTo>
                    <a:pt x="178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0" y="52"/>
                  </a:lnTo>
                  <a:lnTo>
                    <a:pt x="170" y="52"/>
                  </a:lnTo>
                  <a:lnTo>
                    <a:pt x="170" y="49"/>
                  </a:lnTo>
                  <a:lnTo>
                    <a:pt x="170" y="49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70" y="26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52" y="23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8" y="19"/>
                  </a:lnTo>
                  <a:lnTo>
                    <a:pt x="133" y="19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30"/>
                  </a:lnTo>
                  <a:lnTo>
                    <a:pt x="119" y="34"/>
                  </a:lnTo>
                  <a:lnTo>
                    <a:pt x="115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04" y="34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3" y="23"/>
                  </a:lnTo>
                  <a:lnTo>
                    <a:pt x="93" y="23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5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19"/>
                  </a:lnTo>
                  <a:lnTo>
                    <a:pt x="26" y="30"/>
                  </a:lnTo>
                  <a:lnTo>
                    <a:pt x="33" y="38"/>
                  </a:lnTo>
                  <a:lnTo>
                    <a:pt x="30" y="41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0" y="56"/>
                  </a:lnTo>
                  <a:lnTo>
                    <a:pt x="30" y="60"/>
                  </a:lnTo>
                  <a:lnTo>
                    <a:pt x="30" y="63"/>
                  </a:lnTo>
                  <a:lnTo>
                    <a:pt x="37" y="71"/>
                  </a:lnTo>
                  <a:lnTo>
                    <a:pt x="37" y="75"/>
                  </a:lnTo>
                  <a:lnTo>
                    <a:pt x="41" y="78"/>
                  </a:lnTo>
                  <a:lnTo>
                    <a:pt x="41" y="8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2" y="104"/>
                  </a:lnTo>
                  <a:lnTo>
                    <a:pt x="22" y="108"/>
                  </a:lnTo>
                  <a:lnTo>
                    <a:pt x="15" y="115"/>
                  </a:lnTo>
                  <a:lnTo>
                    <a:pt x="15" y="123"/>
                  </a:lnTo>
                  <a:lnTo>
                    <a:pt x="11" y="123"/>
                  </a:lnTo>
                  <a:lnTo>
                    <a:pt x="11" y="134"/>
                  </a:lnTo>
                  <a:lnTo>
                    <a:pt x="8" y="141"/>
                  </a:lnTo>
                  <a:lnTo>
                    <a:pt x="8" y="145"/>
                  </a:lnTo>
                  <a:lnTo>
                    <a:pt x="4" y="149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8" y="175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11" y="171"/>
                  </a:lnTo>
                  <a:lnTo>
                    <a:pt x="15" y="175"/>
                  </a:lnTo>
                  <a:lnTo>
                    <a:pt x="15" y="171"/>
                  </a:lnTo>
                  <a:lnTo>
                    <a:pt x="15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0" y="167"/>
                  </a:lnTo>
                  <a:lnTo>
                    <a:pt x="30" y="167"/>
                  </a:lnTo>
                  <a:lnTo>
                    <a:pt x="30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7" y="175"/>
                  </a:lnTo>
                  <a:lnTo>
                    <a:pt x="41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5" y="178"/>
                  </a:lnTo>
                  <a:lnTo>
                    <a:pt x="115" y="178"/>
                  </a:lnTo>
                  <a:lnTo>
                    <a:pt x="119" y="178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3" y="182"/>
                  </a:lnTo>
                  <a:lnTo>
                    <a:pt x="137" y="182"/>
                  </a:lnTo>
                  <a:lnTo>
                    <a:pt x="141" y="182"/>
                  </a:lnTo>
                  <a:lnTo>
                    <a:pt x="141" y="178"/>
                  </a:lnTo>
                  <a:lnTo>
                    <a:pt x="141" y="182"/>
                  </a:lnTo>
                  <a:lnTo>
                    <a:pt x="145" y="182"/>
                  </a:lnTo>
                  <a:lnTo>
                    <a:pt x="148" y="182"/>
                  </a:lnTo>
                  <a:lnTo>
                    <a:pt x="148" y="186"/>
                  </a:lnTo>
                  <a:lnTo>
                    <a:pt x="152" y="186"/>
                  </a:lnTo>
                  <a:lnTo>
                    <a:pt x="156" y="186"/>
                  </a:lnTo>
                  <a:lnTo>
                    <a:pt x="156" y="182"/>
                  </a:lnTo>
                  <a:lnTo>
                    <a:pt x="156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93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3" name="Freeform 145"/>
            <p:cNvSpPr/>
            <p:nvPr/>
          </p:nvSpPr>
          <p:spPr bwMode="auto">
            <a:xfrm>
              <a:off x="4816680" y="3482187"/>
              <a:ext cx="167262" cy="133810"/>
            </a:xfrm>
            <a:custGeom>
              <a:avLst/>
              <a:gdLst>
                <a:gd name="T0" fmla="*/ 8 w 130"/>
                <a:gd name="T1" fmla="*/ 33 h 104"/>
                <a:gd name="T2" fmla="*/ 11 w 130"/>
                <a:gd name="T3" fmla="*/ 33 h 104"/>
                <a:gd name="T4" fmla="*/ 23 w 130"/>
                <a:gd name="T5" fmla="*/ 33 h 104"/>
                <a:gd name="T6" fmla="*/ 23 w 130"/>
                <a:gd name="T7" fmla="*/ 33 h 104"/>
                <a:gd name="T8" fmla="*/ 34 w 130"/>
                <a:gd name="T9" fmla="*/ 33 h 104"/>
                <a:gd name="T10" fmla="*/ 56 w 130"/>
                <a:gd name="T11" fmla="*/ 15 h 104"/>
                <a:gd name="T12" fmla="*/ 63 w 130"/>
                <a:gd name="T13" fmla="*/ 11 h 104"/>
                <a:gd name="T14" fmla="*/ 63 w 130"/>
                <a:gd name="T15" fmla="*/ 7 h 104"/>
                <a:gd name="T16" fmla="*/ 71 w 130"/>
                <a:gd name="T17" fmla="*/ 0 h 104"/>
                <a:gd name="T18" fmla="*/ 82 w 130"/>
                <a:gd name="T19" fmla="*/ 0 h 104"/>
                <a:gd name="T20" fmla="*/ 85 w 130"/>
                <a:gd name="T21" fmla="*/ 0 h 104"/>
                <a:gd name="T22" fmla="*/ 89 w 130"/>
                <a:gd name="T23" fmla="*/ 3 h 104"/>
                <a:gd name="T24" fmla="*/ 97 w 130"/>
                <a:gd name="T25" fmla="*/ 7 h 104"/>
                <a:gd name="T26" fmla="*/ 104 w 130"/>
                <a:gd name="T27" fmla="*/ 7 h 104"/>
                <a:gd name="T28" fmla="*/ 115 w 130"/>
                <a:gd name="T29" fmla="*/ 11 h 104"/>
                <a:gd name="T30" fmla="*/ 126 w 130"/>
                <a:gd name="T31" fmla="*/ 18 h 104"/>
                <a:gd name="T32" fmla="*/ 130 w 130"/>
                <a:gd name="T33" fmla="*/ 22 h 104"/>
                <a:gd name="T34" fmla="*/ 130 w 130"/>
                <a:gd name="T35" fmla="*/ 29 h 104"/>
                <a:gd name="T36" fmla="*/ 126 w 130"/>
                <a:gd name="T37" fmla="*/ 37 h 104"/>
                <a:gd name="T38" fmla="*/ 130 w 130"/>
                <a:gd name="T39" fmla="*/ 41 h 104"/>
                <a:gd name="T40" fmla="*/ 126 w 130"/>
                <a:gd name="T41" fmla="*/ 48 h 104"/>
                <a:gd name="T42" fmla="*/ 122 w 130"/>
                <a:gd name="T43" fmla="*/ 52 h 104"/>
                <a:gd name="T44" fmla="*/ 126 w 130"/>
                <a:gd name="T45" fmla="*/ 59 h 104"/>
                <a:gd name="T46" fmla="*/ 126 w 130"/>
                <a:gd name="T47" fmla="*/ 63 h 104"/>
                <a:gd name="T48" fmla="*/ 122 w 130"/>
                <a:gd name="T49" fmla="*/ 70 h 104"/>
                <a:gd name="T50" fmla="*/ 119 w 130"/>
                <a:gd name="T51" fmla="*/ 74 h 104"/>
                <a:gd name="T52" fmla="*/ 119 w 130"/>
                <a:gd name="T53" fmla="*/ 85 h 104"/>
                <a:gd name="T54" fmla="*/ 97 w 130"/>
                <a:gd name="T55" fmla="*/ 104 h 104"/>
                <a:gd name="T56" fmla="*/ 85 w 130"/>
                <a:gd name="T57" fmla="*/ 104 h 104"/>
                <a:gd name="T58" fmla="*/ 78 w 130"/>
                <a:gd name="T59" fmla="*/ 100 h 104"/>
                <a:gd name="T60" fmla="*/ 67 w 130"/>
                <a:gd name="T61" fmla="*/ 100 h 104"/>
                <a:gd name="T62" fmla="*/ 63 w 130"/>
                <a:gd name="T63" fmla="*/ 96 h 104"/>
                <a:gd name="T64" fmla="*/ 56 w 130"/>
                <a:gd name="T65" fmla="*/ 93 h 104"/>
                <a:gd name="T66" fmla="*/ 48 w 130"/>
                <a:gd name="T67" fmla="*/ 93 h 104"/>
                <a:gd name="T68" fmla="*/ 41 w 130"/>
                <a:gd name="T69" fmla="*/ 85 h 104"/>
                <a:gd name="T70" fmla="*/ 37 w 130"/>
                <a:gd name="T71" fmla="*/ 78 h 104"/>
                <a:gd name="T72" fmla="*/ 34 w 130"/>
                <a:gd name="T73" fmla="*/ 74 h 104"/>
                <a:gd name="T74" fmla="*/ 34 w 130"/>
                <a:gd name="T75" fmla="*/ 70 h 104"/>
                <a:gd name="T76" fmla="*/ 26 w 130"/>
                <a:gd name="T77" fmla="*/ 67 h 104"/>
                <a:gd name="T78" fmla="*/ 19 w 130"/>
                <a:gd name="T79" fmla="*/ 55 h 104"/>
                <a:gd name="T80" fmla="*/ 15 w 130"/>
                <a:gd name="T81" fmla="*/ 52 h 104"/>
                <a:gd name="T82" fmla="*/ 11 w 130"/>
                <a:gd name="T83" fmla="*/ 44 h 104"/>
                <a:gd name="T84" fmla="*/ 8 w 130"/>
                <a:gd name="T85" fmla="*/ 41 h 104"/>
                <a:gd name="T86" fmla="*/ 0 w 130"/>
                <a:gd name="T87" fmla="*/ 37 h 104"/>
                <a:gd name="T88" fmla="*/ 0 w 130"/>
                <a:gd name="T89" fmla="*/ 33 h 104"/>
                <a:gd name="T90" fmla="*/ 0 w 130"/>
                <a:gd name="T91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04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45" y="18"/>
                  </a:lnTo>
                  <a:lnTo>
                    <a:pt x="56" y="15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7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4" y="7"/>
                  </a:lnTo>
                  <a:lnTo>
                    <a:pt x="111" y="7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22" y="11"/>
                  </a:lnTo>
                  <a:lnTo>
                    <a:pt x="122" y="15"/>
                  </a:lnTo>
                  <a:lnTo>
                    <a:pt x="126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6" y="33"/>
                  </a:lnTo>
                  <a:lnTo>
                    <a:pt x="126" y="37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26" y="41"/>
                  </a:lnTo>
                  <a:lnTo>
                    <a:pt x="126" y="44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9" y="70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9" y="78"/>
                  </a:lnTo>
                  <a:lnTo>
                    <a:pt x="119" y="81"/>
                  </a:lnTo>
                  <a:lnTo>
                    <a:pt x="119" y="85"/>
                  </a:lnTo>
                  <a:lnTo>
                    <a:pt x="119" y="89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89" y="100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2" y="104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7" y="100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6" y="93"/>
                  </a:lnTo>
                  <a:lnTo>
                    <a:pt x="56" y="93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1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4" y="74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1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4" name="Freeform 146"/>
            <p:cNvSpPr/>
            <p:nvPr/>
          </p:nvSpPr>
          <p:spPr bwMode="auto">
            <a:xfrm>
              <a:off x="4702168" y="3524645"/>
              <a:ext cx="200714" cy="176269"/>
            </a:xfrm>
            <a:custGeom>
              <a:avLst/>
              <a:gdLst>
                <a:gd name="T0" fmla="*/ 89 w 156"/>
                <a:gd name="T1" fmla="*/ 0 h 137"/>
                <a:gd name="T2" fmla="*/ 93 w 156"/>
                <a:gd name="T3" fmla="*/ 4 h 137"/>
                <a:gd name="T4" fmla="*/ 97 w 156"/>
                <a:gd name="T5" fmla="*/ 11 h 137"/>
                <a:gd name="T6" fmla="*/ 100 w 156"/>
                <a:gd name="T7" fmla="*/ 15 h 137"/>
                <a:gd name="T8" fmla="*/ 104 w 156"/>
                <a:gd name="T9" fmla="*/ 19 h 137"/>
                <a:gd name="T10" fmla="*/ 108 w 156"/>
                <a:gd name="T11" fmla="*/ 22 h 137"/>
                <a:gd name="T12" fmla="*/ 119 w 156"/>
                <a:gd name="T13" fmla="*/ 34 h 137"/>
                <a:gd name="T14" fmla="*/ 123 w 156"/>
                <a:gd name="T15" fmla="*/ 37 h 137"/>
                <a:gd name="T16" fmla="*/ 126 w 156"/>
                <a:gd name="T17" fmla="*/ 41 h 137"/>
                <a:gd name="T18" fmla="*/ 126 w 156"/>
                <a:gd name="T19" fmla="*/ 48 h 137"/>
                <a:gd name="T20" fmla="*/ 134 w 156"/>
                <a:gd name="T21" fmla="*/ 56 h 137"/>
                <a:gd name="T22" fmla="*/ 141 w 156"/>
                <a:gd name="T23" fmla="*/ 56 h 137"/>
                <a:gd name="T24" fmla="*/ 149 w 156"/>
                <a:gd name="T25" fmla="*/ 60 h 137"/>
                <a:gd name="T26" fmla="*/ 152 w 156"/>
                <a:gd name="T27" fmla="*/ 63 h 137"/>
                <a:gd name="T28" fmla="*/ 152 w 156"/>
                <a:gd name="T29" fmla="*/ 67 h 137"/>
                <a:gd name="T30" fmla="*/ 149 w 156"/>
                <a:gd name="T31" fmla="*/ 67 h 137"/>
                <a:gd name="T32" fmla="*/ 145 w 156"/>
                <a:gd name="T33" fmla="*/ 74 h 137"/>
                <a:gd name="T34" fmla="*/ 137 w 156"/>
                <a:gd name="T35" fmla="*/ 74 h 137"/>
                <a:gd name="T36" fmla="*/ 130 w 156"/>
                <a:gd name="T37" fmla="*/ 78 h 137"/>
                <a:gd name="T38" fmla="*/ 126 w 156"/>
                <a:gd name="T39" fmla="*/ 82 h 137"/>
                <a:gd name="T40" fmla="*/ 119 w 156"/>
                <a:gd name="T41" fmla="*/ 85 h 137"/>
                <a:gd name="T42" fmla="*/ 112 w 156"/>
                <a:gd name="T43" fmla="*/ 93 h 137"/>
                <a:gd name="T44" fmla="*/ 112 w 156"/>
                <a:gd name="T45" fmla="*/ 97 h 137"/>
                <a:gd name="T46" fmla="*/ 108 w 156"/>
                <a:gd name="T47" fmla="*/ 100 h 137"/>
                <a:gd name="T48" fmla="*/ 104 w 156"/>
                <a:gd name="T49" fmla="*/ 104 h 137"/>
                <a:gd name="T50" fmla="*/ 97 w 156"/>
                <a:gd name="T51" fmla="*/ 108 h 137"/>
                <a:gd name="T52" fmla="*/ 93 w 156"/>
                <a:gd name="T53" fmla="*/ 115 h 137"/>
                <a:gd name="T54" fmla="*/ 93 w 156"/>
                <a:gd name="T55" fmla="*/ 123 h 137"/>
                <a:gd name="T56" fmla="*/ 86 w 156"/>
                <a:gd name="T57" fmla="*/ 123 h 137"/>
                <a:gd name="T58" fmla="*/ 74 w 156"/>
                <a:gd name="T59" fmla="*/ 123 h 137"/>
                <a:gd name="T60" fmla="*/ 63 w 156"/>
                <a:gd name="T61" fmla="*/ 119 h 137"/>
                <a:gd name="T62" fmla="*/ 56 w 156"/>
                <a:gd name="T63" fmla="*/ 115 h 137"/>
                <a:gd name="T64" fmla="*/ 45 w 156"/>
                <a:gd name="T65" fmla="*/ 126 h 137"/>
                <a:gd name="T66" fmla="*/ 34 w 156"/>
                <a:gd name="T67" fmla="*/ 134 h 137"/>
                <a:gd name="T68" fmla="*/ 26 w 156"/>
                <a:gd name="T69" fmla="*/ 137 h 137"/>
                <a:gd name="T70" fmla="*/ 15 w 156"/>
                <a:gd name="T71" fmla="*/ 137 h 137"/>
                <a:gd name="T72" fmla="*/ 12 w 156"/>
                <a:gd name="T73" fmla="*/ 130 h 137"/>
                <a:gd name="T74" fmla="*/ 8 w 156"/>
                <a:gd name="T75" fmla="*/ 115 h 137"/>
                <a:gd name="T76" fmla="*/ 0 w 156"/>
                <a:gd name="T77" fmla="*/ 111 h 137"/>
                <a:gd name="T78" fmla="*/ 19 w 156"/>
                <a:gd name="T79" fmla="*/ 63 h 137"/>
                <a:gd name="T80" fmla="*/ 49 w 156"/>
                <a:gd name="T81" fmla="*/ 8 h 137"/>
                <a:gd name="T82" fmla="*/ 56 w 156"/>
                <a:gd name="T83" fmla="*/ 4 h 137"/>
                <a:gd name="T84" fmla="*/ 60 w 156"/>
                <a:gd name="T85" fmla="*/ 8 h 137"/>
                <a:gd name="T86" fmla="*/ 60 w 156"/>
                <a:gd name="T87" fmla="*/ 11 h 137"/>
                <a:gd name="T88" fmla="*/ 74 w 156"/>
                <a:gd name="T89" fmla="*/ 0 h 137"/>
                <a:gd name="T90" fmla="*/ 78 w 156"/>
                <a:gd name="T91" fmla="*/ 4 h 137"/>
                <a:gd name="T92" fmla="*/ 89 w 156"/>
                <a:gd name="T9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37">
                  <a:moveTo>
                    <a:pt x="89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7" y="8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2" y="30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4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26" y="45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30" y="52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7" y="60"/>
                  </a:lnTo>
                  <a:lnTo>
                    <a:pt x="141" y="56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9" y="60"/>
                  </a:lnTo>
                  <a:lnTo>
                    <a:pt x="152" y="60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6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9" y="67"/>
                  </a:lnTo>
                  <a:lnTo>
                    <a:pt x="149" y="67"/>
                  </a:lnTo>
                  <a:lnTo>
                    <a:pt x="149" y="71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41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4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12" y="89"/>
                  </a:lnTo>
                  <a:lnTo>
                    <a:pt x="112" y="93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7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23"/>
                  </a:lnTo>
                  <a:lnTo>
                    <a:pt x="89" y="123"/>
                  </a:lnTo>
                  <a:lnTo>
                    <a:pt x="86" y="123"/>
                  </a:lnTo>
                  <a:lnTo>
                    <a:pt x="86" y="123"/>
                  </a:lnTo>
                  <a:lnTo>
                    <a:pt x="82" y="123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71" y="123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52" y="115"/>
                  </a:lnTo>
                  <a:lnTo>
                    <a:pt x="49" y="119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4" y="134"/>
                  </a:lnTo>
                  <a:lnTo>
                    <a:pt x="30" y="134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12" y="134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4" y="63"/>
                  </a:lnTo>
                  <a:lnTo>
                    <a:pt x="19" y="63"/>
                  </a:lnTo>
                  <a:lnTo>
                    <a:pt x="23" y="8"/>
                  </a:lnTo>
                  <a:lnTo>
                    <a:pt x="34" y="8"/>
                  </a:lnTo>
                  <a:lnTo>
                    <a:pt x="49" y="8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7" y="8"/>
                  </a:lnTo>
                  <a:lnTo>
                    <a:pt x="71" y="4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5" name="Freeform 147"/>
            <p:cNvSpPr/>
            <p:nvPr/>
          </p:nvSpPr>
          <p:spPr bwMode="auto">
            <a:xfrm>
              <a:off x="4531048" y="3505347"/>
              <a:ext cx="285632" cy="244460"/>
            </a:xfrm>
            <a:custGeom>
              <a:avLst/>
              <a:gdLst>
                <a:gd name="T0" fmla="*/ 137 w 222"/>
                <a:gd name="T1" fmla="*/ 78 h 190"/>
                <a:gd name="T2" fmla="*/ 167 w 222"/>
                <a:gd name="T3" fmla="*/ 23 h 190"/>
                <a:gd name="T4" fmla="*/ 189 w 222"/>
                <a:gd name="T5" fmla="*/ 19 h 190"/>
                <a:gd name="T6" fmla="*/ 193 w 222"/>
                <a:gd name="T7" fmla="*/ 23 h 190"/>
                <a:gd name="T8" fmla="*/ 193 w 222"/>
                <a:gd name="T9" fmla="*/ 26 h 190"/>
                <a:gd name="T10" fmla="*/ 204 w 222"/>
                <a:gd name="T11" fmla="*/ 19 h 190"/>
                <a:gd name="T12" fmla="*/ 211 w 222"/>
                <a:gd name="T13" fmla="*/ 19 h 190"/>
                <a:gd name="T14" fmla="*/ 219 w 222"/>
                <a:gd name="T15" fmla="*/ 15 h 190"/>
                <a:gd name="T16" fmla="*/ 219 w 222"/>
                <a:gd name="T17" fmla="*/ 11 h 190"/>
                <a:gd name="T18" fmla="*/ 215 w 222"/>
                <a:gd name="T19" fmla="*/ 8 h 190"/>
                <a:gd name="T20" fmla="*/ 211 w 222"/>
                <a:gd name="T21" fmla="*/ 11 h 190"/>
                <a:gd name="T22" fmla="*/ 167 w 222"/>
                <a:gd name="T23" fmla="*/ 19 h 190"/>
                <a:gd name="T24" fmla="*/ 163 w 222"/>
                <a:gd name="T25" fmla="*/ 19 h 190"/>
                <a:gd name="T26" fmla="*/ 159 w 222"/>
                <a:gd name="T27" fmla="*/ 15 h 190"/>
                <a:gd name="T28" fmla="*/ 156 w 222"/>
                <a:gd name="T29" fmla="*/ 15 h 190"/>
                <a:gd name="T30" fmla="*/ 148 w 222"/>
                <a:gd name="T31" fmla="*/ 19 h 190"/>
                <a:gd name="T32" fmla="*/ 141 w 222"/>
                <a:gd name="T33" fmla="*/ 15 h 190"/>
                <a:gd name="T34" fmla="*/ 137 w 222"/>
                <a:gd name="T35" fmla="*/ 15 h 190"/>
                <a:gd name="T36" fmla="*/ 130 w 222"/>
                <a:gd name="T37" fmla="*/ 15 h 190"/>
                <a:gd name="T38" fmla="*/ 122 w 222"/>
                <a:gd name="T39" fmla="*/ 15 h 190"/>
                <a:gd name="T40" fmla="*/ 115 w 222"/>
                <a:gd name="T41" fmla="*/ 11 h 190"/>
                <a:gd name="T42" fmla="*/ 111 w 222"/>
                <a:gd name="T43" fmla="*/ 8 h 190"/>
                <a:gd name="T44" fmla="*/ 48 w 222"/>
                <a:gd name="T45" fmla="*/ 8 h 190"/>
                <a:gd name="T46" fmla="*/ 41 w 222"/>
                <a:gd name="T47" fmla="*/ 8 h 190"/>
                <a:gd name="T48" fmla="*/ 33 w 222"/>
                <a:gd name="T49" fmla="*/ 4 h 190"/>
                <a:gd name="T50" fmla="*/ 30 w 222"/>
                <a:gd name="T51" fmla="*/ 0 h 190"/>
                <a:gd name="T52" fmla="*/ 26 w 222"/>
                <a:gd name="T53" fmla="*/ 0 h 190"/>
                <a:gd name="T54" fmla="*/ 22 w 222"/>
                <a:gd name="T55" fmla="*/ 0 h 190"/>
                <a:gd name="T56" fmla="*/ 15 w 222"/>
                <a:gd name="T57" fmla="*/ 8 h 190"/>
                <a:gd name="T58" fmla="*/ 8 w 222"/>
                <a:gd name="T59" fmla="*/ 4 h 190"/>
                <a:gd name="T60" fmla="*/ 4 w 222"/>
                <a:gd name="T61" fmla="*/ 8 h 190"/>
                <a:gd name="T62" fmla="*/ 4 w 222"/>
                <a:gd name="T63" fmla="*/ 19 h 190"/>
                <a:gd name="T64" fmla="*/ 26 w 222"/>
                <a:gd name="T65" fmla="*/ 52 h 190"/>
                <a:gd name="T66" fmla="*/ 33 w 222"/>
                <a:gd name="T67" fmla="*/ 75 h 190"/>
                <a:gd name="T68" fmla="*/ 41 w 222"/>
                <a:gd name="T69" fmla="*/ 93 h 190"/>
                <a:gd name="T70" fmla="*/ 48 w 222"/>
                <a:gd name="T71" fmla="*/ 123 h 190"/>
                <a:gd name="T72" fmla="*/ 48 w 222"/>
                <a:gd name="T73" fmla="*/ 134 h 190"/>
                <a:gd name="T74" fmla="*/ 52 w 222"/>
                <a:gd name="T75" fmla="*/ 145 h 190"/>
                <a:gd name="T76" fmla="*/ 52 w 222"/>
                <a:gd name="T77" fmla="*/ 152 h 190"/>
                <a:gd name="T78" fmla="*/ 59 w 222"/>
                <a:gd name="T79" fmla="*/ 167 h 190"/>
                <a:gd name="T80" fmla="*/ 67 w 222"/>
                <a:gd name="T81" fmla="*/ 178 h 190"/>
                <a:gd name="T82" fmla="*/ 78 w 222"/>
                <a:gd name="T83" fmla="*/ 178 h 190"/>
                <a:gd name="T84" fmla="*/ 82 w 222"/>
                <a:gd name="T85" fmla="*/ 175 h 190"/>
                <a:gd name="T86" fmla="*/ 89 w 222"/>
                <a:gd name="T87" fmla="*/ 175 h 190"/>
                <a:gd name="T88" fmla="*/ 96 w 222"/>
                <a:gd name="T89" fmla="*/ 186 h 190"/>
                <a:gd name="T90" fmla="*/ 104 w 222"/>
                <a:gd name="T91" fmla="*/ 186 h 190"/>
                <a:gd name="T92" fmla="*/ 111 w 222"/>
                <a:gd name="T93" fmla="*/ 186 h 190"/>
                <a:gd name="T94" fmla="*/ 115 w 222"/>
                <a:gd name="T95" fmla="*/ 190 h 190"/>
                <a:gd name="T96" fmla="*/ 119 w 222"/>
                <a:gd name="T97" fmla="*/ 182 h 190"/>
                <a:gd name="T98" fmla="*/ 130 w 222"/>
                <a:gd name="T99" fmla="*/ 178 h 190"/>
                <a:gd name="T100" fmla="*/ 133 w 222"/>
                <a:gd name="T101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190">
                  <a:moveTo>
                    <a:pt x="133" y="126"/>
                  </a:moveTo>
                  <a:lnTo>
                    <a:pt x="133" y="123"/>
                  </a:lnTo>
                  <a:lnTo>
                    <a:pt x="137" y="78"/>
                  </a:lnTo>
                  <a:lnTo>
                    <a:pt x="152" y="78"/>
                  </a:lnTo>
                  <a:lnTo>
                    <a:pt x="156" y="23"/>
                  </a:lnTo>
                  <a:lnTo>
                    <a:pt x="167" y="23"/>
                  </a:lnTo>
                  <a:lnTo>
                    <a:pt x="182" y="23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3" y="19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200" y="23"/>
                  </a:lnTo>
                  <a:lnTo>
                    <a:pt x="204" y="19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11" y="19"/>
                  </a:lnTo>
                  <a:lnTo>
                    <a:pt x="211" y="19"/>
                  </a:lnTo>
                  <a:lnTo>
                    <a:pt x="215" y="15"/>
                  </a:lnTo>
                  <a:lnTo>
                    <a:pt x="219" y="15"/>
                  </a:lnTo>
                  <a:lnTo>
                    <a:pt x="222" y="15"/>
                  </a:lnTo>
                  <a:lnTo>
                    <a:pt x="222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1" y="11"/>
                  </a:lnTo>
                  <a:lnTo>
                    <a:pt x="207" y="8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6" y="19"/>
                  </a:lnTo>
                  <a:lnTo>
                    <a:pt x="152" y="19"/>
                  </a:lnTo>
                  <a:lnTo>
                    <a:pt x="148" y="19"/>
                  </a:lnTo>
                  <a:lnTo>
                    <a:pt x="148" y="15"/>
                  </a:lnTo>
                  <a:lnTo>
                    <a:pt x="145" y="15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15"/>
                  </a:lnTo>
                  <a:lnTo>
                    <a:pt x="137" y="15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9"/>
                  </a:lnTo>
                  <a:lnTo>
                    <a:pt x="11" y="30"/>
                  </a:lnTo>
                  <a:lnTo>
                    <a:pt x="19" y="37"/>
                  </a:lnTo>
                  <a:lnTo>
                    <a:pt x="26" y="52"/>
                  </a:lnTo>
                  <a:lnTo>
                    <a:pt x="26" y="60"/>
                  </a:lnTo>
                  <a:lnTo>
                    <a:pt x="33" y="71"/>
                  </a:lnTo>
                  <a:lnTo>
                    <a:pt x="33" y="75"/>
                  </a:lnTo>
                  <a:lnTo>
                    <a:pt x="45" y="8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45" y="100"/>
                  </a:lnTo>
                  <a:lnTo>
                    <a:pt x="45" y="112"/>
                  </a:lnTo>
                  <a:lnTo>
                    <a:pt x="48" y="123"/>
                  </a:lnTo>
                  <a:lnTo>
                    <a:pt x="48" y="130"/>
                  </a:lnTo>
                  <a:lnTo>
                    <a:pt x="52" y="134"/>
                  </a:lnTo>
                  <a:lnTo>
                    <a:pt x="48" y="134"/>
                  </a:lnTo>
                  <a:lnTo>
                    <a:pt x="52" y="138"/>
                  </a:lnTo>
                  <a:lnTo>
                    <a:pt x="52" y="145"/>
                  </a:lnTo>
                  <a:lnTo>
                    <a:pt x="52" y="145"/>
                  </a:lnTo>
                  <a:lnTo>
                    <a:pt x="56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9" y="167"/>
                  </a:lnTo>
                  <a:lnTo>
                    <a:pt x="63" y="171"/>
                  </a:lnTo>
                  <a:lnTo>
                    <a:pt x="67" y="175"/>
                  </a:lnTo>
                  <a:lnTo>
                    <a:pt x="67" y="178"/>
                  </a:lnTo>
                  <a:lnTo>
                    <a:pt x="74" y="182"/>
                  </a:lnTo>
                  <a:lnTo>
                    <a:pt x="78" y="182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2" y="175"/>
                  </a:lnTo>
                  <a:lnTo>
                    <a:pt x="85" y="175"/>
                  </a:lnTo>
                  <a:lnTo>
                    <a:pt x="85" y="175"/>
                  </a:lnTo>
                  <a:lnTo>
                    <a:pt x="89" y="175"/>
                  </a:lnTo>
                  <a:lnTo>
                    <a:pt x="89" y="178"/>
                  </a:lnTo>
                  <a:lnTo>
                    <a:pt x="89" y="186"/>
                  </a:lnTo>
                  <a:lnTo>
                    <a:pt x="96" y="186"/>
                  </a:lnTo>
                  <a:lnTo>
                    <a:pt x="100" y="186"/>
                  </a:lnTo>
                  <a:lnTo>
                    <a:pt x="100" y="186"/>
                  </a:lnTo>
                  <a:lnTo>
                    <a:pt x="104" y="186"/>
                  </a:lnTo>
                  <a:lnTo>
                    <a:pt x="108" y="186"/>
                  </a:lnTo>
                  <a:lnTo>
                    <a:pt x="108" y="186"/>
                  </a:lnTo>
                  <a:lnTo>
                    <a:pt x="111" y="186"/>
                  </a:lnTo>
                  <a:lnTo>
                    <a:pt x="111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6"/>
                  </a:lnTo>
                  <a:lnTo>
                    <a:pt x="119" y="182"/>
                  </a:lnTo>
                  <a:lnTo>
                    <a:pt x="119" y="182"/>
                  </a:lnTo>
                  <a:lnTo>
                    <a:pt x="122" y="182"/>
                  </a:lnTo>
                  <a:lnTo>
                    <a:pt x="126" y="178"/>
                  </a:lnTo>
                  <a:lnTo>
                    <a:pt x="130" y="178"/>
                  </a:lnTo>
                  <a:lnTo>
                    <a:pt x="133" y="178"/>
                  </a:lnTo>
                  <a:lnTo>
                    <a:pt x="133" y="126"/>
                  </a:lnTo>
                  <a:lnTo>
                    <a:pt x="133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6" name="Freeform 148"/>
            <p:cNvSpPr/>
            <p:nvPr/>
          </p:nvSpPr>
          <p:spPr bwMode="auto">
            <a:xfrm>
              <a:off x="5450989" y="3586403"/>
              <a:ext cx="14153" cy="1029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4 h 8"/>
                <a:gd name="T4" fmla="*/ 3 w 11"/>
                <a:gd name="T5" fmla="*/ 8 h 8"/>
                <a:gd name="T6" fmla="*/ 3 w 11"/>
                <a:gd name="T7" fmla="*/ 8 h 8"/>
                <a:gd name="T8" fmla="*/ 11 w 11"/>
                <a:gd name="T9" fmla="*/ 4 h 8"/>
                <a:gd name="T10" fmla="*/ 7 w 11"/>
                <a:gd name="T11" fmla="*/ 4 h 8"/>
                <a:gd name="T12" fmla="*/ 7 w 11"/>
                <a:gd name="T13" fmla="*/ 0 h 8"/>
                <a:gd name="T14" fmla="*/ 3 w 11"/>
                <a:gd name="T15" fmla="*/ 0 h 8"/>
                <a:gd name="T16" fmla="*/ 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0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7" name="Freeform 149"/>
            <p:cNvSpPr>
              <a:spLocks noEditPoints="1"/>
            </p:cNvSpPr>
            <p:nvPr/>
          </p:nvSpPr>
          <p:spPr bwMode="auto">
            <a:xfrm>
              <a:off x="5188516" y="3410136"/>
              <a:ext cx="162115" cy="272766"/>
            </a:xfrm>
            <a:custGeom>
              <a:avLst/>
              <a:gdLst>
                <a:gd name="T0" fmla="*/ 37 w 126"/>
                <a:gd name="T1" fmla="*/ 208 h 212"/>
                <a:gd name="T2" fmla="*/ 59 w 126"/>
                <a:gd name="T3" fmla="*/ 204 h 212"/>
                <a:gd name="T4" fmla="*/ 67 w 126"/>
                <a:gd name="T5" fmla="*/ 193 h 212"/>
                <a:gd name="T6" fmla="*/ 70 w 126"/>
                <a:gd name="T7" fmla="*/ 182 h 212"/>
                <a:gd name="T8" fmla="*/ 74 w 126"/>
                <a:gd name="T9" fmla="*/ 174 h 212"/>
                <a:gd name="T10" fmla="*/ 85 w 126"/>
                <a:gd name="T11" fmla="*/ 152 h 212"/>
                <a:gd name="T12" fmla="*/ 96 w 126"/>
                <a:gd name="T13" fmla="*/ 123 h 212"/>
                <a:gd name="T14" fmla="*/ 104 w 126"/>
                <a:gd name="T15" fmla="*/ 104 h 212"/>
                <a:gd name="T16" fmla="*/ 111 w 126"/>
                <a:gd name="T17" fmla="*/ 85 h 212"/>
                <a:gd name="T18" fmla="*/ 111 w 126"/>
                <a:gd name="T19" fmla="*/ 71 h 212"/>
                <a:gd name="T20" fmla="*/ 115 w 126"/>
                <a:gd name="T21" fmla="*/ 63 h 212"/>
                <a:gd name="T22" fmla="*/ 115 w 126"/>
                <a:gd name="T23" fmla="*/ 52 h 212"/>
                <a:gd name="T24" fmla="*/ 122 w 126"/>
                <a:gd name="T25" fmla="*/ 59 h 212"/>
                <a:gd name="T26" fmla="*/ 126 w 126"/>
                <a:gd name="T27" fmla="*/ 52 h 212"/>
                <a:gd name="T28" fmla="*/ 122 w 126"/>
                <a:gd name="T29" fmla="*/ 41 h 212"/>
                <a:gd name="T30" fmla="*/ 122 w 126"/>
                <a:gd name="T31" fmla="*/ 34 h 212"/>
                <a:gd name="T32" fmla="*/ 119 w 126"/>
                <a:gd name="T33" fmla="*/ 11 h 212"/>
                <a:gd name="T34" fmla="*/ 111 w 126"/>
                <a:gd name="T35" fmla="*/ 8 h 212"/>
                <a:gd name="T36" fmla="*/ 107 w 126"/>
                <a:gd name="T37" fmla="*/ 4 h 212"/>
                <a:gd name="T38" fmla="*/ 104 w 126"/>
                <a:gd name="T39" fmla="*/ 8 h 212"/>
                <a:gd name="T40" fmla="*/ 104 w 126"/>
                <a:gd name="T41" fmla="*/ 15 h 212"/>
                <a:gd name="T42" fmla="*/ 96 w 126"/>
                <a:gd name="T43" fmla="*/ 26 h 212"/>
                <a:gd name="T44" fmla="*/ 93 w 126"/>
                <a:gd name="T45" fmla="*/ 26 h 212"/>
                <a:gd name="T46" fmla="*/ 93 w 126"/>
                <a:gd name="T47" fmla="*/ 34 h 212"/>
                <a:gd name="T48" fmla="*/ 85 w 126"/>
                <a:gd name="T49" fmla="*/ 37 h 212"/>
                <a:gd name="T50" fmla="*/ 89 w 126"/>
                <a:gd name="T51" fmla="*/ 41 h 212"/>
                <a:gd name="T52" fmla="*/ 78 w 126"/>
                <a:gd name="T53" fmla="*/ 48 h 212"/>
                <a:gd name="T54" fmla="*/ 74 w 126"/>
                <a:gd name="T55" fmla="*/ 45 h 212"/>
                <a:gd name="T56" fmla="*/ 74 w 126"/>
                <a:gd name="T57" fmla="*/ 52 h 212"/>
                <a:gd name="T58" fmla="*/ 70 w 126"/>
                <a:gd name="T59" fmla="*/ 56 h 212"/>
                <a:gd name="T60" fmla="*/ 70 w 126"/>
                <a:gd name="T61" fmla="*/ 48 h 212"/>
                <a:gd name="T62" fmla="*/ 63 w 126"/>
                <a:gd name="T63" fmla="*/ 63 h 212"/>
                <a:gd name="T64" fmla="*/ 59 w 126"/>
                <a:gd name="T65" fmla="*/ 56 h 212"/>
                <a:gd name="T66" fmla="*/ 48 w 126"/>
                <a:gd name="T67" fmla="*/ 59 h 212"/>
                <a:gd name="T68" fmla="*/ 45 w 126"/>
                <a:gd name="T69" fmla="*/ 59 h 212"/>
                <a:gd name="T70" fmla="*/ 33 w 126"/>
                <a:gd name="T71" fmla="*/ 67 h 212"/>
                <a:gd name="T72" fmla="*/ 26 w 126"/>
                <a:gd name="T73" fmla="*/ 67 h 212"/>
                <a:gd name="T74" fmla="*/ 19 w 126"/>
                <a:gd name="T75" fmla="*/ 82 h 212"/>
                <a:gd name="T76" fmla="*/ 19 w 126"/>
                <a:gd name="T77" fmla="*/ 93 h 212"/>
                <a:gd name="T78" fmla="*/ 26 w 126"/>
                <a:gd name="T79" fmla="*/ 111 h 212"/>
                <a:gd name="T80" fmla="*/ 22 w 126"/>
                <a:gd name="T81" fmla="*/ 123 h 212"/>
                <a:gd name="T82" fmla="*/ 15 w 126"/>
                <a:gd name="T83" fmla="*/ 134 h 212"/>
                <a:gd name="T84" fmla="*/ 8 w 126"/>
                <a:gd name="T85" fmla="*/ 141 h 212"/>
                <a:gd name="T86" fmla="*/ 4 w 126"/>
                <a:gd name="T87" fmla="*/ 156 h 212"/>
                <a:gd name="T88" fmla="*/ 8 w 126"/>
                <a:gd name="T89" fmla="*/ 171 h 212"/>
                <a:gd name="T90" fmla="*/ 11 w 126"/>
                <a:gd name="T91" fmla="*/ 174 h 212"/>
                <a:gd name="T92" fmla="*/ 8 w 126"/>
                <a:gd name="T93" fmla="*/ 186 h 212"/>
                <a:gd name="T94" fmla="*/ 8 w 126"/>
                <a:gd name="T95" fmla="*/ 197 h 212"/>
                <a:gd name="T96" fmla="*/ 15 w 126"/>
                <a:gd name="T97" fmla="*/ 204 h 212"/>
                <a:gd name="T98" fmla="*/ 26 w 126"/>
                <a:gd name="T99" fmla="*/ 208 h 212"/>
                <a:gd name="T100" fmla="*/ 26 w 126"/>
                <a:gd name="T101" fmla="*/ 212 h 212"/>
                <a:gd name="T102" fmla="*/ 100 w 126"/>
                <a:gd name="T103" fmla="*/ 11 h 212"/>
                <a:gd name="T104" fmla="*/ 100 w 126"/>
                <a:gd name="T105" fmla="*/ 19 h 212"/>
                <a:gd name="T106" fmla="*/ 100 w 126"/>
                <a:gd name="T107" fmla="*/ 19 h 212"/>
                <a:gd name="T108" fmla="*/ 96 w 126"/>
                <a:gd name="T109" fmla="*/ 19 h 212"/>
                <a:gd name="T110" fmla="*/ 93 w 126"/>
                <a:gd name="T111" fmla="*/ 19 h 212"/>
                <a:gd name="T112" fmla="*/ 115 w 126"/>
                <a:gd name="T113" fmla="*/ 74 h 212"/>
                <a:gd name="T114" fmla="*/ 119 w 126"/>
                <a:gd name="T115" fmla="*/ 7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212">
                  <a:moveTo>
                    <a:pt x="26" y="212"/>
                  </a:moveTo>
                  <a:lnTo>
                    <a:pt x="30" y="212"/>
                  </a:lnTo>
                  <a:lnTo>
                    <a:pt x="33" y="212"/>
                  </a:lnTo>
                  <a:lnTo>
                    <a:pt x="37" y="208"/>
                  </a:lnTo>
                  <a:lnTo>
                    <a:pt x="41" y="204"/>
                  </a:lnTo>
                  <a:lnTo>
                    <a:pt x="52" y="204"/>
                  </a:lnTo>
                  <a:lnTo>
                    <a:pt x="56" y="204"/>
                  </a:lnTo>
                  <a:lnTo>
                    <a:pt x="59" y="204"/>
                  </a:lnTo>
                  <a:lnTo>
                    <a:pt x="59" y="200"/>
                  </a:lnTo>
                  <a:lnTo>
                    <a:pt x="63" y="200"/>
                  </a:lnTo>
                  <a:lnTo>
                    <a:pt x="67" y="197"/>
                  </a:lnTo>
                  <a:lnTo>
                    <a:pt x="67" y="193"/>
                  </a:lnTo>
                  <a:lnTo>
                    <a:pt x="67" y="189"/>
                  </a:lnTo>
                  <a:lnTo>
                    <a:pt x="70" y="186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8" y="171"/>
                  </a:lnTo>
                  <a:lnTo>
                    <a:pt x="82" y="160"/>
                  </a:lnTo>
                  <a:lnTo>
                    <a:pt x="82" y="156"/>
                  </a:lnTo>
                  <a:lnTo>
                    <a:pt x="85" y="152"/>
                  </a:lnTo>
                  <a:lnTo>
                    <a:pt x="85" y="145"/>
                  </a:lnTo>
                  <a:lnTo>
                    <a:pt x="89" y="137"/>
                  </a:lnTo>
                  <a:lnTo>
                    <a:pt x="93" y="126"/>
                  </a:lnTo>
                  <a:lnTo>
                    <a:pt x="96" y="123"/>
                  </a:lnTo>
                  <a:lnTo>
                    <a:pt x="96" y="119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4" y="104"/>
                  </a:lnTo>
                  <a:lnTo>
                    <a:pt x="107" y="97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67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5" y="59"/>
                  </a:lnTo>
                  <a:lnTo>
                    <a:pt x="115" y="59"/>
                  </a:lnTo>
                  <a:lnTo>
                    <a:pt x="115" y="56"/>
                  </a:lnTo>
                  <a:lnTo>
                    <a:pt x="115" y="52"/>
                  </a:lnTo>
                  <a:lnTo>
                    <a:pt x="119" y="56"/>
                  </a:lnTo>
                  <a:lnTo>
                    <a:pt x="119" y="56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6"/>
                  </a:lnTo>
                  <a:lnTo>
                    <a:pt x="126" y="56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6" y="48"/>
                  </a:lnTo>
                  <a:lnTo>
                    <a:pt x="122" y="45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8"/>
                  </a:lnTo>
                  <a:lnTo>
                    <a:pt x="115" y="4"/>
                  </a:lnTo>
                  <a:lnTo>
                    <a:pt x="111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7" y="8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4" y="8"/>
                  </a:lnTo>
                  <a:lnTo>
                    <a:pt x="104" y="11"/>
                  </a:lnTo>
                  <a:lnTo>
                    <a:pt x="107" y="11"/>
                  </a:lnTo>
                  <a:lnTo>
                    <a:pt x="107" y="15"/>
                  </a:lnTo>
                  <a:lnTo>
                    <a:pt x="104" y="15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30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5"/>
                  </a:lnTo>
                  <a:lnTo>
                    <a:pt x="78" y="48"/>
                  </a:lnTo>
                  <a:lnTo>
                    <a:pt x="78" y="45"/>
                  </a:lnTo>
                  <a:lnTo>
                    <a:pt x="82" y="45"/>
                  </a:lnTo>
                  <a:lnTo>
                    <a:pt x="78" y="41"/>
                  </a:lnTo>
                  <a:lnTo>
                    <a:pt x="74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6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3" y="5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6" y="59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9" y="82"/>
                  </a:lnTo>
                  <a:lnTo>
                    <a:pt x="19" y="85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19" y="93"/>
                  </a:lnTo>
                  <a:lnTo>
                    <a:pt x="19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2" y="123"/>
                  </a:lnTo>
                  <a:lnTo>
                    <a:pt x="19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41"/>
                  </a:lnTo>
                  <a:lnTo>
                    <a:pt x="11" y="141"/>
                  </a:lnTo>
                  <a:lnTo>
                    <a:pt x="8" y="141"/>
                  </a:lnTo>
                  <a:lnTo>
                    <a:pt x="4" y="145"/>
                  </a:lnTo>
                  <a:lnTo>
                    <a:pt x="4" y="149"/>
                  </a:lnTo>
                  <a:lnTo>
                    <a:pt x="0" y="152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8" y="171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4"/>
                  </a:lnTo>
                  <a:lnTo>
                    <a:pt x="8" y="178"/>
                  </a:lnTo>
                  <a:lnTo>
                    <a:pt x="4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9" y="204"/>
                  </a:lnTo>
                  <a:lnTo>
                    <a:pt x="19" y="204"/>
                  </a:lnTo>
                  <a:lnTo>
                    <a:pt x="22" y="204"/>
                  </a:lnTo>
                  <a:lnTo>
                    <a:pt x="26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close/>
                  <a:moveTo>
                    <a:pt x="100" y="15"/>
                  </a:moveTo>
                  <a:lnTo>
                    <a:pt x="100" y="1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close/>
                  <a:moveTo>
                    <a:pt x="100" y="19"/>
                  </a:moveTo>
                  <a:lnTo>
                    <a:pt x="100" y="19"/>
                  </a:lnTo>
                  <a:lnTo>
                    <a:pt x="100" y="19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0" y="19"/>
                  </a:lnTo>
                  <a:close/>
                  <a:moveTo>
                    <a:pt x="93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19"/>
                  </a:lnTo>
                  <a:lnTo>
                    <a:pt x="93" y="19"/>
                  </a:lnTo>
                  <a:close/>
                  <a:moveTo>
                    <a:pt x="115" y="78"/>
                  </a:moveTo>
                  <a:lnTo>
                    <a:pt x="115" y="78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9" y="74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5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8" name="Freeform 150"/>
            <p:cNvSpPr/>
            <p:nvPr/>
          </p:nvSpPr>
          <p:spPr bwMode="auto">
            <a:xfrm>
              <a:off x="4931190" y="3381830"/>
              <a:ext cx="218727" cy="319084"/>
            </a:xfrm>
            <a:custGeom>
              <a:avLst/>
              <a:gdLst>
                <a:gd name="T0" fmla="*/ 30 w 170"/>
                <a:gd name="T1" fmla="*/ 156 h 248"/>
                <a:gd name="T2" fmla="*/ 33 w 170"/>
                <a:gd name="T3" fmla="*/ 148 h 248"/>
                <a:gd name="T4" fmla="*/ 37 w 170"/>
                <a:gd name="T5" fmla="*/ 137 h 248"/>
                <a:gd name="T6" fmla="*/ 37 w 170"/>
                <a:gd name="T7" fmla="*/ 126 h 248"/>
                <a:gd name="T8" fmla="*/ 37 w 170"/>
                <a:gd name="T9" fmla="*/ 119 h 248"/>
                <a:gd name="T10" fmla="*/ 41 w 170"/>
                <a:gd name="T11" fmla="*/ 107 h 248"/>
                <a:gd name="T12" fmla="*/ 41 w 170"/>
                <a:gd name="T13" fmla="*/ 96 h 248"/>
                <a:gd name="T14" fmla="*/ 22 w 170"/>
                <a:gd name="T15" fmla="*/ 89 h 248"/>
                <a:gd name="T16" fmla="*/ 8 w 170"/>
                <a:gd name="T17" fmla="*/ 85 h 248"/>
                <a:gd name="T18" fmla="*/ 0 w 170"/>
                <a:gd name="T19" fmla="*/ 70 h 248"/>
                <a:gd name="T20" fmla="*/ 30 w 170"/>
                <a:gd name="T21" fmla="*/ 59 h 248"/>
                <a:gd name="T22" fmla="*/ 52 w 170"/>
                <a:gd name="T23" fmla="*/ 56 h 248"/>
                <a:gd name="T24" fmla="*/ 59 w 170"/>
                <a:gd name="T25" fmla="*/ 59 h 248"/>
                <a:gd name="T26" fmla="*/ 71 w 170"/>
                <a:gd name="T27" fmla="*/ 67 h 248"/>
                <a:gd name="T28" fmla="*/ 63 w 170"/>
                <a:gd name="T29" fmla="*/ 81 h 248"/>
                <a:gd name="T30" fmla="*/ 71 w 170"/>
                <a:gd name="T31" fmla="*/ 93 h 248"/>
                <a:gd name="T32" fmla="*/ 78 w 170"/>
                <a:gd name="T33" fmla="*/ 100 h 248"/>
                <a:gd name="T34" fmla="*/ 82 w 170"/>
                <a:gd name="T35" fmla="*/ 85 h 248"/>
                <a:gd name="T36" fmla="*/ 85 w 170"/>
                <a:gd name="T37" fmla="*/ 74 h 248"/>
                <a:gd name="T38" fmla="*/ 89 w 170"/>
                <a:gd name="T39" fmla="*/ 67 h 248"/>
                <a:gd name="T40" fmla="*/ 85 w 170"/>
                <a:gd name="T41" fmla="*/ 56 h 248"/>
                <a:gd name="T42" fmla="*/ 74 w 170"/>
                <a:gd name="T43" fmla="*/ 44 h 248"/>
                <a:gd name="T44" fmla="*/ 89 w 170"/>
                <a:gd name="T45" fmla="*/ 15 h 248"/>
                <a:gd name="T46" fmla="*/ 96 w 170"/>
                <a:gd name="T47" fmla="*/ 15 h 248"/>
                <a:gd name="T48" fmla="*/ 108 w 170"/>
                <a:gd name="T49" fmla="*/ 15 h 248"/>
                <a:gd name="T50" fmla="*/ 115 w 170"/>
                <a:gd name="T51" fmla="*/ 15 h 248"/>
                <a:gd name="T52" fmla="*/ 126 w 170"/>
                <a:gd name="T53" fmla="*/ 11 h 248"/>
                <a:gd name="T54" fmla="*/ 137 w 170"/>
                <a:gd name="T55" fmla="*/ 11 h 248"/>
                <a:gd name="T56" fmla="*/ 152 w 170"/>
                <a:gd name="T57" fmla="*/ 7 h 248"/>
                <a:gd name="T58" fmla="*/ 163 w 170"/>
                <a:gd name="T59" fmla="*/ 0 h 248"/>
                <a:gd name="T60" fmla="*/ 170 w 170"/>
                <a:gd name="T61" fmla="*/ 4 h 248"/>
                <a:gd name="T62" fmla="*/ 167 w 170"/>
                <a:gd name="T63" fmla="*/ 15 h 248"/>
                <a:gd name="T64" fmla="*/ 167 w 170"/>
                <a:gd name="T65" fmla="*/ 26 h 248"/>
                <a:gd name="T66" fmla="*/ 167 w 170"/>
                <a:gd name="T67" fmla="*/ 37 h 248"/>
                <a:gd name="T68" fmla="*/ 163 w 170"/>
                <a:gd name="T69" fmla="*/ 56 h 248"/>
                <a:gd name="T70" fmla="*/ 170 w 170"/>
                <a:gd name="T71" fmla="*/ 63 h 248"/>
                <a:gd name="T72" fmla="*/ 163 w 170"/>
                <a:gd name="T73" fmla="*/ 67 h 248"/>
                <a:gd name="T74" fmla="*/ 163 w 170"/>
                <a:gd name="T75" fmla="*/ 74 h 248"/>
                <a:gd name="T76" fmla="*/ 156 w 170"/>
                <a:gd name="T77" fmla="*/ 85 h 248"/>
                <a:gd name="T78" fmla="*/ 141 w 170"/>
                <a:gd name="T79" fmla="*/ 96 h 248"/>
                <a:gd name="T80" fmla="*/ 111 w 170"/>
                <a:gd name="T81" fmla="*/ 107 h 248"/>
                <a:gd name="T82" fmla="*/ 104 w 170"/>
                <a:gd name="T83" fmla="*/ 111 h 248"/>
                <a:gd name="T84" fmla="*/ 93 w 170"/>
                <a:gd name="T85" fmla="*/ 122 h 248"/>
                <a:gd name="T86" fmla="*/ 78 w 170"/>
                <a:gd name="T87" fmla="*/ 133 h 248"/>
                <a:gd name="T88" fmla="*/ 67 w 170"/>
                <a:gd name="T89" fmla="*/ 137 h 248"/>
                <a:gd name="T90" fmla="*/ 67 w 170"/>
                <a:gd name="T91" fmla="*/ 145 h 248"/>
                <a:gd name="T92" fmla="*/ 67 w 170"/>
                <a:gd name="T93" fmla="*/ 159 h 248"/>
                <a:gd name="T94" fmla="*/ 71 w 170"/>
                <a:gd name="T95" fmla="*/ 178 h 248"/>
                <a:gd name="T96" fmla="*/ 78 w 170"/>
                <a:gd name="T97" fmla="*/ 178 h 248"/>
                <a:gd name="T98" fmla="*/ 74 w 170"/>
                <a:gd name="T99" fmla="*/ 189 h 248"/>
                <a:gd name="T100" fmla="*/ 71 w 170"/>
                <a:gd name="T101" fmla="*/ 200 h 248"/>
                <a:gd name="T102" fmla="*/ 71 w 170"/>
                <a:gd name="T103" fmla="*/ 211 h 248"/>
                <a:gd name="T104" fmla="*/ 30 w 170"/>
                <a:gd name="T105" fmla="*/ 230 h 248"/>
                <a:gd name="T106" fmla="*/ 22 w 170"/>
                <a:gd name="T107" fmla="*/ 237 h 248"/>
                <a:gd name="T108" fmla="*/ 30 w 170"/>
                <a:gd name="T109" fmla="*/ 241 h 248"/>
                <a:gd name="T110" fmla="*/ 30 w 170"/>
                <a:gd name="T111" fmla="*/ 248 h 248"/>
                <a:gd name="T112" fmla="*/ 19 w 170"/>
                <a:gd name="T113" fmla="*/ 248 h 248"/>
                <a:gd name="T114" fmla="*/ 15 w 170"/>
                <a:gd name="T115" fmla="*/ 237 h 248"/>
                <a:gd name="T116" fmla="*/ 15 w 170"/>
                <a:gd name="T117" fmla="*/ 222 h 248"/>
                <a:gd name="T118" fmla="*/ 15 w 170"/>
                <a:gd name="T119" fmla="*/ 200 h 248"/>
                <a:gd name="T120" fmla="*/ 11 w 170"/>
                <a:gd name="T121" fmla="*/ 18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48">
                  <a:moveTo>
                    <a:pt x="11" y="182"/>
                  </a:moveTo>
                  <a:lnTo>
                    <a:pt x="30" y="167"/>
                  </a:lnTo>
                  <a:lnTo>
                    <a:pt x="30" y="163"/>
                  </a:lnTo>
                  <a:lnTo>
                    <a:pt x="30" y="159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48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37" y="145"/>
                  </a:lnTo>
                  <a:lnTo>
                    <a:pt x="37" y="141"/>
                  </a:lnTo>
                  <a:lnTo>
                    <a:pt x="37" y="141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7" y="133"/>
                  </a:lnTo>
                  <a:lnTo>
                    <a:pt x="37" y="133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7" y="122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6" y="89"/>
                  </a:lnTo>
                  <a:lnTo>
                    <a:pt x="22" y="89"/>
                  </a:lnTo>
                  <a:lnTo>
                    <a:pt x="22" y="85"/>
                  </a:lnTo>
                  <a:lnTo>
                    <a:pt x="15" y="85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67"/>
                  </a:lnTo>
                  <a:lnTo>
                    <a:pt x="11" y="67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41" y="56"/>
                  </a:lnTo>
                  <a:lnTo>
                    <a:pt x="45" y="56"/>
                  </a:lnTo>
                  <a:lnTo>
                    <a:pt x="48" y="52"/>
                  </a:lnTo>
                  <a:lnTo>
                    <a:pt x="48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7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67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81"/>
                  </a:lnTo>
                  <a:lnTo>
                    <a:pt x="63" y="85"/>
                  </a:lnTo>
                  <a:lnTo>
                    <a:pt x="63" y="89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82" y="93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9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89" y="63"/>
                  </a:lnTo>
                  <a:lnTo>
                    <a:pt x="89" y="59"/>
                  </a:lnTo>
                  <a:lnTo>
                    <a:pt x="85" y="56"/>
                  </a:lnTo>
                  <a:lnTo>
                    <a:pt x="85" y="5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67" y="41"/>
                  </a:lnTo>
                  <a:lnTo>
                    <a:pt x="67" y="30"/>
                  </a:lnTo>
                  <a:lnTo>
                    <a:pt x="7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8" y="15"/>
                  </a:lnTo>
                  <a:lnTo>
                    <a:pt x="108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8"/>
                  </a:lnTo>
                  <a:lnTo>
                    <a:pt x="119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45" y="7"/>
                  </a:lnTo>
                  <a:lnTo>
                    <a:pt x="148" y="11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6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2"/>
                  </a:lnTo>
                  <a:lnTo>
                    <a:pt x="167" y="22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67" y="30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67" y="3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7" y="48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63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3" y="67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7" y="70"/>
                  </a:lnTo>
                  <a:lnTo>
                    <a:pt x="163" y="74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56" y="85"/>
                  </a:lnTo>
                  <a:lnTo>
                    <a:pt x="152" y="85"/>
                  </a:lnTo>
                  <a:lnTo>
                    <a:pt x="152" y="89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30" y="104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19" y="104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08" y="115"/>
                  </a:lnTo>
                  <a:lnTo>
                    <a:pt x="104" y="115"/>
                  </a:lnTo>
                  <a:lnTo>
                    <a:pt x="104" y="111"/>
                  </a:lnTo>
                  <a:lnTo>
                    <a:pt x="104" y="115"/>
                  </a:lnTo>
                  <a:lnTo>
                    <a:pt x="100" y="115"/>
                  </a:lnTo>
                  <a:lnTo>
                    <a:pt x="100" y="119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89" y="126"/>
                  </a:lnTo>
                  <a:lnTo>
                    <a:pt x="78" y="133"/>
                  </a:lnTo>
                  <a:lnTo>
                    <a:pt x="78" y="137"/>
                  </a:lnTo>
                  <a:lnTo>
                    <a:pt x="78" y="137"/>
                  </a:lnTo>
                  <a:lnTo>
                    <a:pt x="71" y="137"/>
                  </a:lnTo>
                  <a:lnTo>
                    <a:pt x="71" y="141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71" y="156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71" y="159"/>
                  </a:lnTo>
                  <a:lnTo>
                    <a:pt x="71" y="163"/>
                  </a:lnTo>
                  <a:lnTo>
                    <a:pt x="71" y="167"/>
                  </a:lnTo>
                  <a:lnTo>
                    <a:pt x="74" y="171"/>
                  </a:lnTo>
                  <a:lnTo>
                    <a:pt x="71" y="178"/>
                  </a:lnTo>
                  <a:lnTo>
                    <a:pt x="74" y="182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82"/>
                  </a:lnTo>
                  <a:lnTo>
                    <a:pt x="74" y="185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1" y="204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4" y="208"/>
                  </a:lnTo>
                  <a:lnTo>
                    <a:pt x="71" y="211"/>
                  </a:lnTo>
                  <a:lnTo>
                    <a:pt x="67" y="215"/>
                  </a:lnTo>
                  <a:lnTo>
                    <a:pt x="56" y="219"/>
                  </a:lnTo>
                  <a:lnTo>
                    <a:pt x="41" y="222"/>
                  </a:lnTo>
                  <a:lnTo>
                    <a:pt x="37" y="226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4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30" y="241"/>
                  </a:lnTo>
                  <a:lnTo>
                    <a:pt x="30" y="241"/>
                  </a:lnTo>
                  <a:lnTo>
                    <a:pt x="30" y="237"/>
                  </a:lnTo>
                  <a:lnTo>
                    <a:pt x="30" y="241"/>
                  </a:lnTo>
                  <a:lnTo>
                    <a:pt x="30" y="245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6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5"/>
                  </a:lnTo>
                  <a:lnTo>
                    <a:pt x="19" y="245"/>
                  </a:lnTo>
                  <a:lnTo>
                    <a:pt x="19" y="241"/>
                  </a:lnTo>
                  <a:lnTo>
                    <a:pt x="19" y="241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4"/>
                  </a:lnTo>
                  <a:lnTo>
                    <a:pt x="15" y="226"/>
                  </a:lnTo>
                  <a:lnTo>
                    <a:pt x="15" y="222"/>
                  </a:lnTo>
                  <a:lnTo>
                    <a:pt x="15" y="211"/>
                  </a:lnTo>
                  <a:lnTo>
                    <a:pt x="15" y="208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5" y="200"/>
                  </a:lnTo>
                  <a:lnTo>
                    <a:pt x="15" y="196"/>
                  </a:lnTo>
                  <a:lnTo>
                    <a:pt x="11" y="193"/>
                  </a:lnTo>
                  <a:lnTo>
                    <a:pt x="11" y="185"/>
                  </a:lnTo>
                  <a:lnTo>
                    <a:pt x="11" y="182"/>
                  </a:lnTo>
                  <a:lnTo>
                    <a:pt x="11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9" name="Freeform 151"/>
            <p:cNvSpPr/>
            <p:nvPr/>
          </p:nvSpPr>
          <p:spPr bwMode="auto">
            <a:xfrm>
              <a:off x="4926044" y="3682902"/>
              <a:ext cx="29593" cy="28306"/>
            </a:xfrm>
            <a:custGeom>
              <a:avLst/>
              <a:gdLst>
                <a:gd name="T0" fmla="*/ 19 w 23"/>
                <a:gd name="T1" fmla="*/ 3 h 22"/>
                <a:gd name="T2" fmla="*/ 19 w 23"/>
                <a:gd name="T3" fmla="*/ 3 h 22"/>
                <a:gd name="T4" fmla="*/ 19 w 23"/>
                <a:gd name="T5" fmla="*/ 3 h 22"/>
                <a:gd name="T6" fmla="*/ 23 w 23"/>
                <a:gd name="T7" fmla="*/ 7 h 22"/>
                <a:gd name="T8" fmla="*/ 23 w 23"/>
                <a:gd name="T9" fmla="*/ 7 h 22"/>
                <a:gd name="T10" fmla="*/ 23 w 23"/>
                <a:gd name="T11" fmla="*/ 11 h 22"/>
                <a:gd name="T12" fmla="*/ 23 w 23"/>
                <a:gd name="T13" fmla="*/ 11 h 22"/>
                <a:gd name="T14" fmla="*/ 23 w 23"/>
                <a:gd name="T15" fmla="*/ 14 h 22"/>
                <a:gd name="T16" fmla="*/ 23 w 23"/>
                <a:gd name="T17" fmla="*/ 14 h 22"/>
                <a:gd name="T18" fmla="*/ 23 w 23"/>
                <a:gd name="T19" fmla="*/ 14 h 22"/>
                <a:gd name="T20" fmla="*/ 19 w 23"/>
                <a:gd name="T21" fmla="*/ 14 h 22"/>
                <a:gd name="T22" fmla="*/ 19 w 23"/>
                <a:gd name="T23" fmla="*/ 18 h 22"/>
                <a:gd name="T24" fmla="*/ 19 w 23"/>
                <a:gd name="T25" fmla="*/ 22 h 22"/>
                <a:gd name="T26" fmla="*/ 15 w 23"/>
                <a:gd name="T27" fmla="*/ 22 h 22"/>
                <a:gd name="T28" fmla="*/ 12 w 23"/>
                <a:gd name="T29" fmla="*/ 22 h 22"/>
                <a:gd name="T30" fmla="*/ 4 w 23"/>
                <a:gd name="T31" fmla="*/ 18 h 22"/>
                <a:gd name="T32" fmla="*/ 4 w 23"/>
                <a:gd name="T33" fmla="*/ 14 h 22"/>
                <a:gd name="T34" fmla="*/ 0 w 23"/>
                <a:gd name="T35" fmla="*/ 14 h 22"/>
                <a:gd name="T36" fmla="*/ 0 w 23"/>
                <a:gd name="T37" fmla="*/ 11 h 22"/>
                <a:gd name="T38" fmla="*/ 0 w 23"/>
                <a:gd name="T39" fmla="*/ 7 h 22"/>
                <a:gd name="T40" fmla="*/ 4 w 23"/>
                <a:gd name="T41" fmla="*/ 3 h 22"/>
                <a:gd name="T42" fmla="*/ 8 w 23"/>
                <a:gd name="T43" fmla="*/ 0 h 22"/>
                <a:gd name="T44" fmla="*/ 8 w 23"/>
                <a:gd name="T45" fmla="*/ 0 h 22"/>
                <a:gd name="T46" fmla="*/ 12 w 23"/>
                <a:gd name="T47" fmla="*/ 0 h 22"/>
                <a:gd name="T48" fmla="*/ 15 w 23"/>
                <a:gd name="T49" fmla="*/ 3 h 22"/>
                <a:gd name="T50" fmla="*/ 19 w 23"/>
                <a:gd name="T51" fmla="*/ 3 h 22"/>
                <a:gd name="T52" fmla="*/ 19 w 23"/>
                <a:gd name="T5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2"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0" name="Freeform 152"/>
            <p:cNvSpPr>
              <a:spLocks noEditPoints="1"/>
            </p:cNvSpPr>
            <p:nvPr/>
          </p:nvSpPr>
          <p:spPr bwMode="auto">
            <a:xfrm>
              <a:off x="4626258" y="3610850"/>
              <a:ext cx="343531" cy="262473"/>
            </a:xfrm>
            <a:custGeom>
              <a:avLst/>
              <a:gdLst>
                <a:gd name="T0" fmla="*/ 4 w 267"/>
                <a:gd name="T1" fmla="*/ 96 h 204"/>
                <a:gd name="T2" fmla="*/ 15 w 267"/>
                <a:gd name="T3" fmla="*/ 96 h 204"/>
                <a:gd name="T4" fmla="*/ 30 w 267"/>
                <a:gd name="T5" fmla="*/ 104 h 204"/>
                <a:gd name="T6" fmla="*/ 41 w 267"/>
                <a:gd name="T7" fmla="*/ 108 h 204"/>
                <a:gd name="T8" fmla="*/ 48 w 267"/>
                <a:gd name="T9" fmla="*/ 100 h 204"/>
                <a:gd name="T10" fmla="*/ 67 w 267"/>
                <a:gd name="T11" fmla="*/ 48 h 204"/>
                <a:gd name="T12" fmla="*/ 71 w 267"/>
                <a:gd name="T13" fmla="*/ 70 h 204"/>
                <a:gd name="T14" fmla="*/ 85 w 267"/>
                <a:gd name="T15" fmla="*/ 70 h 204"/>
                <a:gd name="T16" fmla="*/ 104 w 267"/>
                <a:gd name="T17" fmla="*/ 59 h 204"/>
                <a:gd name="T18" fmla="*/ 122 w 267"/>
                <a:gd name="T19" fmla="*/ 52 h 204"/>
                <a:gd name="T20" fmla="*/ 137 w 267"/>
                <a:gd name="T21" fmla="*/ 56 h 204"/>
                <a:gd name="T22" fmla="*/ 152 w 267"/>
                <a:gd name="T23" fmla="*/ 56 h 204"/>
                <a:gd name="T24" fmla="*/ 152 w 267"/>
                <a:gd name="T25" fmla="*/ 44 h 204"/>
                <a:gd name="T26" fmla="*/ 163 w 267"/>
                <a:gd name="T27" fmla="*/ 37 h 204"/>
                <a:gd name="T28" fmla="*/ 171 w 267"/>
                <a:gd name="T29" fmla="*/ 30 h 204"/>
                <a:gd name="T30" fmla="*/ 178 w 267"/>
                <a:gd name="T31" fmla="*/ 18 h 204"/>
                <a:gd name="T32" fmla="*/ 185 w 267"/>
                <a:gd name="T33" fmla="*/ 15 h 204"/>
                <a:gd name="T34" fmla="*/ 196 w 267"/>
                <a:gd name="T35" fmla="*/ 7 h 204"/>
                <a:gd name="T36" fmla="*/ 208 w 267"/>
                <a:gd name="T37" fmla="*/ 4 h 204"/>
                <a:gd name="T38" fmla="*/ 219 w 267"/>
                <a:gd name="T39" fmla="*/ 0 h 204"/>
                <a:gd name="T40" fmla="*/ 233 w 267"/>
                <a:gd name="T41" fmla="*/ 4 h 204"/>
                <a:gd name="T42" fmla="*/ 248 w 267"/>
                <a:gd name="T43" fmla="*/ 7 h 204"/>
                <a:gd name="T44" fmla="*/ 252 w 267"/>
                <a:gd name="T45" fmla="*/ 26 h 204"/>
                <a:gd name="T46" fmla="*/ 252 w 267"/>
                <a:gd name="T47" fmla="*/ 56 h 204"/>
                <a:gd name="T48" fmla="*/ 241 w 267"/>
                <a:gd name="T49" fmla="*/ 56 h 204"/>
                <a:gd name="T50" fmla="*/ 237 w 267"/>
                <a:gd name="T51" fmla="*/ 70 h 204"/>
                <a:gd name="T52" fmla="*/ 252 w 267"/>
                <a:gd name="T53" fmla="*/ 74 h 204"/>
                <a:gd name="T54" fmla="*/ 267 w 267"/>
                <a:gd name="T55" fmla="*/ 70 h 204"/>
                <a:gd name="T56" fmla="*/ 263 w 267"/>
                <a:gd name="T57" fmla="*/ 85 h 204"/>
                <a:gd name="T58" fmla="*/ 252 w 267"/>
                <a:gd name="T59" fmla="*/ 104 h 204"/>
                <a:gd name="T60" fmla="*/ 241 w 267"/>
                <a:gd name="T61" fmla="*/ 111 h 204"/>
                <a:gd name="T62" fmla="*/ 230 w 267"/>
                <a:gd name="T63" fmla="*/ 122 h 204"/>
                <a:gd name="T64" fmla="*/ 211 w 267"/>
                <a:gd name="T65" fmla="*/ 148 h 204"/>
                <a:gd name="T66" fmla="*/ 185 w 267"/>
                <a:gd name="T67" fmla="*/ 167 h 204"/>
                <a:gd name="T68" fmla="*/ 167 w 267"/>
                <a:gd name="T69" fmla="*/ 182 h 204"/>
                <a:gd name="T70" fmla="*/ 152 w 267"/>
                <a:gd name="T71" fmla="*/ 185 h 204"/>
                <a:gd name="T72" fmla="*/ 141 w 267"/>
                <a:gd name="T73" fmla="*/ 193 h 204"/>
                <a:gd name="T74" fmla="*/ 130 w 267"/>
                <a:gd name="T75" fmla="*/ 193 h 204"/>
                <a:gd name="T76" fmla="*/ 104 w 267"/>
                <a:gd name="T77" fmla="*/ 193 h 204"/>
                <a:gd name="T78" fmla="*/ 89 w 267"/>
                <a:gd name="T79" fmla="*/ 193 h 204"/>
                <a:gd name="T80" fmla="*/ 82 w 267"/>
                <a:gd name="T81" fmla="*/ 197 h 204"/>
                <a:gd name="T82" fmla="*/ 63 w 267"/>
                <a:gd name="T83" fmla="*/ 197 h 204"/>
                <a:gd name="T84" fmla="*/ 52 w 267"/>
                <a:gd name="T85" fmla="*/ 204 h 204"/>
                <a:gd name="T86" fmla="*/ 37 w 267"/>
                <a:gd name="T87" fmla="*/ 197 h 204"/>
                <a:gd name="T88" fmla="*/ 30 w 267"/>
                <a:gd name="T89" fmla="*/ 193 h 204"/>
                <a:gd name="T90" fmla="*/ 26 w 267"/>
                <a:gd name="T91" fmla="*/ 189 h 204"/>
                <a:gd name="T92" fmla="*/ 19 w 267"/>
                <a:gd name="T93" fmla="*/ 171 h 204"/>
                <a:gd name="T94" fmla="*/ 26 w 267"/>
                <a:gd name="T95" fmla="*/ 167 h 204"/>
                <a:gd name="T96" fmla="*/ 19 w 267"/>
                <a:gd name="T97" fmla="*/ 145 h 204"/>
                <a:gd name="T98" fmla="*/ 8 w 267"/>
                <a:gd name="T99" fmla="*/ 108 h 204"/>
                <a:gd name="T100" fmla="*/ 174 w 267"/>
                <a:gd name="T101" fmla="*/ 130 h 204"/>
                <a:gd name="T102" fmla="*/ 185 w 267"/>
                <a:gd name="T103" fmla="*/ 133 h 204"/>
                <a:gd name="T104" fmla="*/ 196 w 267"/>
                <a:gd name="T105" fmla="*/ 126 h 204"/>
                <a:gd name="T106" fmla="*/ 200 w 267"/>
                <a:gd name="T107" fmla="*/ 119 h 204"/>
                <a:gd name="T108" fmla="*/ 200 w 267"/>
                <a:gd name="T109" fmla="*/ 104 h 204"/>
                <a:gd name="T110" fmla="*/ 193 w 267"/>
                <a:gd name="T111" fmla="*/ 100 h 204"/>
                <a:gd name="T112" fmla="*/ 178 w 267"/>
                <a:gd name="T113" fmla="*/ 108 h 204"/>
                <a:gd name="T114" fmla="*/ 174 w 267"/>
                <a:gd name="T115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204">
                  <a:moveTo>
                    <a:pt x="0" y="100"/>
                  </a:move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5" y="104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30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7" y="104"/>
                  </a:lnTo>
                  <a:lnTo>
                    <a:pt x="37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8" y="100"/>
                  </a:lnTo>
                  <a:lnTo>
                    <a:pt x="52" y="96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44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71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4" y="70"/>
                  </a:lnTo>
                  <a:lnTo>
                    <a:pt x="78" y="70"/>
                  </a:lnTo>
                  <a:lnTo>
                    <a:pt x="82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0" y="63"/>
                  </a:lnTo>
                  <a:lnTo>
                    <a:pt x="104" y="59"/>
                  </a:lnTo>
                  <a:lnTo>
                    <a:pt x="108" y="52"/>
                  </a:lnTo>
                  <a:lnTo>
                    <a:pt x="111" y="48"/>
                  </a:lnTo>
                  <a:lnTo>
                    <a:pt x="115" y="48"/>
                  </a:lnTo>
                  <a:lnTo>
                    <a:pt x="119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30" y="56"/>
                  </a:lnTo>
                  <a:lnTo>
                    <a:pt x="133" y="56"/>
                  </a:lnTo>
                  <a:lnTo>
                    <a:pt x="133" y="56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8" y="56"/>
                  </a:lnTo>
                  <a:lnTo>
                    <a:pt x="152" y="56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56" y="41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71" y="33"/>
                  </a:lnTo>
                  <a:lnTo>
                    <a:pt x="171" y="30"/>
                  </a:lnTo>
                  <a:lnTo>
                    <a:pt x="174" y="30"/>
                  </a:lnTo>
                  <a:lnTo>
                    <a:pt x="174" y="30"/>
                  </a:lnTo>
                  <a:lnTo>
                    <a:pt x="171" y="26"/>
                  </a:lnTo>
                  <a:lnTo>
                    <a:pt x="171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82" y="18"/>
                  </a:lnTo>
                  <a:lnTo>
                    <a:pt x="182" y="15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200" y="7"/>
                  </a:lnTo>
                  <a:lnTo>
                    <a:pt x="204" y="7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9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0" y="4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7" y="0"/>
                  </a:lnTo>
                  <a:lnTo>
                    <a:pt x="245" y="4"/>
                  </a:lnTo>
                  <a:lnTo>
                    <a:pt x="248" y="4"/>
                  </a:lnTo>
                  <a:lnTo>
                    <a:pt x="248" y="7"/>
                  </a:lnTo>
                  <a:lnTo>
                    <a:pt x="248" y="15"/>
                  </a:lnTo>
                  <a:lnTo>
                    <a:pt x="252" y="18"/>
                  </a:lnTo>
                  <a:lnTo>
                    <a:pt x="252" y="22"/>
                  </a:lnTo>
                  <a:lnTo>
                    <a:pt x="252" y="26"/>
                  </a:lnTo>
                  <a:lnTo>
                    <a:pt x="252" y="26"/>
                  </a:lnTo>
                  <a:lnTo>
                    <a:pt x="252" y="30"/>
                  </a:lnTo>
                  <a:lnTo>
                    <a:pt x="252" y="33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2" y="56"/>
                  </a:lnTo>
                  <a:lnTo>
                    <a:pt x="252" y="59"/>
                  </a:lnTo>
                  <a:lnTo>
                    <a:pt x="248" y="59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37" y="59"/>
                  </a:lnTo>
                  <a:lnTo>
                    <a:pt x="233" y="63"/>
                  </a:lnTo>
                  <a:lnTo>
                    <a:pt x="233" y="67"/>
                  </a:lnTo>
                  <a:lnTo>
                    <a:pt x="233" y="70"/>
                  </a:lnTo>
                  <a:lnTo>
                    <a:pt x="237" y="70"/>
                  </a:lnTo>
                  <a:lnTo>
                    <a:pt x="237" y="74"/>
                  </a:lnTo>
                  <a:lnTo>
                    <a:pt x="245" y="78"/>
                  </a:lnTo>
                  <a:lnTo>
                    <a:pt x="248" y="78"/>
                  </a:lnTo>
                  <a:lnTo>
                    <a:pt x="252" y="78"/>
                  </a:lnTo>
                  <a:lnTo>
                    <a:pt x="252" y="74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70"/>
                  </a:lnTo>
                  <a:lnTo>
                    <a:pt x="263" y="70"/>
                  </a:lnTo>
                  <a:lnTo>
                    <a:pt x="267" y="70"/>
                  </a:lnTo>
                  <a:lnTo>
                    <a:pt x="267" y="70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63" y="82"/>
                  </a:lnTo>
                  <a:lnTo>
                    <a:pt x="263" y="85"/>
                  </a:lnTo>
                  <a:lnTo>
                    <a:pt x="259" y="89"/>
                  </a:lnTo>
                  <a:lnTo>
                    <a:pt x="259" y="96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2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5" y="108"/>
                  </a:lnTo>
                  <a:lnTo>
                    <a:pt x="245" y="111"/>
                  </a:lnTo>
                  <a:lnTo>
                    <a:pt x="241" y="111"/>
                  </a:lnTo>
                  <a:lnTo>
                    <a:pt x="237" y="115"/>
                  </a:lnTo>
                  <a:lnTo>
                    <a:pt x="233" y="119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0" y="122"/>
                  </a:lnTo>
                  <a:lnTo>
                    <a:pt x="226" y="126"/>
                  </a:lnTo>
                  <a:lnTo>
                    <a:pt x="219" y="137"/>
                  </a:lnTo>
                  <a:lnTo>
                    <a:pt x="215" y="141"/>
                  </a:lnTo>
                  <a:lnTo>
                    <a:pt x="215" y="148"/>
                  </a:lnTo>
                  <a:lnTo>
                    <a:pt x="211" y="148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4" y="152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71" y="178"/>
                  </a:lnTo>
                  <a:lnTo>
                    <a:pt x="171" y="18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52" y="185"/>
                  </a:lnTo>
                  <a:lnTo>
                    <a:pt x="152" y="185"/>
                  </a:lnTo>
                  <a:lnTo>
                    <a:pt x="145" y="185"/>
                  </a:lnTo>
                  <a:lnTo>
                    <a:pt x="141" y="185"/>
                  </a:lnTo>
                  <a:lnTo>
                    <a:pt x="141" y="189"/>
                  </a:lnTo>
                  <a:lnTo>
                    <a:pt x="141" y="193"/>
                  </a:lnTo>
                  <a:lnTo>
                    <a:pt x="141" y="193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30" y="193"/>
                  </a:lnTo>
                  <a:lnTo>
                    <a:pt x="126" y="197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1" y="189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0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7"/>
                  </a:lnTo>
                  <a:lnTo>
                    <a:pt x="85" y="193"/>
                  </a:lnTo>
                  <a:lnTo>
                    <a:pt x="82" y="193"/>
                  </a:lnTo>
                  <a:lnTo>
                    <a:pt x="82" y="197"/>
                  </a:lnTo>
                  <a:lnTo>
                    <a:pt x="82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67" y="197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6" y="200"/>
                  </a:lnTo>
                  <a:lnTo>
                    <a:pt x="52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8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0" y="193"/>
                  </a:lnTo>
                  <a:lnTo>
                    <a:pt x="26" y="193"/>
                  </a:lnTo>
                  <a:lnTo>
                    <a:pt x="26" y="197"/>
                  </a:lnTo>
                  <a:lnTo>
                    <a:pt x="22" y="197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2" y="185"/>
                  </a:lnTo>
                  <a:lnTo>
                    <a:pt x="26" y="182"/>
                  </a:lnTo>
                  <a:lnTo>
                    <a:pt x="22" y="178"/>
                  </a:lnTo>
                  <a:lnTo>
                    <a:pt x="22" y="174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9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3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19" y="148"/>
                  </a:lnTo>
                  <a:lnTo>
                    <a:pt x="19" y="145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8" y="122"/>
                  </a:lnTo>
                  <a:lnTo>
                    <a:pt x="11" y="119"/>
                  </a:lnTo>
                  <a:lnTo>
                    <a:pt x="8" y="108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close/>
                  <a:moveTo>
                    <a:pt x="174" y="130"/>
                  </a:moveTo>
                  <a:lnTo>
                    <a:pt x="178" y="130"/>
                  </a:lnTo>
                  <a:lnTo>
                    <a:pt x="178" y="133"/>
                  </a:lnTo>
                  <a:lnTo>
                    <a:pt x="182" y="133"/>
                  </a:lnTo>
                  <a:lnTo>
                    <a:pt x="185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3" y="126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200" y="126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0" y="119"/>
                  </a:lnTo>
                  <a:lnTo>
                    <a:pt x="200" y="119"/>
                  </a:lnTo>
                  <a:lnTo>
                    <a:pt x="204" y="119"/>
                  </a:lnTo>
                  <a:lnTo>
                    <a:pt x="208" y="115"/>
                  </a:lnTo>
                  <a:lnTo>
                    <a:pt x="208" y="111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5" y="104"/>
                  </a:lnTo>
                  <a:lnTo>
                    <a:pt x="182" y="108"/>
                  </a:lnTo>
                  <a:lnTo>
                    <a:pt x="178" y="108"/>
                  </a:lnTo>
                  <a:lnTo>
                    <a:pt x="174" y="115"/>
                  </a:lnTo>
                  <a:lnTo>
                    <a:pt x="171" y="115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74" y="126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1" name="Freeform 153"/>
            <p:cNvSpPr/>
            <p:nvPr/>
          </p:nvSpPr>
          <p:spPr bwMode="auto">
            <a:xfrm>
              <a:off x="4846271" y="3739514"/>
              <a:ext cx="47606" cy="42459"/>
            </a:xfrm>
            <a:custGeom>
              <a:avLst/>
              <a:gdLst>
                <a:gd name="T0" fmla="*/ 3 w 37"/>
                <a:gd name="T1" fmla="*/ 30 h 33"/>
                <a:gd name="T2" fmla="*/ 3 w 37"/>
                <a:gd name="T3" fmla="*/ 26 h 33"/>
                <a:gd name="T4" fmla="*/ 3 w 37"/>
                <a:gd name="T5" fmla="*/ 22 h 33"/>
                <a:gd name="T6" fmla="*/ 3 w 37"/>
                <a:gd name="T7" fmla="*/ 22 h 33"/>
                <a:gd name="T8" fmla="*/ 0 w 37"/>
                <a:gd name="T9" fmla="*/ 19 h 33"/>
                <a:gd name="T10" fmla="*/ 0 w 37"/>
                <a:gd name="T11" fmla="*/ 19 h 33"/>
                <a:gd name="T12" fmla="*/ 0 w 37"/>
                <a:gd name="T13" fmla="*/ 15 h 33"/>
                <a:gd name="T14" fmla="*/ 3 w 37"/>
                <a:gd name="T15" fmla="*/ 15 h 33"/>
                <a:gd name="T16" fmla="*/ 7 w 37"/>
                <a:gd name="T17" fmla="*/ 8 h 33"/>
                <a:gd name="T18" fmla="*/ 11 w 37"/>
                <a:gd name="T19" fmla="*/ 8 h 33"/>
                <a:gd name="T20" fmla="*/ 14 w 37"/>
                <a:gd name="T21" fmla="*/ 4 h 33"/>
                <a:gd name="T22" fmla="*/ 18 w 37"/>
                <a:gd name="T23" fmla="*/ 4 h 33"/>
                <a:gd name="T24" fmla="*/ 18 w 37"/>
                <a:gd name="T25" fmla="*/ 4 h 33"/>
                <a:gd name="T26" fmla="*/ 22 w 37"/>
                <a:gd name="T27" fmla="*/ 0 h 33"/>
                <a:gd name="T28" fmla="*/ 22 w 37"/>
                <a:gd name="T29" fmla="*/ 0 h 33"/>
                <a:gd name="T30" fmla="*/ 25 w 37"/>
                <a:gd name="T31" fmla="*/ 4 h 33"/>
                <a:gd name="T32" fmla="*/ 25 w 37"/>
                <a:gd name="T33" fmla="*/ 4 h 33"/>
                <a:gd name="T34" fmla="*/ 25 w 37"/>
                <a:gd name="T35" fmla="*/ 4 h 33"/>
                <a:gd name="T36" fmla="*/ 29 w 37"/>
                <a:gd name="T37" fmla="*/ 4 h 33"/>
                <a:gd name="T38" fmla="*/ 33 w 37"/>
                <a:gd name="T39" fmla="*/ 4 h 33"/>
                <a:gd name="T40" fmla="*/ 37 w 37"/>
                <a:gd name="T41" fmla="*/ 11 h 33"/>
                <a:gd name="T42" fmla="*/ 37 w 37"/>
                <a:gd name="T43" fmla="*/ 15 h 33"/>
                <a:gd name="T44" fmla="*/ 33 w 37"/>
                <a:gd name="T45" fmla="*/ 19 h 33"/>
                <a:gd name="T46" fmla="*/ 29 w 37"/>
                <a:gd name="T47" fmla="*/ 19 h 33"/>
                <a:gd name="T48" fmla="*/ 29 w 37"/>
                <a:gd name="T49" fmla="*/ 19 h 33"/>
                <a:gd name="T50" fmla="*/ 33 w 37"/>
                <a:gd name="T51" fmla="*/ 22 h 33"/>
                <a:gd name="T52" fmla="*/ 33 w 37"/>
                <a:gd name="T53" fmla="*/ 22 h 33"/>
                <a:gd name="T54" fmla="*/ 29 w 37"/>
                <a:gd name="T55" fmla="*/ 26 h 33"/>
                <a:gd name="T56" fmla="*/ 25 w 37"/>
                <a:gd name="T57" fmla="*/ 26 h 33"/>
                <a:gd name="T58" fmla="*/ 22 w 37"/>
                <a:gd name="T59" fmla="*/ 26 h 33"/>
                <a:gd name="T60" fmla="*/ 22 w 37"/>
                <a:gd name="T61" fmla="*/ 26 h 33"/>
                <a:gd name="T62" fmla="*/ 18 w 37"/>
                <a:gd name="T63" fmla="*/ 26 h 33"/>
                <a:gd name="T64" fmla="*/ 18 w 37"/>
                <a:gd name="T65" fmla="*/ 30 h 33"/>
                <a:gd name="T66" fmla="*/ 14 w 37"/>
                <a:gd name="T67" fmla="*/ 33 h 33"/>
                <a:gd name="T68" fmla="*/ 14 w 37"/>
                <a:gd name="T69" fmla="*/ 33 h 33"/>
                <a:gd name="T70" fmla="*/ 11 w 37"/>
                <a:gd name="T71" fmla="*/ 33 h 33"/>
                <a:gd name="T72" fmla="*/ 7 w 37"/>
                <a:gd name="T73" fmla="*/ 33 h 33"/>
                <a:gd name="T74" fmla="*/ 7 w 37"/>
                <a:gd name="T75" fmla="*/ 30 h 33"/>
                <a:gd name="T76" fmla="*/ 3 w 37"/>
                <a:gd name="T7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33">
                  <a:moveTo>
                    <a:pt x="3" y="30"/>
                  </a:moveTo>
                  <a:lnTo>
                    <a:pt x="3" y="26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11"/>
                  </a:lnTo>
                  <a:lnTo>
                    <a:pt x="37" y="15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2" name="Freeform 154"/>
            <p:cNvSpPr>
              <a:spLocks noEditPoints="1"/>
            </p:cNvSpPr>
            <p:nvPr/>
          </p:nvSpPr>
          <p:spPr bwMode="auto">
            <a:xfrm>
              <a:off x="6646269" y="3386976"/>
              <a:ext cx="862043" cy="829877"/>
            </a:xfrm>
            <a:custGeom>
              <a:avLst/>
              <a:gdLst>
                <a:gd name="T0" fmla="*/ 179 w 181"/>
                <a:gd name="T1" fmla="*/ 73 h 174"/>
                <a:gd name="T2" fmla="*/ 154 w 181"/>
                <a:gd name="T3" fmla="*/ 37 h 174"/>
                <a:gd name="T4" fmla="*/ 123 w 181"/>
                <a:gd name="T5" fmla="*/ 29 h 174"/>
                <a:gd name="T6" fmla="*/ 111 w 181"/>
                <a:gd name="T7" fmla="*/ 16 h 174"/>
                <a:gd name="T8" fmla="*/ 112 w 181"/>
                <a:gd name="T9" fmla="*/ 17 h 174"/>
                <a:gd name="T10" fmla="*/ 110 w 181"/>
                <a:gd name="T11" fmla="*/ 7 h 174"/>
                <a:gd name="T12" fmla="*/ 86 w 181"/>
                <a:gd name="T13" fmla="*/ 4 h 174"/>
                <a:gd name="T14" fmla="*/ 86 w 181"/>
                <a:gd name="T15" fmla="*/ 4 h 174"/>
                <a:gd name="T16" fmla="*/ 58 w 181"/>
                <a:gd name="T17" fmla="*/ 22 h 174"/>
                <a:gd name="T18" fmla="*/ 1 w 181"/>
                <a:gd name="T19" fmla="*/ 65 h 174"/>
                <a:gd name="T20" fmla="*/ 98 w 181"/>
                <a:gd name="T21" fmla="*/ 124 h 174"/>
                <a:gd name="T22" fmla="*/ 133 w 181"/>
                <a:gd name="T23" fmla="*/ 144 h 174"/>
                <a:gd name="T24" fmla="*/ 122 w 181"/>
                <a:gd name="T25" fmla="*/ 154 h 174"/>
                <a:gd name="T26" fmla="*/ 137 w 181"/>
                <a:gd name="T27" fmla="*/ 150 h 174"/>
                <a:gd name="T28" fmla="*/ 132 w 181"/>
                <a:gd name="T29" fmla="*/ 168 h 174"/>
                <a:gd name="T30" fmla="*/ 120 w 181"/>
                <a:gd name="T31" fmla="*/ 167 h 174"/>
                <a:gd name="T32" fmla="*/ 123 w 181"/>
                <a:gd name="T33" fmla="*/ 156 h 174"/>
                <a:gd name="T34" fmla="*/ 135 w 181"/>
                <a:gd name="T35" fmla="*/ 157 h 174"/>
                <a:gd name="T36" fmla="*/ 130 w 181"/>
                <a:gd name="T37" fmla="*/ 169 h 174"/>
                <a:gd name="T38" fmla="*/ 125 w 181"/>
                <a:gd name="T39" fmla="*/ 173 h 174"/>
                <a:gd name="T40" fmla="*/ 9 w 181"/>
                <a:gd name="T41" fmla="*/ 115 h 174"/>
                <a:gd name="T42" fmla="*/ 22 w 181"/>
                <a:gd name="T43" fmla="*/ 111 h 174"/>
                <a:gd name="T44" fmla="*/ 38 w 181"/>
                <a:gd name="T45" fmla="*/ 110 h 174"/>
                <a:gd name="T46" fmla="*/ 58 w 181"/>
                <a:gd name="T47" fmla="*/ 102 h 174"/>
                <a:gd name="T48" fmla="*/ 83 w 181"/>
                <a:gd name="T49" fmla="*/ 102 h 174"/>
                <a:gd name="T50" fmla="*/ 91 w 181"/>
                <a:gd name="T51" fmla="*/ 115 h 174"/>
                <a:gd name="T52" fmla="*/ 99 w 181"/>
                <a:gd name="T53" fmla="*/ 111 h 174"/>
                <a:gd name="T54" fmla="*/ 100 w 181"/>
                <a:gd name="T55" fmla="*/ 116 h 174"/>
                <a:gd name="T56" fmla="*/ 102 w 181"/>
                <a:gd name="T57" fmla="*/ 123 h 174"/>
                <a:gd name="T58" fmla="*/ 106 w 181"/>
                <a:gd name="T59" fmla="*/ 133 h 174"/>
                <a:gd name="T60" fmla="*/ 120 w 181"/>
                <a:gd name="T61" fmla="*/ 143 h 174"/>
                <a:gd name="T62" fmla="*/ 130 w 181"/>
                <a:gd name="T63" fmla="*/ 141 h 174"/>
                <a:gd name="T64" fmla="*/ 139 w 181"/>
                <a:gd name="T65" fmla="*/ 140 h 174"/>
                <a:gd name="T66" fmla="*/ 153 w 181"/>
                <a:gd name="T67" fmla="*/ 129 h 174"/>
                <a:gd name="T68" fmla="*/ 167 w 181"/>
                <a:gd name="T69" fmla="*/ 110 h 174"/>
                <a:gd name="T70" fmla="*/ 176 w 181"/>
                <a:gd name="T71" fmla="*/ 92 h 174"/>
                <a:gd name="T72" fmla="*/ 178 w 181"/>
                <a:gd name="T73" fmla="*/ 71 h 174"/>
                <a:gd name="T74" fmla="*/ 170 w 181"/>
                <a:gd name="T75" fmla="*/ 59 h 174"/>
                <a:gd name="T76" fmla="*/ 166 w 181"/>
                <a:gd name="T77" fmla="*/ 53 h 174"/>
                <a:gd name="T78" fmla="*/ 159 w 181"/>
                <a:gd name="T79" fmla="*/ 43 h 174"/>
                <a:gd name="T80" fmla="*/ 152 w 181"/>
                <a:gd name="T81" fmla="*/ 31 h 174"/>
                <a:gd name="T82" fmla="*/ 146 w 181"/>
                <a:gd name="T83" fmla="*/ 18 h 174"/>
                <a:gd name="T84" fmla="*/ 141 w 181"/>
                <a:gd name="T85" fmla="*/ 5 h 174"/>
                <a:gd name="T86" fmla="*/ 135 w 181"/>
                <a:gd name="T87" fmla="*/ 13 h 174"/>
                <a:gd name="T88" fmla="*/ 130 w 181"/>
                <a:gd name="T89" fmla="*/ 33 h 174"/>
                <a:gd name="T90" fmla="*/ 113 w 181"/>
                <a:gd name="T91" fmla="*/ 25 h 174"/>
                <a:gd name="T92" fmla="*/ 110 w 181"/>
                <a:gd name="T93" fmla="*/ 13 h 174"/>
                <a:gd name="T94" fmla="*/ 112 w 181"/>
                <a:gd name="T95" fmla="*/ 9 h 174"/>
                <a:gd name="T96" fmla="*/ 105 w 181"/>
                <a:gd name="T97" fmla="*/ 7 h 174"/>
                <a:gd name="T98" fmla="*/ 93 w 181"/>
                <a:gd name="T99" fmla="*/ 4 h 174"/>
                <a:gd name="T100" fmla="*/ 88 w 181"/>
                <a:gd name="T101" fmla="*/ 9 h 174"/>
                <a:gd name="T102" fmla="*/ 82 w 181"/>
                <a:gd name="T103" fmla="*/ 15 h 174"/>
                <a:gd name="T104" fmla="*/ 79 w 181"/>
                <a:gd name="T105" fmla="*/ 20 h 174"/>
                <a:gd name="T106" fmla="*/ 74 w 181"/>
                <a:gd name="T107" fmla="*/ 22 h 174"/>
                <a:gd name="T108" fmla="*/ 65 w 181"/>
                <a:gd name="T109" fmla="*/ 17 h 174"/>
                <a:gd name="T110" fmla="*/ 60 w 181"/>
                <a:gd name="T111" fmla="*/ 22 h 174"/>
                <a:gd name="T112" fmla="*/ 56 w 181"/>
                <a:gd name="T113" fmla="*/ 27 h 174"/>
                <a:gd name="T114" fmla="*/ 51 w 181"/>
                <a:gd name="T115" fmla="*/ 28 h 174"/>
                <a:gd name="T116" fmla="*/ 43 w 181"/>
                <a:gd name="T117" fmla="*/ 37 h 174"/>
                <a:gd name="T118" fmla="*/ 21 w 181"/>
                <a:gd name="T119" fmla="*/ 45 h 174"/>
                <a:gd name="T120" fmla="*/ 7 w 181"/>
                <a:gd name="T121" fmla="*/ 52 h 174"/>
                <a:gd name="T122" fmla="*/ 4 w 181"/>
                <a:gd name="T123" fmla="*/ 69 h 174"/>
                <a:gd name="T124" fmla="*/ 7 w 181"/>
                <a:gd name="T125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174">
                  <a:moveTo>
                    <a:pt x="178" y="83"/>
                  </a:moveTo>
                  <a:cubicBezTo>
                    <a:pt x="179" y="81"/>
                    <a:pt x="179" y="81"/>
                    <a:pt x="179" y="81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3"/>
                  </a:cubicBezTo>
                  <a:close/>
                  <a:moveTo>
                    <a:pt x="179" y="73"/>
                  </a:moveTo>
                  <a:cubicBezTo>
                    <a:pt x="178" y="72"/>
                    <a:pt x="178" y="72"/>
                    <a:pt x="178" y="7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lose/>
                  <a:moveTo>
                    <a:pt x="171" y="61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70" y="55"/>
                  </a:move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lose/>
                  <a:moveTo>
                    <a:pt x="153" y="38"/>
                  </a:moveTo>
                  <a:cubicBezTo>
                    <a:pt x="154" y="37"/>
                    <a:pt x="154" y="37"/>
                    <a:pt x="154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3" y="38"/>
                    <a:pt x="153" y="38"/>
                    <a:pt x="153" y="38"/>
                  </a:cubicBezTo>
                  <a:close/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lose/>
                  <a:moveTo>
                    <a:pt x="138" y="2"/>
                  </a:moveTo>
                  <a:cubicBezTo>
                    <a:pt x="138" y="3"/>
                    <a:pt x="138" y="3"/>
                    <a:pt x="138" y="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8" y="2"/>
                    <a:pt x="138" y="2"/>
                    <a:pt x="138" y="2"/>
                  </a:cubicBezTo>
                  <a:close/>
                  <a:moveTo>
                    <a:pt x="124" y="30"/>
                  </a:moveTo>
                  <a:cubicBezTo>
                    <a:pt x="124" y="31"/>
                    <a:pt x="124" y="31"/>
                    <a:pt x="124" y="31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4" y="30"/>
                    <a:pt x="124" y="30"/>
                    <a:pt x="124" y="30"/>
                  </a:cubicBezTo>
                  <a:close/>
                  <a:moveTo>
                    <a:pt x="123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8"/>
                    <a:pt x="123" y="29"/>
                    <a:pt x="123" y="29"/>
                  </a:cubicBezTo>
                  <a:close/>
                  <a:moveTo>
                    <a:pt x="114" y="25"/>
                  </a:move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5"/>
                    <a:pt x="114" y="25"/>
                    <a:pt x="114" y="25"/>
                  </a:cubicBezTo>
                  <a:close/>
                  <a:moveTo>
                    <a:pt x="111" y="16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6"/>
                    <a:pt x="111" y="16"/>
                    <a:pt x="111" y="16"/>
                  </a:cubicBezTo>
                  <a:close/>
                  <a:moveTo>
                    <a:pt x="112" y="17"/>
                  </a:move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7"/>
                    <a:pt x="112" y="17"/>
                    <a:pt x="112" y="17"/>
                  </a:cubicBezTo>
                  <a:close/>
                  <a:moveTo>
                    <a:pt x="113" y="5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5"/>
                    <a:pt x="113" y="5"/>
                    <a:pt x="113" y="5"/>
                  </a:cubicBezTo>
                  <a:close/>
                  <a:moveTo>
                    <a:pt x="112" y="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lose/>
                  <a:moveTo>
                    <a:pt x="111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6"/>
                    <a:pt x="111" y="6"/>
                    <a:pt x="111" y="6"/>
                  </a:cubicBezTo>
                  <a:close/>
                  <a:moveTo>
                    <a:pt x="110" y="7"/>
                  </a:moveTo>
                  <a:cubicBezTo>
                    <a:pt x="110" y="7"/>
                    <a:pt x="110" y="7"/>
                    <a:pt x="110" y="7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7"/>
                    <a:pt x="110" y="7"/>
                    <a:pt x="110" y="7"/>
                  </a:cubicBezTo>
                  <a:close/>
                  <a:moveTo>
                    <a:pt x="108" y="8"/>
                  </a:moveTo>
                  <a:cubicBezTo>
                    <a:pt x="108" y="7"/>
                    <a:pt x="108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8"/>
                    <a:pt x="108" y="8"/>
                    <a:pt x="108" y="8"/>
                  </a:cubicBezTo>
                  <a:close/>
                  <a:moveTo>
                    <a:pt x="107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lose/>
                  <a:moveTo>
                    <a:pt x="96" y="5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5"/>
                    <a:pt x="96" y="5"/>
                    <a:pt x="96" y="5"/>
                  </a:cubicBezTo>
                  <a:close/>
                  <a:moveTo>
                    <a:pt x="86" y="4"/>
                  </a:moveTo>
                  <a:cubicBezTo>
                    <a:pt x="86" y="5"/>
                    <a:pt x="86" y="5"/>
                    <a:pt x="86" y="5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lose/>
                  <a:moveTo>
                    <a:pt x="86" y="5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lose/>
                  <a:moveTo>
                    <a:pt x="57" y="22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7" y="22"/>
                    <a:pt x="57" y="22"/>
                  </a:cubicBezTo>
                  <a:close/>
                  <a:moveTo>
                    <a:pt x="57" y="25"/>
                  </a:moveTo>
                  <a:cubicBezTo>
                    <a:pt x="57" y="24"/>
                    <a:pt x="57" y="24"/>
                    <a:pt x="57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" y="67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lose/>
                  <a:moveTo>
                    <a:pt x="1" y="7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0"/>
                    <a:pt x="1" y="70"/>
                    <a:pt x="1" y="70"/>
                  </a:cubicBezTo>
                  <a:close/>
                  <a:moveTo>
                    <a:pt x="99" y="122"/>
                  </a:move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2"/>
                    <a:pt x="99" y="122"/>
                    <a:pt x="99" y="122"/>
                  </a:cubicBezTo>
                  <a:close/>
                  <a:moveTo>
                    <a:pt x="128" y="141"/>
                  </a:moveTo>
                  <a:cubicBezTo>
                    <a:pt x="129" y="141"/>
                    <a:pt x="129" y="141"/>
                    <a:pt x="129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1"/>
                    <a:pt x="128" y="141"/>
                    <a:pt x="128" y="141"/>
                  </a:cubicBezTo>
                  <a:close/>
                  <a:moveTo>
                    <a:pt x="133" y="144"/>
                  </a:move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lose/>
                  <a:moveTo>
                    <a:pt x="122" y="155"/>
                  </a:moveTo>
                  <a:cubicBezTo>
                    <a:pt x="122" y="155"/>
                    <a:pt x="122" y="155"/>
                    <a:pt x="122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2" y="155"/>
                    <a:pt x="122" y="155"/>
                    <a:pt x="122" y="155"/>
                  </a:cubicBezTo>
                  <a:close/>
                  <a:moveTo>
                    <a:pt x="122" y="153"/>
                  </a:move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2" y="153"/>
                    <a:pt x="122" y="153"/>
                  </a:cubicBezTo>
                  <a:close/>
                  <a:moveTo>
                    <a:pt x="122" y="154"/>
                  </a:moveTo>
                  <a:cubicBezTo>
                    <a:pt x="121" y="154"/>
                    <a:pt x="121" y="154"/>
                    <a:pt x="121" y="15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2" y="153"/>
                    <a:pt x="122" y="15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lose/>
                  <a:moveTo>
                    <a:pt x="119" y="151"/>
                  </a:moveTo>
                  <a:cubicBezTo>
                    <a:pt x="119" y="151"/>
                    <a:pt x="119" y="151"/>
                    <a:pt x="119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1" y="148"/>
                    <a:pt x="121" y="148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lose/>
                  <a:moveTo>
                    <a:pt x="136" y="153"/>
                  </a:move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lose/>
                  <a:moveTo>
                    <a:pt x="136" y="154"/>
                  </a:moveTo>
                  <a:cubicBezTo>
                    <a:pt x="136" y="155"/>
                    <a:pt x="136" y="155"/>
                    <a:pt x="136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lose/>
                  <a:moveTo>
                    <a:pt x="136" y="156"/>
                  </a:moveTo>
                  <a:cubicBezTo>
                    <a:pt x="136" y="156"/>
                    <a:pt x="136" y="156"/>
                    <a:pt x="136" y="156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6" y="156"/>
                    <a:pt x="136" y="156"/>
                    <a:pt x="136" y="156"/>
                  </a:cubicBezTo>
                  <a:close/>
                  <a:moveTo>
                    <a:pt x="132" y="169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lose/>
                  <a:moveTo>
                    <a:pt x="127" y="174"/>
                  </a:moveTo>
                  <a:cubicBezTo>
                    <a:pt x="126" y="173"/>
                    <a:pt x="126" y="173"/>
                    <a:pt x="126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4"/>
                    <a:pt x="127" y="174"/>
                    <a:pt x="127" y="174"/>
                  </a:cubicBezTo>
                  <a:close/>
                  <a:moveTo>
                    <a:pt x="121" y="173"/>
                  </a:move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5"/>
                    <a:pt x="120" y="165"/>
                    <a:pt x="120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58"/>
                    <a:pt x="136" y="158"/>
                    <a:pt x="136" y="158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7"/>
                    <a:pt x="132" y="167"/>
                    <a:pt x="132" y="167"/>
                  </a:cubicBezTo>
                  <a:cubicBezTo>
                    <a:pt x="132" y="168"/>
                    <a:pt x="132" y="168"/>
                    <a:pt x="132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9"/>
                    <a:pt x="131" y="169"/>
                    <a:pt x="131" y="169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1" y="173"/>
                    <a:pt x="121" y="173"/>
                    <a:pt x="121" y="173"/>
                  </a:cubicBezTo>
                  <a:close/>
                  <a:moveTo>
                    <a:pt x="2" y="110"/>
                  </a:move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9" y="140"/>
                    <a:pt x="129" y="140"/>
                    <a:pt x="129" y="140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9" y="138"/>
                    <a:pt x="149" y="138"/>
                    <a:pt x="149" y="138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6" y="93"/>
                    <a:pt x="176" y="93"/>
                    <a:pt x="176" y="93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2" y="62"/>
                    <a:pt x="172" y="62"/>
                    <a:pt x="172" y="62"/>
                  </a:cubicBezTo>
                  <a:cubicBezTo>
                    <a:pt x="171" y="61"/>
                    <a:pt x="171" y="61"/>
                    <a:pt x="171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0"/>
                    <a:pt x="151" y="20"/>
                    <a:pt x="151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7"/>
                    <a:pt x="135" y="17"/>
                    <a:pt x="135" y="17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8"/>
                    <a:pt x="2" y="108"/>
                    <a:pt x="2" y="108"/>
                  </a:cubicBezTo>
                  <a:lnTo>
                    <a:pt x="2" y="1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3" name="Freeform 155"/>
            <p:cNvSpPr>
              <a:spLocks noEditPoints="1"/>
            </p:cNvSpPr>
            <p:nvPr/>
          </p:nvSpPr>
          <p:spPr bwMode="auto">
            <a:xfrm>
              <a:off x="3868432" y="1644879"/>
              <a:ext cx="186562" cy="104218"/>
            </a:xfrm>
            <a:custGeom>
              <a:avLst/>
              <a:gdLst>
                <a:gd name="T0" fmla="*/ 52 w 145"/>
                <a:gd name="T1" fmla="*/ 81 h 81"/>
                <a:gd name="T2" fmla="*/ 49 w 145"/>
                <a:gd name="T3" fmla="*/ 70 h 81"/>
                <a:gd name="T4" fmla="*/ 63 w 145"/>
                <a:gd name="T5" fmla="*/ 78 h 81"/>
                <a:gd name="T6" fmla="*/ 78 w 145"/>
                <a:gd name="T7" fmla="*/ 74 h 81"/>
                <a:gd name="T8" fmla="*/ 93 w 145"/>
                <a:gd name="T9" fmla="*/ 70 h 81"/>
                <a:gd name="T10" fmla="*/ 97 w 145"/>
                <a:gd name="T11" fmla="*/ 66 h 81"/>
                <a:gd name="T12" fmla="*/ 104 w 145"/>
                <a:gd name="T13" fmla="*/ 66 h 81"/>
                <a:gd name="T14" fmla="*/ 123 w 145"/>
                <a:gd name="T15" fmla="*/ 55 h 81"/>
                <a:gd name="T16" fmla="*/ 134 w 145"/>
                <a:gd name="T17" fmla="*/ 52 h 81"/>
                <a:gd name="T18" fmla="*/ 134 w 145"/>
                <a:gd name="T19" fmla="*/ 44 h 81"/>
                <a:gd name="T20" fmla="*/ 141 w 145"/>
                <a:gd name="T21" fmla="*/ 44 h 81"/>
                <a:gd name="T22" fmla="*/ 137 w 145"/>
                <a:gd name="T23" fmla="*/ 29 h 81"/>
                <a:gd name="T24" fmla="*/ 137 w 145"/>
                <a:gd name="T25" fmla="*/ 26 h 81"/>
                <a:gd name="T26" fmla="*/ 130 w 145"/>
                <a:gd name="T27" fmla="*/ 22 h 81"/>
                <a:gd name="T28" fmla="*/ 134 w 145"/>
                <a:gd name="T29" fmla="*/ 11 h 81"/>
                <a:gd name="T30" fmla="*/ 130 w 145"/>
                <a:gd name="T31" fmla="*/ 7 h 81"/>
                <a:gd name="T32" fmla="*/ 123 w 145"/>
                <a:gd name="T33" fmla="*/ 7 h 81"/>
                <a:gd name="T34" fmla="*/ 119 w 145"/>
                <a:gd name="T35" fmla="*/ 3 h 81"/>
                <a:gd name="T36" fmla="*/ 108 w 145"/>
                <a:gd name="T37" fmla="*/ 3 h 81"/>
                <a:gd name="T38" fmla="*/ 100 w 145"/>
                <a:gd name="T39" fmla="*/ 7 h 81"/>
                <a:gd name="T40" fmla="*/ 89 w 145"/>
                <a:gd name="T41" fmla="*/ 7 h 81"/>
                <a:gd name="T42" fmla="*/ 86 w 145"/>
                <a:gd name="T43" fmla="*/ 18 h 81"/>
                <a:gd name="T44" fmla="*/ 78 w 145"/>
                <a:gd name="T45" fmla="*/ 11 h 81"/>
                <a:gd name="T46" fmla="*/ 71 w 145"/>
                <a:gd name="T47" fmla="*/ 14 h 81"/>
                <a:gd name="T48" fmla="*/ 63 w 145"/>
                <a:gd name="T49" fmla="*/ 7 h 81"/>
                <a:gd name="T50" fmla="*/ 56 w 145"/>
                <a:gd name="T51" fmla="*/ 22 h 81"/>
                <a:gd name="T52" fmla="*/ 49 w 145"/>
                <a:gd name="T53" fmla="*/ 26 h 81"/>
                <a:gd name="T54" fmla="*/ 41 w 145"/>
                <a:gd name="T55" fmla="*/ 26 h 81"/>
                <a:gd name="T56" fmla="*/ 41 w 145"/>
                <a:gd name="T57" fmla="*/ 14 h 81"/>
                <a:gd name="T58" fmla="*/ 45 w 145"/>
                <a:gd name="T59" fmla="*/ 11 h 81"/>
                <a:gd name="T60" fmla="*/ 34 w 145"/>
                <a:gd name="T61" fmla="*/ 3 h 81"/>
                <a:gd name="T62" fmla="*/ 23 w 145"/>
                <a:gd name="T63" fmla="*/ 0 h 81"/>
                <a:gd name="T64" fmla="*/ 30 w 145"/>
                <a:gd name="T65" fmla="*/ 3 h 81"/>
                <a:gd name="T66" fmla="*/ 26 w 145"/>
                <a:gd name="T67" fmla="*/ 3 h 81"/>
                <a:gd name="T68" fmla="*/ 30 w 145"/>
                <a:gd name="T69" fmla="*/ 11 h 81"/>
                <a:gd name="T70" fmla="*/ 19 w 145"/>
                <a:gd name="T71" fmla="*/ 7 h 81"/>
                <a:gd name="T72" fmla="*/ 15 w 145"/>
                <a:gd name="T73" fmla="*/ 7 h 81"/>
                <a:gd name="T74" fmla="*/ 15 w 145"/>
                <a:gd name="T75" fmla="*/ 14 h 81"/>
                <a:gd name="T76" fmla="*/ 15 w 145"/>
                <a:gd name="T77" fmla="*/ 18 h 81"/>
                <a:gd name="T78" fmla="*/ 8 w 145"/>
                <a:gd name="T79" fmla="*/ 14 h 81"/>
                <a:gd name="T80" fmla="*/ 4 w 145"/>
                <a:gd name="T81" fmla="*/ 18 h 81"/>
                <a:gd name="T82" fmla="*/ 12 w 145"/>
                <a:gd name="T83" fmla="*/ 26 h 81"/>
                <a:gd name="T84" fmla="*/ 19 w 145"/>
                <a:gd name="T85" fmla="*/ 22 h 81"/>
                <a:gd name="T86" fmla="*/ 26 w 145"/>
                <a:gd name="T87" fmla="*/ 22 h 81"/>
                <a:gd name="T88" fmla="*/ 34 w 145"/>
                <a:gd name="T89" fmla="*/ 22 h 81"/>
                <a:gd name="T90" fmla="*/ 37 w 145"/>
                <a:gd name="T91" fmla="*/ 26 h 81"/>
                <a:gd name="T92" fmla="*/ 26 w 145"/>
                <a:gd name="T93" fmla="*/ 33 h 81"/>
                <a:gd name="T94" fmla="*/ 37 w 145"/>
                <a:gd name="T95" fmla="*/ 33 h 81"/>
                <a:gd name="T96" fmla="*/ 23 w 145"/>
                <a:gd name="T97" fmla="*/ 37 h 81"/>
                <a:gd name="T98" fmla="*/ 19 w 145"/>
                <a:gd name="T99" fmla="*/ 33 h 81"/>
                <a:gd name="T100" fmla="*/ 8 w 145"/>
                <a:gd name="T101" fmla="*/ 37 h 81"/>
                <a:gd name="T102" fmla="*/ 12 w 145"/>
                <a:gd name="T103" fmla="*/ 44 h 81"/>
                <a:gd name="T104" fmla="*/ 26 w 145"/>
                <a:gd name="T105" fmla="*/ 44 h 81"/>
                <a:gd name="T106" fmla="*/ 30 w 145"/>
                <a:gd name="T107" fmla="*/ 52 h 81"/>
                <a:gd name="T108" fmla="*/ 30 w 145"/>
                <a:gd name="T109" fmla="*/ 55 h 81"/>
                <a:gd name="T110" fmla="*/ 34 w 145"/>
                <a:gd name="T111" fmla="*/ 55 h 81"/>
                <a:gd name="T112" fmla="*/ 26 w 145"/>
                <a:gd name="T113" fmla="*/ 59 h 81"/>
                <a:gd name="T114" fmla="*/ 19 w 145"/>
                <a:gd name="T115" fmla="*/ 59 h 81"/>
                <a:gd name="T116" fmla="*/ 23 w 145"/>
                <a:gd name="T117" fmla="*/ 70 h 81"/>
                <a:gd name="T118" fmla="*/ 37 w 145"/>
                <a:gd name="T119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5" h="81">
                  <a:moveTo>
                    <a:pt x="52" y="81"/>
                  </a:moveTo>
                  <a:lnTo>
                    <a:pt x="52" y="81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close/>
                  <a:moveTo>
                    <a:pt x="45" y="70"/>
                  </a:moveTo>
                  <a:lnTo>
                    <a:pt x="49" y="66"/>
                  </a:lnTo>
                  <a:lnTo>
                    <a:pt x="49" y="70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0" y="74"/>
                  </a:lnTo>
                  <a:lnTo>
                    <a:pt x="63" y="78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6" y="74"/>
                  </a:lnTo>
                  <a:lnTo>
                    <a:pt x="86" y="70"/>
                  </a:lnTo>
                  <a:lnTo>
                    <a:pt x="93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93" y="70"/>
                  </a:lnTo>
                  <a:lnTo>
                    <a:pt x="93" y="70"/>
                  </a:lnTo>
                  <a:lnTo>
                    <a:pt x="97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12" y="63"/>
                  </a:lnTo>
                  <a:lnTo>
                    <a:pt x="115" y="59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0" y="52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1" y="44"/>
                  </a:lnTo>
                  <a:lnTo>
                    <a:pt x="141" y="4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41" y="29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37" y="26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30" y="18"/>
                  </a:lnTo>
                  <a:lnTo>
                    <a:pt x="134" y="18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11"/>
                  </a:lnTo>
                  <a:lnTo>
                    <a:pt x="130" y="11"/>
                  </a:lnTo>
                  <a:lnTo>
                    <a:pt x="126" y="11"/>
                  </a:lnTo>
                  <a:lnTo>
                    <a:pt x="126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3" y="7"/>
                  </a:lnTo>
                  <a:lnTo>
                    <a:pt x="123" y="11"/>
                  </a:lnTo>
                  <a:lnTo>
                    <a:pt x="119" y="11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8" y="3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0" y="11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7" y="11"/>
                  </a:lnTo>
                  <a:lnTo>
                    <a:pt x="97" y="14"/>
                  </a:lnTo>
                  <a:lnTo>
                    <a:pt x="93" y="1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2" y="14"/>
                  </a:lnTo>
                  <a:lnTo>
                    <a:pt x="86" y="18"/>
                  </a:lnTo>
                  <a:lnTo>
                    <a:pt x="82" y="26"/>
                  </a:lnTo>
                  <a:lnTo>
                    <a:pt x="86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7"/>
                  </a:lnTo>
                  <a:lnTo>
                    <a:pt x="60" y="7"/>
                  </a:lnTo>
                  <a:lnTo>
                    <a:pt x="56" y="11"/>
                  </a:lnTo>
                  <a:lnTo>
                    <a:pt x="56" y="18"/>
                  </a:lnTo>
                  <a:lnTo>
                    <a:pt x="60" y="18"/>
                  </a:lnTo>
                  <a:lnTo>
                    <a:pt x="56" y="22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5" y="29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7" y="7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0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6" y="33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5" y="44"/>
                  </a:lnTo>
                  <a:lnTo>
                    <a:pt x="23" y="44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1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0" y="55"/>
                  </a:lnTo>
                  <a:lnTo>
                    <a:pt x="30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70"/>
                  </a:lnTo>
                  <a:lnTo>
                    <a:pt x="23" y="70"/>
                  </a:lnTo>
                  <a:lnTo>
                    <a:pt x="23" y="66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1" y="70"/>
                  </a:lnTo>
                  <a:lnTo>
                    <a:pt x="45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4" name="Freeform 156"/>
            <p:cNvSpPr>
              <a:spLocks noEditPoints="1"/>
            </p:cNvSpPr>
            <p:nvPr/>
          </p:nvSpPr>
          <p:spPr bwMode="auto">
            <a:xfrm>
              <a:off x="2373366" y="3181116"/>
              <a:ext cx="42459" cy="24446"/>
            </a:xfrm>
            <a:custGeom>
              <a:avLst/>
              <a:gdLst>
                <a:gd name="T0" fmla="*/ 33 w 33"/>
                <a:gd name="T1" fmla="*/ 15 h 19"/>
                <a:gd name="T2" fmla="*/ 29 w 33"/>
                <a:gd name="T3" fmla="*/ 15 h 19"/>
                <a:gd name="T4" fmla="*/ 29 w 33"/>
                <a:gd name="T5" fmla="*/ 19 h 19"/>
                <a:gd name="T6" fmla="*/ 33 w 33"/>
                <a:gd name="T7" fmla="*/ 15 h 19"/>
                <a:gd name="T8" fmla="*/ 33 w 33"/>
                <a:gd name="T9" fmla="*/ 15 h 19"/>
                <a:gd name="T10" fmla="*/ 33 w 33"/>
                <a:gd name="T11" fmla="*/ 15 h 19"/>
                <a:gd name="T12" fmla="*/ 33 w 33"/>
                <a:gd name="T13" fmla="*/ 15 h 19"/>
                <a:gd name="T14" fmla="*/ 18 w 33"/>
                <a:gd name="T15" fmla="*/ 11 h 19"/>
                <a:gd name="T16" fmla="*/ 22 w 33"/>
                <a:gd name="T17" fmla="*/ 11 h 19"/>
                <a:gd name="T18" fmla="*/ 22 w 33"/>
                <a:gd name="T19" fmla="*/ 11 h 19"/>
                <a:gd name="T20" fmla="*/ 22 w 33"/>
                <a:gd name="T21" fmla="*/ 15 h 19"/>
                <a:gd name="T22" fmla="*/ 18 w 33"/>
                <a:gd name="T23" fmla="*/ 11 h 19"/>
                <a:gd name="T24" fmla="*/ 18 w 33"/>
                <a:gd name="T25" fmla="*/ 11 h 19"/>
                <a:gd name="T26" fmla="*/ 15 w 33"/>
                <a:gd name="T27" fmla="*/ 4 h 19"/>
                <a:gd name="T28" fmla="*/ 15 w 33"/>
                <a:gd name="T29" fmla="*/ 8 h 19"/>
                <a:gd name="T30" fmla="*/ 15 w 33"/>
                <a:gd name="T31" fmla="*/ 8 h 19"/>
                <a:gd name="T32" fmla="*/ 15 w 33"/>
                <a:gd name="T33" fmla="*/ 4 h 19"/>
                <a:gd name="T34" fmla="*/ 15 w 33"/>
                <a:gd name="T35" fmla="*/ 4 h 19"/>
                <a:gd name="T36" fmla="*/ 0 w 33"/>
                <a:gd name="T37" fmla="*/ 8 h 19"/>
                <a:gd name="T38" fmla="*/ 4 w 33"/>
                <a:gd name="T39" fmla="*/ 8 h 19"/>
                <a:gd name="T40" fmla="*/ 4 w 33"/>
                <a:gd name="T41" fmla="*/ 11 h 19"/>
                <a:gd name="T42" fmla="*/ 0 w 33"/>
                <a:gd name="T43" fmla="*/ 11 h 19"/>
                <a:gd name="T44" fmla="*/ 0 w 33"/>
                <a:gd name="T45" fmla="*/ 8 h 19"/>
                <a:gd name="T46" fmla="*/ 0 w 33"/>
                <a:gd name="T47" fmla="*/ 8 h 19"/>
                <a:gd name="T48" fmla="*/ 0 w 33"/>
                <a:gd name="T49" fmla="*/ 8 h 19"/>
                <a:gd name="T50" fmla="*/ 4 w 33"/>
                <a:gd name="T51" fmla="*/ 4 h 19"/>
                <a:gd name="T52" fmla="*/ 4 w 33"/>
                <a:gd name="T53" fmla="*/ 4 h 19"/>
                <a:gd name="T54" fmla="*/ 7 w 33"/>
                <a:gd name="T55" fmla="*/ 8 h 19"/>
                <a:gd name="T56" fmla="*/ 7 w 33"/>
                <a:gd name="T57" fmla="*/ 11 h 19"/>
                <a:gd name="T58" fmla="*/ 7 w 33"/>
                <a:gd name="T59" fmla="*/ 15 h 19"/>
                <a:gd name="T60" fmla="*/ 4 w 33"/>
                <a:gd name="T61" fmla="*/ 15 h 19"/>
                <a:gd name="T62" fmla="*/ 7 w 33"/>
                <a:gd name="T63" fmla="*/ 19 h 19"/>
                <a:gd name="T64" fmla="*/ 11 w 33"/>
                <a:gd name="T65" fmla="*/ 19 h 19"/>
                <a:gd name="T66" fmla="*/ 11 w 33"/>
                <a:gd name="T67" fmla="*/ 15 h 19"/>
                <a:gd name="T68" fmla="*/ 11 w 33"/>
                <a:gd name="T69" fmla="*/ 11 h 19"/>
                <a:gd name="T70" fmla="*/ 11 w 33"/>
                <a:gd name="T71" fmla="*/ 8 h 19"/>
                <a:gd name="T72" fmla="*/ 7 w 33"/>
                <a:gd name="T73" fmla="*/ 4 h 19"/>
                <a:gd name="T74" fmla="*/ 7 w 33"/>
                <a:gd name="T75" fmla="*/ 0 h 19"/>
                <a:gd name="T76" fmla="*/ 7 w 33"/>
                <a:gd name="T77" fmla="*/ 0 h 19"/>
                <a:gd name="T78" fmla="*/ 4 w 33"/>
                <a:gd name="T79" fmla="*/ 0 h 19"/>
                <a:gd name="T80" fmla="*/ 4 w 33"/>
                <a:gd name="T8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9">
                  <a:moveTo>
                    <a:pt x="33" y="15"/>
                  </a:moveTo>
                  <a:lnTo>
                    <a:pt x="29" y="15"/>
                  </a:lnTo>
                  <a:lnTo>
                    <a:pt x="29" y="19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close/>
                  <a:moveTo>
                    <a:pt x="18" y="11"/>
                  </a:moveTo>
                  <a:lnTo>
                    <a:pt x="22" y="11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15" y="4"/>
                  </a:moveTo>
                  <a:lnTo>
                    <a:pt x="15" y="8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0" y="8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7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7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5" name="Freeform 157"/>
            <p:cNvSpPr>
              <a:spLocks noEditPoints="1"/>
            </p:cNvSpPr>
            <p:nvPr/>
          </p:nvSpPr>
          <p:spPr bwMode="auto">
            <a:xfrm>
              <a:off x="2949777" y="2818286"/>
              <a:ext cx="66905" cy="24446"/>
            </a:xfrm>
            <a:custGeom>
              <a:avLst/>
              <a:gdLst>
                <a:gd name="T0" fmla="*/ 44 w 52"/>
                <a:gd name="T1" fmla="*/ 15 h 19"/>
                <a:gd name="T2" fmla="*/ 52 w 52"/>
                <a:gd name="T3" fmla="*/ 19 h 19"/>
                <a:gd name="T4" fmla="*/ 48 w 52"/>
                <a:gd name="T5" fmla="*/ 19 h 19"/>
                <a:gd name="T6" fmla="*/ 44 w 52"/>
                <a:gd name="T7" fmla="*/ 19 h 19"/>
                <a:gd name="T8" fmla="*/ 44 w 52"/>
                <a:gd name="T9" fmla="*/ 15 h 19"/>
                <a:gd name="T10" fmla="*/ 44 w 52"/>
                <a:gd name="T11" fmla="*/ 15 h 19"/>
                <a:gd name="T12" fmla="*/ 48 w 52"/>
                <a:gd name="T13" fmla="*/ 8 h 19"/>
                <a:gd name="T14" fmla="*/ 44 w 52"/>
                <a:gd name="T15" fmla="*/ 8 h 19"/>
                <a:gd name="T16" fmla="*/ 48 w 52"/>
                <a:gd name="T17" fmla="*/ 11 h 19"/>
                <a:gd name="T18" fmla="*/ 48 w 52"/>
                <a:gd name="T19" fmla="*/ 8 h 19"/>
                <a:gd name="T20" fmla="*/ 48 w 52"/>
                <a:gd name="T21" fmla="*/ 8 h 19"/>
                <a:gd name="T22" fmla="*/ 48 w 52"/>
                <a:gd name="T23" fmla="*/ 8 h 19"/>
                <a:gd name="T24" fmla="*/ 29 w 52"/>
                <a:gd name="T25" fmla="*/ 11 h 19"/>
                <a:gd name="T26" fmla="*/ 29 w 52"/>
                <a:gd name="T27" fmla="*/ 11 h 19"/>
                <a:gd name="T28" fmla="*/ 29 w 52"/>
                <a:gd name="T29" fmla="*/ 15 h 19"/>
                <a:gd name="T30" fmla="*/ 33 w 52"/>
                <a:gd name="T31" fmla="*/ 15 h 19"/>
                <a:gd name="T32" fmla="*/ 29 w 52"/>
                <a:gd name="T33" fmla="*/ 11 h 19"/>
                <a:gd name="T34" fmla="*/ 29 w 52"/>
                <a:gd name="T35" fmla="*/ 11 h 19"/>
                <a:gd name="T36" fmla="*/ 22 w 52"/>
                <a:gd name="T37" fmla="*/ 0 h 19"/>
                <a:gd name="T38" fmla="*/ 26 w 52"/>
                <a:gd name="T39" fmla="*/ 0 h 19"/>
                <a:gd name="T40" fmla="*/ 29 w 52"/>
                <a:gd name="T41" fmla="*/ 0 h 19"/>
                <a:gd name="T42" fmla="*/ 29 w 52"/>
                <a:gd name="T43" fmla="*/ 4 h 19"/>
                <a:gd name="T44" fmla="*/ 29 w 52"/>
                <a:gd name="T45" fmla="*/ 4 h 19"/>
                <a:gd name="T46" fmla="*/ 26 w 52"/>
                <a:gd name="T47" fmla="*/ 4 h 19"/>
                <a:gd name="T48" fmla="*/ 22 w 52"/>
                <a:gd name="T49" fmla="*/ 0 h 19"/>
                <a:gd name="T50" fmla="*/ 22 w 52"/>
                <a:gd name="T51" fmla="*/ 0 h 19"/>
                <a:gd name="T52" fmla="*/ 4 w 52"/>
                <a:gd name="T53" fmla="*/ 8 h 19"/>
                <a:gd name="T54" fmla="*/ 4 w 52"/>
                <a:gd name="T55" fmla="*/ 8 h 19"/>
                <a:gd name="T56" fmla="*/ 0 w 52"/>
                <a:gd name="T57" fmla="*/ 8 h 19"/>
                <a:gd name="T58" fmla="*/ 4 w 52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19">
                  <a:moveTo>
                    <a:pt x="44" y="15"/>
                  </a:moveTo>
                  <a:lnTo>
                    <a:pt x="52" y="19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5"/>
                  </a:lnTo>
                  <a:close/>
                  <a:moveTo>
                    <a:pt x="48" y="8"/>
                  </a:moveTo>
                  <a:lnTo>
                    <a:pt x="44" y="8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close/>
                  <a:moveTo>
                    <a:pt x="29" y="11"/>
                  </a:moveTo>
                  <a:lnTo>
                    <a:pt x="29" y="11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22" y="0"/>
                  </a:moveTo>
                  <a:lnTo>
                    <a:pt x="26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22" y="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6" name="Freeform 158"/>
            <p:cNvSpPr>
              <a:spLocks noEditPoints="1"/>
            </p:cNvSpPr>
            <p:nvPr/>
          </p:nvSpPr>
          <p:spPr bwMode="auto">
            <a:xfrm>
              <a:off x="2897025" y="2813139"/>
              <a:ext cx="47606" cy="15440"/>
            </a:xfrm>
            <a:custGeom>
              <a:avLst/>
              <a:gdLst>
                <a:gd name="T0" fmla="*/ 30 w 37"/>
                <a:gd name="T1" fmla="*/ 8 h 12"/>
                <a:gd name="T2" fmla="*/ 30 w 37"/>
                <a:gd name="T3" fmla="*/ 8 h 12"/>
                <a:gd name="T4" fmla="*/ 37 w 37"/>
                <a:gd name="T5" fmla="*/ 8 h 12"/>
                <a:gd name="T6" fmla="*/ 33 w 37"/>
                <a:gd name="T7" fmla="*/ 8 h 12"/>
                <a:gd name="T8" fmla="*/ 30 w 37"/>
                <a:gd name="T9" fmla="*/ 8 h 12"/>
                <a:gd name="T10" fmla="*/ 30 w 37"/>
                <a:gd name="T11" fmla="*/ 8 h 12"/>
                <a:gd name="T12" fmla="*/ 26 w 37"/>
                <a:gd name="T13" fmla="*/ 0 h 12"/>
                <a:gd name="T14" fmla="*/ 22 w 37"/>
                <a:gd name="T15" fmla="*/ 0 h 12"/>
                <a:gd name="T16" fmla="*/ 15 w 37"/>
                <a:gd name="T17" fmla="*/ 0 h 12"/>
                <a:gd name="T18" fmla="*/ 4 w 37"/>
                <a:gd name="T19" fmla="*/ 0 h 12"/>
                <a:gd name="T20" fmla="*/ 4 w 37"/>
                <a:gd name="T21" fmla="*/ 4 h 12"/>
                <a:gd name="T22" fmla="*/ 0 w 37"/>
                <a:gd name="T23" fmla="*/ 4 h 12"/>
                <a:gd name="T24" fmla="*/ 0 w 37"/>
                <a:gd name="T25" fmla="*/ 4 h 12"/>
                <a:gd name="T26" fmla="*/ 0 w 37"/>
                <a:gd name="T27" fmla="*/ 8 h 12"/>
                <a:gd name="T28" fmla="*/ 0 w 37"/>
                <a:gd name="T29" fmla="*/ 12 h 12"/>
                <a:gd name="T30" fmla="*/ 11 w 37"/>
                <a:gd name="T31" fmla="*/ 12 h 12"/>
                <a:gd name="T32" fmla="*/ 11 w 37"/>
                <a:gd name="T33" fmla="*/ 12 h 12"/>
                <a:gd name="T34" fmla="*/ 19 w 37"/>
                <a:gd name="T35" fmla="*/ 8 h 12"/>
                <a:gd name="T36" fmla="*/ 19 w 37"/>
                <a:gd name="T37" fmla="*/ 12 h 12"/>
                <a:gd name="T38" fmla="*/ 26 w 37"/>
                <a:gd name="T39" fmla="*/ 8 h 12"/>
                <a:gd name="T40" fmla="*/ 30 w 37"/>
                <a:gd name="T41" fmla="*/ 4 h 12"/>
                <a:gd name="T42" fmla="*/ 26 w 37"/>
                <a:gd name="T43" fmla="*/ 4 h 12"/>
                <a:gd name="T44" fmla="*/ 26 w 37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2">
                  <a:moveTo>
                    <a:pt x="30" y="8"/>
                  </a:moveTo>
                  <a:lnTo>
                    <a:pt x="30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26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7" name="Freeform 159"/>
            <p:cNvSpPr>
              <a:spLocks noEditPoints="1"/>
            </p:cNvSpPr>
            <p:nvPr/>
          </p:nvSpPr>
          <p:spPr bwMode="auto">
            <a:xfrm>
              <a:off x="2796669" y="2784834"/>
              <a:ext cx="81058" cy="47606"/>
            </a:xfrm>
            <a:custGeom>
              <a:avLst/>
              <a:gdLst>
                <a:gd name="T0" fmla="*/ 60 w 63"/>
                <a:gd name="T1" fmla="*/ 30 h 37"/>
                <a:gd name="T2" fmla="*/ 60 w 63"/>
                <a:gd name="T3" fmla="*/ 30 h 37"/>
                <a:gd name="T4" fmla="*/ 56 w 63"/>
                <a:gd name="T5" fmla="*/ 26 h 37"/>
                <a:gd name="T6" fmla="*/ 56 w 63"/>
                <a:gd name="T7" fmla="*/ 26 h 37"/>
                <a:gd name="T8" fmla="*/ 8 w 63"/>
                <a:gd name="T9" fmla="*/ 4 h 37"/>
                <a:gd name="T10" fmla="*/ 8 w 63"/>
                <a:gd name="T11" fmla="*/ 11 h 37"/>
                <a:gd name="T12" fmla="*/ 4 w 63"/>
                <a:gd name="T13" fmla="*/ 15 h 37"/>
                <a:gd name="T14" fmla="*/ 4 w 63"/>
                <a:gd name="T15" fmla="*/ 19 h 37"/>
                <a:gd name="T16" fmla="*/ 4 w 63"/>
                <a:gd name="T17" fmla="*/ 22 h 37"/>
                <a:gd name="T18" fmla="*/ 0 w 63"/>
                <a:gd name="T19" fmla="*/ 30 h 37"/>
                <a:gd name="T20" fmla="*/ 4 w 63"/>
                <a:gd name="T21" fmla="*/ 34 h 37"/>
                <a:gd name="T22" fmla="*/ 8 w 63"/>
                <a:gd name="T23" fmla="*/ 37 h 37"/>
                <a:gd name="T24" fmla="*/ 8 w 63"/>
                <a:gd name="T25" fmla="*/ 37 h 37"/>
                <a:gd name="T26" fmla="*/ 15 w 63"/>
                <a:gd name="T27" fmla="*/ 30 h 37"/>
                <a:gd name="T28" fmla="*/ 15 w 63"/>
                <a:gd name="T29" fmla="*/ 26 h 37"/>
                <a:gd name="T30" fmla="*/ 19 w 63"/>
                <a:gd name="T31" fmla="*/ 26 h 37"/>
                <a:gd name="T32" fmla="*/ 26 w 63"/>
                <a:gd name="T33" fmla="*/ 26 h 37"/>
                <a:gd name="T34" fmla="*/ 26 w 63"/>
                <a:gd name="T35" fmla="*/ 30 h 37"/>
                <a:gd name="T36" fmla="*/ 34 w 63"/>
                <a:gd name="T37" fmla="*/ 22 h 37"/>
                <a:gd name="T38" fmla="*/ 45 w 63"/>
                <a:gd name="T39" fmla="*/ 22 h 37"/>
                <a:gd name="T40" fmla="*/ 52 w 63"/>
                <a:gd name="T41" fmla="*/ 26 h 37"/>
                <a:gd name="T42" fmla="*/ 60 w 63"/>
                <a:gd name="T43" fmla="*/ 26 h 37"/>
                <a:gd name="T44" fmla="*/ 63 w 63"/>
                <a:gd name="T45" fmla="*/ 22 h 37"/>
                <a:gd name="T46" fmla="*/ 63 w 63"/>
                <a:gd name="T47" fmla="*/ 19 h 37"/>
                <a:gd name="T48" fmla="*/ 52 w 63"/>
                <a:gd name="T49" fmla="*/ 15 h 37"/>
                <a:gd name="T50" fmla="*/ 45 w 63"/>
                <a:gd name="T51" fmla="*/ 15 h 37"/>
                <a:gd name="T52" fmla="*/ 37 w 63"/>
                <a:gd name="T53" fmla="*/ 11 h 37"/>
                <a:gd name="T54" fmla="*/ 37 w 63"/>
                <a:gd name="T55" fmla="*/ 8 h 37"/>
                <a:gd name="T56" fmla="*/ 48 w 63"/>
                <a:gd name="T57" fmla="*/ 11 h 37"/>
                <a:gd name="T58" fmla="*/ 48 w 63"/>
                <a:gd name="T59" fmla="*/ 8 h 37"/>
                <a:gd name="T60" fmla="*/ 41 w 63"/>
                <a:gd name="T61" fmla="*/ 8 h 37"/>
                <a:gd name="T62" fmla="*/ 37 w 63"/>
                <a:gd name="T63" fmla="*/ 4 h 37"/>
                <a:gd name="T64" fmla="*/ 34 w 63"/>
                <a:gd name="T65" fmla="*/ 4 h 37"/>
                <a:gd name="T66" fmla="*/ 19 w 63"/>
                <a:gd name="T67" fmla="*/ 0 h 37"/>
                <a:gd name="T68" fmla="*/ 8 w 63"/>
                <a:gd name="T6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37">
                  <a:moveTo>
                    <a:pt x="56" y="26"/>
                  </a:moveTo>
                  <a:lnTo>
                    <a:pt x="60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4" y="8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9"/>
                  </a:lnTo>
                  <a:lnTo>
                    <a:pt x="56" y="15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1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8" name="Freeform 160"/>
            <p:cNvSpPr>
              <a:spLocks noEditPoints="1"/>
            </p:cNvSpPr>
            <p:nvPr/>
          </p:nvSpPr>
          <p:spPr bwMode="auto">
            <a:xfrm>
              <a:off x="3244415" y="799561"/>
              <a:ext cx="891636" cy="1040885"/>
            </a:xfrm>
            <a:custGeom>
              <a:avLst/>
              <a:gdLst>
                <a:gd name="T0" fmla="*/ 47 w 187"/>
                <a:gd name="T1" fmla="*/ 209 h 218"/>
                <a:gd name="T2" fmla="*/ 36 w 187"/>
                <a:gd name="T3" fmla="*/ 200 h 218"/>
                <a:gd name="T4" fmla="*/ 31 w 187"/>
                <a:gd name="T5" fmla="*/ 189 h 218"/>
                <a:gd name="T6" fmla="*/ 29 w 187"/>
                <a:gd name="T7" fmla="*/ 185 h 218"/>
                <a:gd name="T8" fmla="*/ 32 w 187"/>
                <a:gd name="T9" fmla="*/ 173 h 218"/>
                <a:gd name="T10" fmla="*/ 31 w 187"/>
                <a:gd name="T11" fmla="*/ 166 h 218"/>
                <a:gd name="T12" fmla="*/ 39 w 187"/>
                <a:gd name="T13" fmla="*/ 161 h 218"/>
                <a:gd name="T14" fmla="*/ 40 w 187"/>
                <a:gd name="T15" fmla="*/ 158 h 218"/>
                <a:gd name="T16" fmla="*/ 43 w 187"/>
                <a:gd name="T17" fmla="*/ 149 h 218"/>
                <a:gd name="T18" fmla="*/ 45 w 187"/>
                <a:gd name="T19" fmla="*/ 141 h 218"/>
                <a:gd name="T20" fmla="*/ 44 w 187"/>
                <a:gd name="T21" fmla="*/ 129 h 218"/>
                <a:gd name="T22" fmla="*/ 33 w 187"/>
                <a:gd name="T23" fmla="*/ 127 h 218"/>
                <a:gd name="T24" fmla="*/ 37 w 187"/>
                <a:gd name="T25" fmla="*/ 108 h 218"/>
                <a:gd name="T26" fmla="*/ 29 w 187"/>
                <a:gd name="T27" fmla="*/ 84 h 218"/>
                <a:gd name="T28" fmla="*/ 6 w 187"/>
                <a:gd name="T29" fmla="*/ 74 h 218"/>
                <a:gd name="T30" fmla="*/ 19 w 187"/>
                <a:gd name="T31" fmla="*/ 64 h 218"/>
                <a:gd name="T32" fmla="*/ 7 w 187"/>
                <a:gd name="T33" fmla="*/ 50 h 218"/>
                <a:gd name="T34" fmla="*/ 37 w 187"/>
                <a:gd name="T35" fmla="*/ 37 h 218"/>
                <a:gd name="T36" fmla="*/ 48 w 187"/>
                <a:gd name="T37" fmla="*/ 25 h 218"/>
                <a:gd name="T38" fmla="*/ 73 w 187"/>
                <a:gd name="T39" fmla="*/ 13 h 218"/>
                <a:gd name="T40" fmla="*/ 86 w 187"/>
                <a:gd name="T41" fmla="*/ 23 h 218"/>
                <a:gd name="T42" fmla="*/ 101 w 187"/>
                <a:gd name="T43" fmla="*/ 23 h 218"/>
                <a:gd name="T44" fmla="*/ 107 w 187"/>
                <a:gd name="T45" fmla="*/ 9 h 218"/>
                <a:gd name="T46" fmla="*/ 126 w 187"/>
                <a:gd name="T47" fmla="*/ 1 h 218"/>
                <a:gd name="T48" fmla="*/ 138 w 187"/>
                <a:gd name="T49" fmla="*/ 9 h 218"/>
                <a:gd name="T50" fmla="*/ 148 w 187"/>
                <a:gd name="T51" fmla="*/ 11 h 218"/>
                <a:gd name="T52" fmla="*/ 165 w 187"/>
                <a:gd name="T53" fmla="*/ 23 h 218"/>
                <a:gd name="T54" fmla="*/ 129 w 187"/>
                <a:gd name="T55" fmla="*/ 28 h 218"/>
                <a:gd name="T56" fmla="*/ 157 w 187"/>
                <a:gd name="T57" fmla="*/ 30 h 218"/>
                <a:gd name="T58" fmla="*/ 163 w 187"/>
                <a:gd name="T59" fmla="*/ 38 h 218"/>
                <a:gd name="T60" fmla="*/ 180 w 187"/>
                <a:gd name="T61" fmla="*/ 42 h 218"/>
                <a:gd name="T62" fmla="*/ 164 w 187"/>
                <a:gd name="T63" fmla="*/ 51 h 218"/>
                <a:gd name="T64" fmla="*/ 157 w 187"/>
                <a:gd name="T65" fmla="*/ 77 h 218"/>
                <a:gd name="T66" fmla="*/ 155 w 187"/>
                <a:gd name="T67" fmla="*/ 88 h 218"/>
                <a:gd name="T68" fmla="*/ 156 w 187"/>
                <a:gd name="T69" fmla="*/ 98 h 218"/>
                <a:gd name="T70" fmla="*/ 152 w 187"/>
                <a:gd name="T71" fmla="*/ 106 h 218"/>
                <a:gd name="T72" fmla="*/ 151 w 187"/>
                <a:gd name="T73" fmla="*/ 117 h 218"/>
                <a:gd name="T74" fmla="*/ 138 w 187"/>
                <a:gd name="T75" fmla="*/ 119 h 218"/>
                <a:gd name="T76" fmla="*/ 132 w 187"/>
                <a:gd name="T77" fmla="*/ 125 h 218"/>
                <a:gd name="T78" fmla="*/ 145 w 187"/>
                <a:gd name="T79" fmla="*/ 136 h 218"/>
                <a:gd name="T80" fmla="*/ 137 w 187"/>
                <a:gd name="T81" fmla="*/ 142 h 218"/>
                <a:gd name="T82" fmla="*/ 125 w 187"/>
                <a:gd name="T83" fmla="*/ 141 h 218"/>
                <a:gd name="T84" fmla="*/ 134 w 187"/>
                <a:gd name="T85" fmla="*/ 147 h 218"/>
                <a:gd name="T86" fmla="*/ 127 w 187"/>
                <a:gd name="T87" fmla="*/ 159 h 218"/>
                <a:gd name="T88" fmla="*/ 106 w 187"/>
                <a:gd name="T89" fmla="*/ 162 h 218"/>
                <a:gd name="T90" fmla="*/ 88 w 187"/>
                <a:gd name="T91" fmla="*/ 178 h 218"/>
                <a:gd name="T92" fmla="*/ 75 w 187"/>
                <a:gd name="T93" fmla="*/ 180 h 218"/>
                <a:gd name="T94" fmla="*/ 65 w 187"/>
                <a:gd name="T95" fmla="*/ 193 h 218"/>
                <a:gd name="T96" fmla="*/ 62 w 187"/>
                <a:gd name="T97" fmla="*/ 203 h 218"/>
                <a:gd name="T98" fmla="*/ 54 w 187"/>
                <a:gd name="T99" fmla="*/ 212 h 218"/>
                <a:gd name="T100" fmla="*/ 62 w 187"/>
                <a:gd name="T101" fmla="*/ 199 h 218"/>
                <a:gd name="T102" fmla="*/ 139 w 187"/>
                <a:gd name="T103" fmla="*/ 153 h 218"/>
                <a:gd name="T104" fmla="*/ 141 w 187"/>
                <a:gd name="T105" fmla="*/ 126 h 218"/>
                <a:gd name="T106" fmla="*/ 150 w 187"/>
                <a:gd name="T107" fmla="*/ 112 h 218"/>
                <a:gd name="T108" fmla="*/ 154 w 187"/>
                <a:gd name="T109" fmla="*/ 94 h 218"/>
                <a:gd name="T110" fmla="*/ 173 w 187"/>
                <a:gd name="T111" fmla="*/ 29 h 218"/>
                <a:gd name="T112" fmla="*/ 106 w 187"/>
                <a:gd name="T113" fmla="*/ 8 h 218"/>
                <a:gd name="T114" fmla="*/ 84 w 187"/>
                <a:gd name="T115" fmla="*/ 17 h 218"/>
                <a:gd name="T116" fmla="*/ 35 w 187"/>
                <a:gd name="T117" fmla="*/ 101 h 218"/>
                <a:gd name="T118" fmla="*/ 35 w 187"/>
                <a:gd name="T119" fmla="*/ 118 h 218"/>
                <a:gd name="T120" fmla="*/ 37 w 187"/>
                <a:gd name="T121" fmla="*/ 210 h 218"/>
                <a:gd name="T122" fmla="*/ 34 w 187"/>
                <a:gd name="T123" fmla="*/ 154 h 218"/>
                <a:gd name="T124" fmla="*/ 43 w 187"/>
                <a:gd name="T125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18">
                  <a:moveTo>
                    <a:pt x="55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3"/>
                    <a:pt x="49" y="213"/>
                    <a:pt x="49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2" y="193"/>
                    <a:pt x="32" y="193"/>
                    <a:pt x="32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2" y="187"/>
                    <a:pt x="32" y="187"/>
                    <a:pt x="32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4"/>
                    <a:pt x="27" y="174"/>
                    <a:pt x="27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3"/>
                    <a:pt x="38" y="163"/>
                    <a:pt x="38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39" y="162"/>
                    <a:pt x="39" y="162"/>
                    <a:pt x="39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5" y="160"/>
                    <a:pt x="35" y="160"/>
                    <a:pt x="35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12"/>
                    <a:pt x="130" y="11"/>
                    <a:pt x="130" y="11"/>
                  </a:cubicBezTo>
                  <a:cubicBezTo>
                    <a:pt x="130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5"/>
                    <a:pt x="158" y="25"/>
                    <a:pt x="158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2" y="32"/>
                    <a:pt x="152" y="32"/>
                  </a:cubicBezTo>
                  <a:cubicBezTo>
                    <a:pt x="152" y="32"/>
                    <a:pt x="153" y="33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2" y="39"/>
                    <a:pt x="162" y="39"/>
                    <a:pt x="162" y="39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5" y="49"/>
                    <a:pt x="175" y="49"/>
                    <a:pt x="175" y="49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8" y="80"/>
                    <a:pt x="158" y="80"/>
                    <a:pt x="158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1" y="91"/>
                    <a:pt x="151" y="91"/>
                    <a:pt x="151" y="91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11"/>
                    <a:pt x="156" y="111"/>
                    <a:pt x="156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8"/>
                    <a:pt x="140" y="118"/>
                    <a:pt x="140" y="118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3" y="133"/>
                    <a:pt x="143" y="133"/>
                    <a:pt x="143" y="133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5"/>
                    <a:pt x="142" y="145"/>
                    <a:pt x="142" y="145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5" y="148"/>
                    <a:pt x="125" y="148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2" y="149"/>
                    <a:pt x="122" y="149"/>
                    <a:pt x="122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8" y="148"/>
                    <a:pt x="128" y="148"/>
                  </a:cubicBezTo>
                  <a:cubicBezTo>
                    <a:pt x="128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6" y="160"/>
                    <a:pt x="126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2"/>
                    <a:pt x="114" y="162"/>
                    <a:pt x="114" y="162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7" y="163"/>
                    <a:pt x="107" y="163"/>
                    <a:pt x="107" y="163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4"/>
                    <a:pt x="92" y="174"/>
                    <a:pt x="92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6"/>
                    <a:pt x="83" y="176"/>
                    <a:pt x="83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2" y="200"/>
                    <a:pt x="62" y="200"/>
                    <a:pt x="62" y="200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57" y="213"/>
                    <a:pt x="57" y="213"/>
                    <a:pt x="57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4"/>
                    <a:pt x="56" y="214"/>
                    <a:pt x="56" y="214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6"/>
                    <a:pt x="56" y="216"/>
                    <a:pt x="56" y="216"/>
                  </a:cubicBezTo>
                  <a:cubicBezTo>
                    <a:pt x="55" y="216"/>
                    <a:pt x="55" y="216"/>
                    <a:pt x="55" y="216"/>
                  </a:cubicBezTo>
                  <a:close/>
                  <a:moveTo>
                    <a:pt x="54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3" y="216"/>
                    <a:pt x="53" y="216"/>
                    <a:pt x="53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lose/>
                  <a:moveTo>
                    <a:pt x="124" y="146"/>
                  </a:moveTo>
                  <a:cubicBezTo>
                    <a:pt x="124" y="146"/>
                    <a:pt x="124" y="146"/>
                    <a:pt x="124" y="146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6"/>
                    <a:pt x="124" y="146"/>
                    <a:pt x="124" y="146"/>
                  </a:cubicBezTo>
                  <a:close/>
                  <a:moveTo>
                    <a:pt x="57" y="211"/>
                  </a:moveTo>
                  <a:cubicBezTo>
                    <a:pt x="58" y="211"/>
                    <a:pt x="58" y="211"/>
                    <a:pt x="58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1"/>
                    <a:pt x="57" y="211"/>
                    <a:pt x="57" y="211"/>
                  </a:cubicBezTo>
                  <a:close/>
                  <a:moveTo>
                    <a:pt x="62" y="203"/>
                  </a:moveTo>
                  <a:cubicBezTo>
                    <a:pt x="62" y="203"/>
                    <a:pt x="62" y="203"/>
                    <a:pt x="62" y="203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3"/>
                    <a:pt x="62" y="203"/>
                    <a:pt x="62" y="203"/>
                  </a:cubicBezTo>
                  <a:close/>
                  <a:moveTo>
                    <a:pt x="62" y="202"/>
                  </a:moveTo>
                  <a:cubicBezTo>
                    <a:pt x="62" y="202"/>
                    <a:pt x="62" y="202"/>
                    <a:pt x="62" y="202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2" y="202"/>
                    <a:pt x="62" y="202"/>
                    <a:pt x="62" y="202"/>
                  </a:cubicBezTo>
                  <a:close/>
                  <a:moveTo>
                    <a:pt x="63" y="200"/>
                  </a:move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lose/>
                  <a:moveTo>
                    <a:pt x="62" y="198"/>
                  </a:moveTo>
                  <a:cubicBezTo>
                    <a:pt x="62" y="199"/>
                    <a:pt x="62" y="199"/>
                    <a:pt x="62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lose/>
                  <a:moveTo>
                    <a:pt x="66" y="198"/>
                  </a:moveTo>
                  <a:cubicBezTo>
                    <a:pt x="66" y="198"/>
                    <a:pt x="66" y="198"/>
                    <a:pt x="66" y="198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8"/>
                    <a:pt x="66" y="198"/>
                    <a:pt x="66" y="198"/>
                  </a:cubicBezTo>
                  <a:close/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5" y="193"/>
                    <a:pt x="65" y="193"/>
                    <a:pt x="65" y="193"/>
                  </a:cubicBezTo>
                  <a:close/>
                  <a:moveTo>
                    <a:pt x="71" y="184"/>
                  </a:moveTo>
                  <a:cubicBezTo>
                    <a:pt x="71" y="185"/>
                    <a:pt x="71" y="185"/>
                    <a:pt x="71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lose/>
                  <a:moveTo>
                    <a:pt x="75" y="181"/>
                  </a:moveTo>
                  <a:cubicBezTo>
                    <a:pt x="75" y="182"/>
                    <a:pt x="75" y="182"/>
                    <a:pt x="75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5" y="181"/>
                    <a:pt x="75" y="181"/>
                    <a:pt x="75" y="181"/>
                  </a:cubicBezTo>
                  <a:close/>
                  <a:moveTo>
                    <a:pt x="76" y="181"/>
                  </a:move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1"/>
                    <a:pt x="76" y="181"/>
                    <a:pt x="76" y="181"/>
                  </a:cubicBezTo>
                  <a:close/>
                  <a:moveTo>
                    <a:pt x="8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85" y="180"/>
                    <a:pt x="85" y="180"/>
                    <a:pt x="85" y="18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lose/>
                  <a:moveTo>
                    <a:pt x="86" y="180"/>
                  </a:move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86" y="180"/>
                    <a:pt x="86" y="180"/>
                    <a:pt x="86" y="180"/>
                  </a:cubicBezTo>
                  <a:close/>
                  <a:moveTo>
                    <a:pt x="139" y="153"/>
                  </a:move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lose/>
                  <a:moveTo>
                    <a:pt x="129" y="146"/>
                  </a:move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29" y="146"/>
                    <a:pt x="129" y="146"/>
                  </a:cubicBezTo>
                  <a:close/>
                  <a:moveTo>
                    <a:pt x="125" y="143"/>
                  </a:move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5" y="143"/>
                    <a:pt x="125" y="143"/>
                    <a:pt x="125" y="143"/>
                  </a:cubicBezTo>
                  <a:close/>
                  <a:moveTo>
                    <a:pt x="133" y="141"/>
                  </a:moveTo>
                  <a:cubicBezTo>
                    <a:pt x="133" y="141"/>
                    <a:pt x="133" y="141"/>
                    <a:pt x="133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39" y="126"/>
                  </a:moveTo>
                  <a:cubicBezTo>
                    <a:pt x="139" y="126"/>
                    <a:pt x="139" y="126"/>
                    <a:pt x="139" y="126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6"/>
                    <a:pt x="139" y="126"/>
                    <a:pt x="139" y="126"/>
                  </a:cubicBezTo>
                  <a:close/>
                  <a:moveTo>
                    <a:pt x="137" y="126"/>
                  </a:move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39" y="125"/>
                  </a:moveTo>
                  <a:cubicBezTo>
                    <a:pt x="139" y="125"/>
                    <a:pt x="139" y="125"/>
                    <a:pt x="139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6"/>
                    <a:pt x="145" y="126"/>
                    <a:pt x="145" y="126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2" y="125"/>
                    <a:pt x="142" y="125"/>
                    <a:pt x="142" y="125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4"/>
                    <a:pt x="139" y="125"/>
                    <a:pt x="139" y="125"/>
                  </a:cubicBezTo>
                  <a:close/>
                  <a:moveTo>
                    <a:pt x="135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5" y="122"/>
                    <a:pt x="135" y="122"/>
                    <a:pt x="135" y="122"/>
                  </a:cubicBezTo>
                  <a:close/>
                  <a:moveTo>
                    <a:pt x="149" y="124"/>
                  </a:moveTo>
                  <a:cubicBezTo>
                    <a:pt x="149" y="124"/>
                    <a:pt x="149" y="124"/>
                    <a:pt x="149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4"/>
                    <a:pt x="149" y="124"/>
                    <a:pt x="149" y="124"/>
                  </a:cubicBezTo>
                  <a:cubicBezTo>
                    <a:pt x="149" y="124"/>
                    <a:pt x="149" y="124"/>
                    <a:pt x="149" y="124"/>
                  </a:cubicBezTo>
                  <a:close/>
                  <a:moveTo>
                    <a:pt x="150" y="112"/>
                  </a:moveTo>
                  <a:cubicBezTo>
                    <a:pt x="149" y="113"/>
                    <a:pt x="149" y="113"/>
                    <a:pt x="149" y="113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lose/>
                  <a:moveTo>
                    <a:pt x="158" y="111"/>
                  </a:move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lose/>
                  <a:moveTo>
                    <a:pt x="154" y="107"/>
                  </a:moveTo>
                  <a:cubicBezTo>
                    <a:pt x="154" y="107"/>
                    <a:pt x="154" y="107"/>
                    <a:pt x="154" y="107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7"/>
                    <a:pt x="154" y="107"/>
                    <a:pt x="154" y="107"/>
                  </a:cubicBezTo>
                  <a:close/>
                  <a:moveTo>
                    <a:pt x="160" y="104"/>
                  </a:moveTo>
                  <a:cubicBezTo>
                    <a:pt x="160" y="105"/>
                    <a:pt x="160" y="105"/>
                    <a:pt x="160" y="105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lose/>
                  <a:moveTo>
                    <a:pt x="161" y="91"/>
                  </a:moveTo>
                  <a:cubicBezTo>
                    <a:pt x="160" y="91"/>
                    <a:pt x="160" y="91"/>
                    <a:pt x="160" y="91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lose/>
                  <a:moveTo>
                    <a:pt x="154" y="93"/>
                  </a:move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lose/>
                  <a:moveTo>
                    <a:pt x="153" y="92"/>
                  </a:moveTo>
                  <a:cubicBezTo>
                    <a:pt x="153" y="92"/>
                    <a:pt x="153" y="92"/>
                    <a:pt x="153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2"/>
                    <a:pt x="153" y="92"/>
                    <a:pt x="153" y="92"/>
                  </a:cubicBezTo>
                  <a:close/>
                  <a:moveTo>
                    <a:pt x="159" y="78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lose/>
                  <a:moveTo>
                    <a:pt x="164" y="82"/>
                  </a:moveTo>
                  <a:cubicBezTo>
                    <a:pt x="164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4" y="82"/>
                    <a:pt x="164" y="82"/>
                    <a:pt x="164" y="82"/>
                  </a:cubicBezTo>
                  <a:close/>
                  <a:moveTo>
                    <a:pt x="162" y="77"/>
                  </a:move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lose/>
                  <a:moveTo>
                    <a:pt x="162" y="74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lose/>
                  <a:moveTo>
                    <a:pt x="166" y="65"/>
                  </a:moveTo>
                  <a:cubicBezTo>
                    <a:pt x="167" y="66"/>
                    <a:pt x="167" y="66"/>
                    <a:pt x="167" y="66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8" y="65"/>
                    <a:pt x="168" y="65"/>
                    <a:pt x="168" y="65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6" y="65"/>
                    <a:pt x="166" y="65"/>
                    <a:pt x="166" y="65"/>
                  </a:cubicBezTo>
                  <a:close/>
                  <a:moveTo>
                    <a:pt x="164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4" y="54"/>
                    <a:pt x="164" y="54"/>
                    <a:pt x="164" y="54"/>
                  </a:cubicBezTo>
                  <a:close/>
                  <a:moveTo>
                    <a:pt x="173" y="32"/>
                  </a:move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3" y="32"/>
                    <a:pt x="173" y="32"/>
                  </a:cubicBezTo>
                  <a:close/>
                  <a:moveTo>
                    <a:pt x="170" y="34"/>
                  </a:moveTo>
                  <a:cubicBezTo>
                    <a:pt x="170" y="34"/>
                    <a:pt x="170" y="34"/>
                    <a:pt x="170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34"/>
                    <a:pt x="170" y="34"/>
                    <a:pt x="170" y="34"/>
                  </a:cubicBezTo>
                  <a:close/>
                  <a:moveTo>
                    <a:pt x="169" y="32"/>
                  </a:moveTo>
                  <a:cubicBezTo>
                    <a:pt x="169" y="32"/>
                    <a:pt x="169" y="32"/>
                    <a:pt x="169" y="32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2"/>
                    <a:pt x="169" y="32"/>
                    <a:pt x="169" y="32"/>
                  </a:cubicBezTo>
                  <a:close/>
                  <a:moveTo>
                    <a:pt x="122" y="2"/>
                  </a:move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lose/>
                  <a:moveTo>
                    <a:pt x="122" y="4"/>
                  </a:move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18" y="4"/>
                  </a:move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4"/>
                    <a:pt x="118" y="4"/>
                    <a:pt x="118" y="4"/>
                  </a:cubicBezTo>
                  <a:close/>
                  <a:moveTo>
                    <a:pt x="116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03" y="8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8"/>
                    <a:pt x="103" y="8"/>
                    <a:pt x="103" y="8"/>
                  </a:cubicBezTo>
                  <a:close/>
                  <a:moveTo>
                    <a:pt x="102" y="9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9"/>
                    <a:pt x="102" y="9"/>
                  </a:cubicBezTo>
                  <a:close/>
                  <a:moveTo>
                    <a:pt x="98" y="8"/>
                  </a:move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lose/>
                  <a:moveTo>
                    <a:pt x="95" y="16"/>
                  </a:moveTo>
                  <a:cubicBezTo>
                    <a:pt x="95" y="16"/>
                    <a:pt x="95" y="16"/>
                    <a:pt x="95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lose/>
                  <a:moveTo>
                    <a:pt x="96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lose/>
                  <a:moveTo>
                    <a:pt x="96" y="24"/>
                  </a:moveTo>
                  <a:cubicBezTo>
                    <a:pt x="96" y="25"/>
                    <a:pt x="96" y="25"/>
                    <a:pt x="96" y="25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4"/>
                    <a:pt x="96" y="24"/>
                    <a:pt x="96" y="24"/>
                  </a:cubicBezTo>
                  <a:close/>
                  <a:moveTo>
                    <a:pt x="84" y="17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lose/>
                  <a:moveTo>
                    <a:pt x="82" y="22"/>
                  </a:moveTo>
                  <a:cubicBezTo>
                    <a:pt x="82" y="22"/>
                    <a:pt x="82" y="22"/>
                    <a:pt x="82" y="22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34" y="28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4" y="63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lose/>
                  <a:moveTo>
                    <a:pt x="0" y="63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3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7"/>
                    <a:pt x="34" y="97"/>
                    <a:pt x="34" y="97"/>
                  </a:cubicBezTo>
                  <a:close/>
                  <a:moveTo>
                    <a:pt x="34" y="100"/>
                  </a:moveTo>
                  <a:cubicBezTo>
                    <a:pt x="34" y="100"/>
                    <a:pt x="34" y="100"/>
                    <a:pt x="34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lose/>
                  <a:moveTo>
                    <a:pt x="35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lose/>
                  <a:moveTo>
                    <a:pt x="35" y="106"/>
                  </a:moveTo>
                  <a:cubicBezTo>
                    <a:pt x="35" y="107"/>
                    <a:pt x="35" y="107"/>
                    <a:pt x="35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6"/>
                    <a:pt x="35" y="106"/>
                    <a:pt x="35" y="106"/>
                  </a:cubicBezTo>
                  <a:close/>
                  <a:moveTo>
                    <a:pt x="34" y="108"/>
                  </a:move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lose/>
                  <a:moveTo>
                    <a:pt x="35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5" y="111"/>
                    <a:pt x="35" y="111"/>
                    <a:pt x="35" y="111"/>
                  </a:cubicBezTo>
                  <a:close/>
                  <a:moveTo>
                    <a:pt x="37" y="112"/>
                  </a:moveTo>
                  <a:cubicBezTo>
                    <a:pt x="37" y="113"/>
                    <a:pt x="37" y="113"/>
                    <a:pt x="37" y="113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lose/>
                  <a:moveTo>
                    <a:pt x="34" y="113"/>
                  </a:move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3"/>
                    <a:pt x="34" y="113"/>
                    <a:pt x="34" y="113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3"/>
                    <a:pt x="35" y="113"/>
                    <a:pt x="35" y="113"/>
                  </a:cubicBezTo>
                  <a:close/>
                  <a:moveTo>
                    <a:pt x="35" y="114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4"/>
                    <a:pt x="35" y="114"/>
                    <a:pt x="35" y="114"/>
                  </a:cubicBezTo>
                  <a:close/>
                  <a:moveTo>
                    <a:pt x="35" y="115"/>
                  </a:moveTo>
                  <a:cubicBezTo>
                    <a:pt x="36" y="115"/>
                    <a:pt x="36" y="115"/>
                    <a:pt x="36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36" y="116"/>
                  </a:moveTo>
                  <a:cubicBezTo>
                    <a:pt x="37" y="116"/>
                    <a:pt x="37" y="116"/>
                    <a:pt x="37" y="116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6"/>
                    <a:pt x="36" y="116"/>
                  </a:cubicBezTo>
                  <a:close/>
                  <a:moveTo>
                    <a:pt x="33" y="118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8"/>
                    <a:pt x="33" y="118"/>
                    <a:pt x="33" y="118"/>
                  </a:cubicBezTo>
                  <a:close/>
                  <a:moveTo>
                    <a:pt x="35" y="119"/>
                  </a:moveTo>
                  <a:cubicBezTo>
                    <a:pt x="36" y="118"/>
                    <a:pt x="36" y="118"/>
                    <a:pt x="36" y="118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9"/>
                    <a:pt x="35" y="119"/>
                    <a:pt x="35" y="119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6" y="119"/>
                    <a:pt x="36" y="119"/>
                    <a:pt x="36" y="119"/>
                  </a:cubicBezTo>
                  <a:close/>
                  <a:moveTo>
                    <a:pt x="36" y="120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0"/>
                    <a:pt x="36" y="120"/>
                    <a:pt x="36" y="120"/>
                  </a:cubicBezTo>
                  <a:close/>
                  <a:moveTo>
                    <a:pt x="34" y="120"/>
                  </a:moveTo>
                  <a:cubicBezTo>
                    <a:pt x="35" y="120"/>
                    <a:pt x="35" y="120"/>
                    <a:pt x="35" y="120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lose/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3"/>
                    <a:pt x="33" y="123"/>
                  </a:cubicBezTo>
                  <a:close/>
                  <a:moveTo>
                    <a:pt x="32" y="125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25"/>
                    <a:pt x="32" y="125"/>
                    <a:pt x="32" y="125"/>
                  </a:cubicBezTo>
                  <a:close/>
                  <a:moveTo>
                    <a:pt x="52" y="218"/>
                  </a:moveTo>
                  <a:cubicBezTo>
                    <a:pt x="52" y="217"/>
                    <a:pt x="52" y="217"/>
                    <a:pt x="52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lose/>
                  <a:moveTo>
                    <a:pt x="47" y="215"/>
                  </a:move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5"/>
                    <a:pt x="47" y="215"/>
                    <a:pt x="47" y="215"/>
                  </a:cubicBezTo>
                  <a:close/>
                  <a:moveTo>
                    <a:pt x="44" y="210"/>
                  </a:moveTo>
                  <a:cubicBezTo>
                    <a:pt x="44" y="210"/>
                    <a:pt x="44" y="210"/>
                    <a:pt x="44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10"/>
                    <a:pt x="44" y="210"/>
                    <a:pt x="44" y="210"/>
                  </a:cubicBezTo>
                  <a:close/>
                  <a:moveTo>
                    <a:pt x="42" y="210"/>
                  </a:moveTo>
                  <a:cubicBezTo>
                    <a:pt x="42" y="210"/>
                    <a:pt x="42" y="210"/>
                    <a:pt x="42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10"/>
                    <a:pt x="42" y="210"/>
                    <a:pt x="42" y="210"/>
                  </a:cubicBezTo>
                  <a:close/>
                  <a:moveTo>
                    <a:pt x="37" y="210"/>
                  </a:moveTo>
                  <a:cubicBezTo>
                    <a:pt x="37" y="210"/>
                    <a:pt x="37" y="210"/>
                    <a:pt x="37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7" y="210"/>
                    <a:pt x="37" y="210"/>
                    <a:pt x="37" y="210"/>
                  </a:cubicBezTo>
                  <a:close/>
                  <a:moveTo>
                    <a:pt x="31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1" y="186"/>
                    <a:pt x="31" y="186"/>
                    <a:pt x="31" y="186"/>
                  </a:cubicBezTo>
                  <a:close/>
                  <a:moveTo>
                    <a:pt x="31" y="185"/>
                  </a:move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27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7" y="177"/>
                    <a:pt x="27" y="177"/>
                    <a:pt x="27" y="177"/>
                  </a:cubicBezTo>
                  <a:close/>
                  <a:moveTo>
                    <a:pt x="27" y="176"/>
                  </a:moveTo>
                  <a:cubicBezTo>
                    <a:pt x="27" y="176"/>
                    <a:pt x="27" y="176"/>
                    <a:pt x="27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lose/>
                  <a:moveTo>
                    <a:pt x="27" y="168"/>
                  </a:moveTo>
                  <a:cubicBezTo>
                    <a:pt x="28" y="168"/>
                    <a:pt x="28" y="168"/>
                    <a:pt x="28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7" y="168"/>
                    <a:pt x="27" y="168"/>
                    <a:pt x="27" y="168"/>
                  </a:cubicBezTo>
                  <a:close/>
                  <a:moveTo>
                    <a:pt x="28" y="167"/>
                  </a:moveTo>
                  <a:cubicBezTo>
                    <a:pt x="28" y="167"/>
                    <a:pt x="28" y="167"/>
                    <a:pt x="28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8" y="167"/>
                    <a:pt x="28" y="167"/>
                    <a:pt x="28" y="16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6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7"/>
                    <a:pt x="26" y="167"/>
                    <a:pt x="26" y="167"/>
                  </a:cubicBezTo>
                  <a:close/>
                  <a:moveTo>
                    <a:pt x="29" y="160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29" y="159"/>
                    <a:pt x="29" y="159"/>
                    <a:pt x="29" y="159"/>
                  </a:cubicBezTo>
                  <a:cubicBezTo>
                    <a:pt x="29" y="160"/>
                    <a:pt x="29" y="160"/>
                    <a:pt x="29" y="160"/>
                  </a:cubicBezTo>
                  <a:close/>
                  <a:moveTo>
                    <a:pt x="36" y="157"/>
                  </a:moveTo>
                  <a:cubicBezTo>
                    <a:pt x="36" y="157"/>
                    <a:pt x="36" y="157"/>
                    <a:pt x="36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lose/>
                  <a:moveTo>
                    <a:pt x="33" y="153"/>
                  </a:moveTo>
                  <a:cubicBezTo>
                    <a:pt x="33" y="154"/>
                    <a:pt x="33" y="154"/>
                    <a:pt x="33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lose/>
                  <a:moveTo>
                    <a:pt x="36" y="15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6" y="153"/>
                    <a:pt x="36" y="153"/>
                    <a:pt x="36" y="153"/>
                  </a:cubicBezTo>
                  <a:close/>
                  <a:moveTo>
                    <a:pt x="34" y="153"/>
                  </a:moveTo>
                  <a:cubicBezTo>
                    <a:pt x="35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153"/>
                    <a:pt x="34" y="153"/>
                    <a:pt x="34" y="153"/>
                  </a:cubicBezTo>
                  <a:close/>
                  <a:moveTo>
                    <a:pt x="42" y="137"/>
                  </a:moveTo>
                  <a:cubicBezTo>
                    <a:pt x="42" y="138"/>
                    <a:pt x="42" y="138"/>
                    <a:pt x="42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39" y="130"/>
                  </a:moveTo>
                  <a:cubicBezTo>
                    <a:pt x="40" y="130"/>
                    <a:pt x="40" y="130"/>
                    <a:pt x="40" y="13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30"/>
                    <a:pt x="39" y="130"/>
                    <a:pt x="39" y="130"/>
                  </a:cubicBezTo>
                  <a:close/>
                  <a:moveTo>
                    <a:pt x="39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9" y="133"/>
                    <a:pt x="39" y="133"/>
                    <a:pt x="39" y="133"/>
                  </a:cubicBezTo>
                  <a:close/>
                  <a:moveTo>
                    <a:pt x="36" y="133"/>
                  </a:moveTo>
                  <a:cubicBezTo>
                    <a:pt x="37" y="133"/>
                    <a:pt x="37" y="133"/>
                    <a:pt x="37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3"/>
                    <a:pt x="36" y="133"/>
                    <a:pt x="36" y="133"/>
                  </a:cubicBezTo>
                  <a:close/>
                  <a:moveTo>
                    <a:pt x="31" y="137"/>
                  </a:moveTo>
                  <a:cubicBezTo>
                    <a:pt x="31" y="137"/>
                    <a:pt x="31" y="137"/>
                    <a:pt x="31" y="137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1" y="137"/>
                    <a:pt x="31" y="137"/>
                    <a:pt x="31" y="137"/>
                  </a:cubicBezTo>
                  <a:close/>
                  <a:moveTo>
                    <a:pt x="41" y="144"/>
                  </a:move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1" y="144"/>
                    <a:pt x="41" y="144"/>
                    <a:pt x="41" y="144"/>
                  </a:cubicBezTo>
                  <a:close/>
                  <a:moveTo>
                    <a:pt x="31" y="147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lnTo>
                    <a:pt x="31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9" name="Freeform 161"/>
            <p:cNvSpPr>
              <a:spLocks noEditPoints="1"/>
            </p:cNvSpPr>
            <p:nvPr/>
          </p:nvSpPr>
          <p:spPr bwMode="auto">
            <a:xfrm>
              <a:off x="1705606" y="742950"/>
              <a:ext cx="1834736" cy="1541384"/>
            </a:xfrm>
            <a:custGeom>
              <a:avLst/>
              <a:gdLst>
                <a:gd name="T0" fmla="*/ 282 w 385"/>
                <a:gd name="T1" fmla="*/ 23 h 323"/>
                <a:gd name="T2" fmla="*/ 282 w 385"/>
                <a:gd name="T3" fmla="*/ 55 h 323"/>
                <a:gd name="T4" fmla="*/ 281 w 385"/>
                <a:gd name="T5" fmla="*/ 61 h 323"/>
                <a:gd name="T6" fmla="*/ 300 w 385"/>
                <a:gd name="T7" fmla="*/ 38 h 323"/>
                <a:gd name="T8" fmla="*/ 301 w 385"/>
                <a:gd name="T9" fmla="*/ 22 h 323"/>
                <a:gd name="T10" fmla="*/ 325 w 385"/>
                <a:gd name="T11" fmla="*/ 10 h 323"/>
                <a:gd name="T12" fmla="*/ 379 w 385"/>
                <a:gd name="T13" fmla="*/ 12 h 323"/>
                <a:gd name="T14" fmla="*/ 330 w 385"/>
                <a:gd name="T15" fmla="*/ 46 h 323"/>
                <a:gd name="T16" fmla="*/ 296 w 385"/>
                <a:gd name="T17" fmla="*/ 67 h 323"/>
                <a:gd name="T18" fmla="*/ 308 w 385"/>
                <a:gd name="T19" fmla="*/ 151 h 323"/>
                <a:gd name="T20" fmla="*/ 270 w 385"/>
                <a:gd name="T21" fmla="*/ 63 h 323"/>
                <a:gd name="T22" fmla="*/ 241 w 385"/>
                <a:gd name="T23" fmla="*/ 43 h 323"/>
                <a:gd name="T24" fmla="*/ 201 w 385"/>
                <a:gd name="T25" fmla="*/ 40 h 323"/>
                <a:gd name="T26" fmla="*/ 263 w 385"/>
                <a:gd name="T27" fmla="*/ 71 h 323"/>
                <a:gd name="T28" fmla="*/ 273 w 385"/>
                <a:gd name="T29" fmla="*/ 98 h 323"/>
                <a:gd name="T30" fmla="*/ 165 w 385"/>
                <a:gd name="T31" fmla="*/ 52 h 323"/>
                <a:gd name="T32" fmla="*/ 239 w 385"/>
                <a:gd name="T33" fmla="*/ 81 h 323"/>
                <a:gd name="T34" fmla="*/ 222 w 385"/>
                <a:gd name="T35" fmla="*/ 71 h 323"/>
                <a:gd name="T36" fmla="*/ 213 w 385"/>
                <a:gd name="T37" fmla="*/ 74 h 323"/>
                <a:gd name="T38" fmla="*/ 201 w 385"/>
                <a:gd name="T39" fmla="*/ 63 h 323"/>
                <a:gd name="T40" fmla="*/ 145 w 385"/>
                <a:gd name="T41" fmla="*/ 70 h 323"/>
                <a:gd name="T42" fmla="*/ 207 w 385"/>
                <a:gd name="T43" fmla="*/ 101 h 323"/>
                <a:gd name="T44" fmla="*/ 221 w 385"/>
                <a:gd name="T45" fmla="*/ 106 h 323"/>
                <a:gd name="T46" fmla="*/ 277 w 385"/>
                <a:gd name="T47" fmla="*/ 112 h 323"/>
                <a:gd name="T48" fmla="*/ 266 w 385"/>
                <a:gd name="T49" fmla="*/ 145 h 323"/>
                <a:gd name="T50" fmla="*/ 191 w 385"/>
                <a:gd name="T51" fmla="*/ 148 h 323"/>
                <a:gd name="T52" fmla="*/ 188 w 385"/>
                <a:gd name="T53" fmla="*/ 109 h 323"/>
                <a:gd name="T54" fmla="*/ 162 w 385"/>
                <a:gd name="T55" fmla="*/ 87 h 323"/>
                <a:gd name="T56" fmla="*/ 142 w 385"/>
                <a:gd name="T57" fmla="*/ 130 h 323"/>
                <a:gd name="T58" fmla="*/ 182 w 385"/>
                <a:gd name="T59" fmla="*/ 139 h 323"/>
                <a:gd name="T60" fmla="*/ 277 w 385"/>
                <a:gd name="T61" fmla="*/ 194 h 323"/>
                <a:gd name="T62" fmla="*/ 280 w 385"/>
                <a:gd name="T63" fmla="*/ 154 h 323"/>
                <a:gd name="T64" fmla="*/ 242 w 385"/>
                <a:gd name="T65" fmla="*/ 135 h 323"/>
                <a:gd name="T66" fmla="*/ 258 w 385"/>
                <a:gd name="T67" fmla="*/ 120 h 323"/>
                <a:gd name="T68" fmla="*/ 287 w 385"/>
                <a:gd name="T69" fmla="*/ 120 h 323"/>
                <a:gd name="T70" fmla="*/ 296 w 385"/>
                <a:gd name="T71" fmla="*/ 143 h 323"/>
                <a:gd name="T72" fmla="*/ 305 w 385"/>
                <a:gd name="T73" fmla="*/ 158 h 323"/>
                <a:gd name="T74" fmla="*/ 320 w 385"/>
                <a:gd name="T75" fmla="*/ 177 h 323"/>
                <a:gd name="T76" fmla="*/ 306 w 385"/>
                <a:gd name="T77" fmla="*/ 178 h 323"/>
                <a:gd name="T78" fmla="*/ 298 w 385"/>
                <a:gd name="T79" fmla="*/ 202 h 323"/>
                <a:gd name="T80" fmla="*/ 241 w 385"/>
                <a:gd name="T81" fmla="*/ 185 h 323"/>
                <a:gd name="T82" fmla="*/ 283 w 385"/>
                <a:gd name="T83" fmla="*/ 220 h 323"/>
                <a:gd name="T84" fmla="*/ 229 w 385"/>
                <a:gd name="T85" fmla="*/ 245 h 323"/>
                <a:gd name="T86" fmla="*/ 305 w 385"/>
                <a:gd name="T87" fmla="*/ 297 h 323"/>
                <a:gd name="T88" fmla="*/ 326 w 385"/>
                <a:gd name="T89" fmla="*/ 297 h 323"/>
                <a:gd name="T90" fmla="*/ 318 w 385"/>
                <a:gd name="T91" fmla="*/ 278 h 323"/>
                <a:gd name="T92" fmla="*/ 35 w 385"/>
                <a:gd name="T93" fmla="*/ 268 h 323"/>
                <a:gd name="T94" fmla="*/ 20 w 385"/>
                <a:gd name="T95" fmla="*/ 240 h 323"/>
                <a:gd name="T96" fmla="*/ 65 w 385"/>
                <a:gd name="T97" fmla="*/ 112 h 323"/>
                <a:gd name="T98" fmla="*/ 28 w 385"/>
                <a:gd name="T99" fmla="*/ 245 h 323"/>
                <a:gd name="T100" fmla="*/ 68 w 385"/>
                <a:gd name="T101" fmla="*/ 116 h 323"/>
                <a:gd name="T102" fmla="*/ 112 w 385"/>
                <a:gd name="T103" fmla="*/ 117 h 323"/>
                <a:gd name="T104" fmla="*/ 169 w 385"/>
                <a:gd name="T105" fmla="*/ 137 h 323"/>
                <a:gd name="T106" fmla="*/ 201 w 385"/>
                <a:gd name="T107" fmla="*/ 156 h 323"/>
                <a:gd name="T108" fmla="*/ 225 w 385"/>
                <a:gd name="T109" fmla="*/ 132 h 323"/>
                <a:gd name="T110" fmla="*/ 258 w 385"/>
                <a:gd name="T111" fmla="*/ 148 h 323"/>
                <a:gd name="T112" fmla="*/ 216 w 385"/>
                <a:gd name="T113" fmla="*/ 185 h 323"/>
                <a:gd name="T114" fmla="*/ 178 w 385"/>
                <a:gd name="T115" fmla="*/ 234 h 323"/>
                <a:gd name="T116" fmla="*/ 246 w 385"/>
                <a:gd name="T117" fmla="*/ 222 h 323"/>
                <a:gd name="T118" fmla="*/ 293 w 385"/>
                <a:gd name="T119" fmla="*/ 224 h 323"/>
                <a:gd name="T120" fmla="*/ 312 w 385"/>
                <a:gd name="T121" fmla="*/ 258 h 323"/>
                <a:gd name="T122" fmla="*/ 275 w 385"/>
                <a:gd name="T123" fmla="*/ 281 h 323"/>
                <a:gd name="T124" fmla="*/ 281 w 385"/>
                <a:gd name="T125" fmla="*/ 30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" h="323">
                  <a:moveTo>
                    <a:pt x="278" y="57"/>
                  </a:moveTo>
                  <a:cubicBezTo>
                    <a:pt x="279" y="56"/>
                    <a:pt x="279" y="56"/>
                    <a:pt x="279" y="56"/>
                  </a:cubicBezTo>
                  <a:cubicBezTo>
                    <a:pt x="280" y="56"/>
                    <a:pt x="280" y="56"/>
                    <a:pt x="280" y="56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3"/>
                    <a:pt x="282" y="53"/>
                    <a:pt x="282" y="53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4"/>
                    <a:pt x="283" y="54"/>
                    <a:pt x="283" y="54"/>
                  </a:cubicBezTo>
                  <a:cubicBezTo>
                    <a:pt x="283" y="53"/>
                    <a:pt x="283" y="53"/>
                    <a:pt x="283" y="53"/>
                  </a:cubicBezTo>
                  <a:cubicBezTo>
                    <a:pt x="284" y="53"/>
                    <a:pt x="284" y="53"/>
                    <a:pt x="284" y="53"/>
                  </a:cubicBezTo>
                  <a:cubicBezTo>
                    <a:pt x="284" y="52"/>
                    <a:pt x="284" y="52"/>
                    <a:pt x="284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4" y="51"/>
                    <a:pt x="284" y="51"/>
                    <a:pt x="284" y="51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9"/>
                  </a:cubicBezTo>
                  <a:cubicBezTo>
                    <a:pt x="285" y="48"/>
                    <a:pt x="285" y="48"/>
                    <a:pt x="285" y="48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7" y="46"/>
                    <a:pt x="287" y="46"/>
                    <a:pt x="287" y="46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5" y="50"/>
                    <a:pt x="285" y="50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2"/>
                    <a:pt x="285" y="52"/>
                    <a:pt x="285" y="52"/>
                  </a:cubicBezTo>
                  <a:cubicBezTo>
                    <a:pt x="286" y="52"/>
                    <a:pt x="286" y="52"/>
                    <a:pt x="286" y="52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49"/>
                    <a:pt x="288" y="49"/>
                    <a:pt x="288" y="49"/>
                  </a:cubicBezTo>
                  <a:cubicBezTo>
                    <a:pt x="289" y="48"/>
                    <a:pt x="289" y="48"/>
                    <a:pt x="289" y="48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90" y="46"/>
                    <a:pt x="290" y="46"/>
                    <a:pt x="290" y="46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1" y="47"/>
                    <a:pt x="291" y="47"/>
                    <a:pt x="291" y="47"/>
                  </a:cubicBezTo>
                  <a:cubicBezTo>
                    <a:pt x="292" y="47"/>
                    <a:pt x="292" y="47"/>
                    <a:pt x="292" y="47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5" y="46"/>
                    <a:pt x="295" y="46"/>
                    <a:pt x="295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7" y="46"/>
                    <a:pt x="297" y="46"/>
                    <a:pt x="297" y="46"/>
                  </a:cubicBezTo>
                  <a:cubicBezTo>
                    <a:pt x="297" y="45"/>
                    <a:pt x="297" y="45"/>
                    <a:pt x="297" y="45"/>
                  </a:cubicBezTo>
                  <a:cubicBezTo>
                    <a:pt x="297" y="44"/>
                    <a:pt x="297" y="44"/>
                    <a:pt x="297" y="44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7" y="43"/>
                    <a:pt x="297" y="43"/>
                    <a:pt x="297" y="43"/>
                  </a:cubicBezTo>
                  <a:cubicBezTo>
                    <a:pt x="297" y="42"/>
                    <a:pt x="297" y="42"/>
                    <a:pt x="297" y="42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7" y="41"/>
                    <a:pt x="297" y="41"/>
                    <a:pt x="297" y="41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3" y="39"/>
                    <a:pt x="293" y="39"/>
                    <a:pt x="293" y="39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5" y="3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2"/>
                    <a:pt x="298" y="32"/>
                    <a:pt x="298" y="32"/>
                  </a:cubicBezTo>
                  <a:cubicBezTo>
                    <a:pt x="298" y="31"/>
                    <a:pt x="298" y="31"/>
                    <a:pt x="298" y="31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8" y="28"/>
                    <a:pt x="298" y="28"/>
                    <a:pt x="298" y="28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5" y="33"/>
                    <a:pt x="295" y="33"/>
                    <a:pt x="295" y="33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1"/>
                    <a:pt x="295" y="31"/>
                    <a:pt x="295" y="31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6" y="27"/>
                    <a:pt x="296" y="27"/>
                    <a:pt x="296" y="27"/>
                  </a:cubicBezTo>
                  <a:cubicBezTo>
                    <a:pt x="295" y="27"/>
                    <a:pt x="295" y="27"/>
                    <a:pt x="295" y="27"/>
                  </a:cubicBezTo>
                  <a:cubicBezTo>
                    <a:pt x="294" y="27"/>
                    <a:pt x="294" y="27"/>
                    <a:pt x="294" y="27"/>
                  </a:cubicBezTo>
                  <a:cubicBezTo>
                    <a:pt x="294" y="28"/>
                    <a:pt x="294" y="28"/>
                    <a:pt x="294" y="28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93" y="25"/>
                    <a:pt x="293" y="25"/>
                    <a:pt x="293" y="25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3" y="19"/>
                    <a:pt x="293" y="19"/>
                    <a:pt x="293" y="19"/>
                  </a:cubicBezTo>
                  <a:cubicBezTo>
                    <a:pt x="294" y="17"/>
                    <a:pt x="294" y="17"/>
                    <a:pt x="294" y="17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6"/>
                    <a:pt x="293" y="16"/>
                    <a:pt x="293" y="16"/>
                  </a:cubicBezTo>
                  <a:cubicBezTo>
                    <a:pt x="293" y="15"/>
                    <a:pt x="293" y="15"/>
                    <a:pt x="293" y="15"/>
                  </a:cubicBezTo>
                  <a:cubicBezTo>
                    <a:pt x="292" y="14"/>
                    <a:pt x="292" y="14"/>
                    <a:pt x="292" y="14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9" y="13"/>
                    <a:pt x="289" y="13"/>
                    <a:pt x="289" y="13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90" y="15"/>
                    <a:pt x="290" y="15"/>
                    <a:pt x="290" y="15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8"/>
                    <a:pt x="289" y="18"/>
                    <a:pt x="289" y="18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8"/>
                    <a:pt x="287" y="18"/>
                    <a:pt x="287" y="18"/>
                  </a:cubicBezTo>
                  <a:cubicBezTo>
                    <a:pt x="288" y="18"/>
                    <a:pt x="288" y="18"/>
                    <a:pt x="288" y="18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286" y="19"/>
                    <a:pt x="286" y="19"/>
                    <a:pt x="286" y="19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4" y="18"/>
                    <a:pt x="284" y="18"/>
                    <a:pt x="284" y="18"/>
                  </a:cubicBezTo>
                  <a:cubicBezTo>
                    <a:pt x="283" y="19"/>
                    <a:pt x="283" y="19"/>
                    <a:pt x="283" y="19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5" y="23"/>
                    <a:pt x="285" y="23"/>
                    <a:pt x="285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3" y="23"/>
                    <a:pt x="283" y="23"/>
                    <a:pt x="283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6" y="23"/>
                    <a:pt x="276" y="23"/>
                    <a:pt x="276" y="23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1" y="29"/>
                    <a:pt x="281" y="29"/>
                    <a:pt x="281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30"/>
                    <a:pt x="282" y="30"/>
                    <a:pt x="282" y="30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2" y="37"/>
                    <a:pt x="272" y="37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9" y="42"/>
                    <a:pt x="279" y="42"/>
                    <a:pt x="279" y="42"/>
                  </a:cubicBezTo>
                  <a:cubicBezTo>
                    <a:pt x="282" y="42"/>
                    <a:pt x="282" y="42"/>
                    <a:pt x="282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8" y="42"/>
                    <a:pt x="278" y="42"/>
                    <a:pt x="278" y="42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7" y="43"/>
                    <a:pt x="277" y="43"/>
                    <a:pt x="277" y="43"/>
                  </a:cubicBezTo>
                  <a:cubicBezTo>
                    <a:pt x="278" y="43"/>
                    <a:pt x="278" y="43"/>
                    <a:pt x="278" y="43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78" y="44"/>
                    <a:pt x="278" y="44"/>
                    <a:pt x="278" y="44"/>
                  </a:cubicBezTo>
                  <a:cubicBezTo>
                    <a:pt x="277" y="44"/>
                    <a:pt x="277" y="44"/>
                    <a:pt x="277" y="44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ubicBezTo>
                    <a:pt x="274" y="42"/>
                    <a:pt x="274" y="42"/>
                    <a:pt x="274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3"/>
                    <a:pt x="271" y="43"/>
                    <a:pt x="271" y="43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72" y="46"/>
                    <a:pt x="272" y="46"/>
                    <a:pt x="272" y="46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6"/>
                    <a:pt x="270" y="46"/>
                    <a:pt x="270" y="46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70" y="48"/>
                    <a:pt x="270" y="48"/>
                    <a:pt x="270" y="48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2" y="54"/>
                    <a:pt x="272" y="54"/>
                  </a:cubicBezTo>
                  <a:cubicBezTo>
                    <a:pt x="274" y="56"/>
                    <a:pt x="274" y="56"/>
                    <a:pt x="274" y="56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5"/>
                    <a:pt x="278" y="55"/>
                    <a:pt x="278" y="55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8" y="57"/>
                    <a:pt x="278" y="57"/>
                    <a:pt x="278" y="57"/>
                  </a:cubicBezTo>
                  <a:cubicBezTo>
                    <a:pt x="278" y="57"/>
                    <a:pt x="278" y="57"/>
                    <a:pt x="278" y="57"/>
                  </a:cubicBezTo>
                  <a:close/>
                  <a:moveTo>
                    <a:pt x="281" y="22"/>
                  </a:moveTo>
                  <a:cubicBezTo>
                    <a:pt x="281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3" y="22"/>
                    <a:pt x="283" y="22"/>
                    <a:pt x="283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2"/>
                    <a:pt x="281" y="22"/>
                    <a:pt x="281" y="22"/>
                  </a:cubicBezTo>
                  <a:close/>
                  <a:moveTo>
                    <a:pt x="281" y="57"/>
                  </a:moveTo>
                  <a:cubicBezTo>
                    <a:pt x="281" y="56"/>
                    <a:pt x="281" y="56"/>
                    <a:pt x="281" y="56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2" y="56"/>
                    <a:pt x="282" y="56"/>
                    <a:pt x="282" y="56"/>
                  </a:cubicBezTo>
                  <a:cubicBezTo>
                    <a:pt x="282" y="57"/>
                    <a:pt x="282" y="57"/>
                    <a:pt x="282" y="57"/>
                  </a:cubicBezTo>
                  <a:cubicBezTo>
                    <a:pt x="281" y="57"/>
                    <a:pt x="281" y="57"/>
                    <a:pt x="281" y="57"/>
                  </a:cubicBezTo>
                  <a:close/>
                  <a:moveTo>
                    <a:pt x="290" y="49"/>
                  </a:moveTo>
                  <a:cubicBezTo>
                    <a:pt x="291" y="48"/>
                    <a:pt x="291" y="48"/>
                    <a:pt x="291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4" y="48"/>
                    <a:pt x="294" y="48"/>
                    <a:pt x="294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4" y="49"/>
                    <a:pt x="294" y="49"/>
                    <a:pt x="294" y="49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1" y="50"/>
                    <a:pt x="291" y="50"/>
                    <a:pt x="291" y="50"/>
                  </a:cubicBezTo>
                  <a:cubicBezTo>
                    <a:pt x="291" y="49"/>
                    <a:pt x="291" y="49"/>
                    <a:pt x="291" y="49"/>
                  </a:cubicBezTo>
                  <a:cubicBezTo>
                    <a:pt x="290" y="49"/>
                    <a:pt x="290" y="49"/>
                    <a:pt x="290" y="49"/>
                  </a:cubicBezTo>
                  <a:close/>
                  <a:moveTo>
                    <a:pt x="357" y="2"/>
                  </a:moveTo>
                  <a:cubicBezTo>
                    <a:pt x="357" y="1"/>
                    <a:pt x="357" y="1"/>
                    <a:pt x="357" y="1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7" y="2"/>
                    <a:pt x="357" y="2"/>
                    <a:pt x="357" y="2"/>
                  </a:cubicBezTo>
                  <a:close/>
                  <a:moveTo>
                    <a:pt x="325" y="58"/>
                  </a:moveTo>
                  <a:cubicBezTo>
                    <a:pt x="325" y="59"/>
                    <a:pt x="325" y="59"/>
                    <a:pt x="325" y="59"/>
                  </a:cubicBezTo>
                  <a:cubicBezTo>
                    <a:pt x="325" y="59"/>
                    <a:pt x="325" y="59"/>
                    <a:pt x="325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5" y="58"/>
                    <a:pt x="325" y="58"/>
                    <a:pt x="325" y="58"/>
                  </a:cubicBezTo>
                  <a:close/>
                  <a:moveTo>
                    <a:pt x="309" y="67"/>
                  </a:moveTo>
                  <a:cubicBezTo>
                    <a:pt x="309" y="68"/>
                    <a:pt x="309" y="68"/>
                    <a:pt x="309" y="68"/>
                  </a:cubicBezTo>
                  <a:cubicBezTo>
                    <a:pt x="310" y="68"/>
                    <a:pt x="310" y="68"/>
                    <a:pt x="310" y="68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9" y="67"/>
                    <a:pt x="309" y="67"/>
                    <a:pt x="309" y="67"/>
                  </a:cubicBezTo>
                  <a:close/>
                  <a:moveTo>
                    <a:pt x="287" y="67"/>
                  </a:moveTo>
                  <a:cubicBezTo>
                    <a:pt x="286" y="66"/>
                    <a:pt x="286" y="66"/>
                    <a:pt x="286" y="66"/>
                  </a:cubicBezTo>
                  <a:cubicBezTo>
                    <a:pt x="286" y="65"/>
                    <a:pt x="286" y="65"/>
                    <a:pt x="286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lose/>
                  <a:moveTo>
                    <a:pt x="280" y="79"/>
                  </a:move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79" y="78"/>
                    <a:pt x="279" y="78"/>
                    <a:pt x="279" y="78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4"/>
                    <a:pt x="272" y="74"/>
                    <a:pt x="272" y="74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1" y="75"/>
                    <a:pt x="271" y="75"/>
                    <a:pt x="271" y="7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7"/>
                    <a:pt x="271" y="77"/>
                    <a:pt x="271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7" y="76"/>
                    <a:pt x="267" y="76"/>
                    <a:pt x="267" y="76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3"/>
                    <a:pt x="267" y="73"/>
                    <a:pt x="267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69"/>
                    <a:pt x="271" y="69"/>
                    <a:pt x="271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77" y="68"/>
                    <a:pt x="277" y="68"/>
                    <a:pt x="277" y="68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9" y="69"/>
                    <a:pt x="279" y="69"/>
                    <a:pt x="279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79" y="68"/>
                    <a:pt x="279" y="68"/>
                    <a:pt x="279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1" y="67"/>
                    <a:pt x="281" y="67"/>
                    <a:pt x="281" y="67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1" y="61"/>
                    <a:pt x="281" y="61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5" y="63"/>
                    <a:pt x="285" y="63"/>
                    <a:pt x="285" y="63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4" y="67"/>
                    <a:pt x="284" y="67"/>
                    <a:pt x="284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90" y="68"/>
                    <a:pt x="290" y="68"/>
                    <a:pt x="290" y="68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92" y="68"/>
                    <a:pt x="292" y="68"/>
                    <a:pt x="292" y="68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4" y="65"/>
                    <a:pt x="294" y="65"/>
                    <a:pt x="294" y="65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1" y="61"/>
                    <a:pt x="291" y="61"/>
                    <a:pt x="291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2" y="58"/>
                    <a:pt x="292" y="58"/>
                    <a:pt x="292" y="58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85" y="58"/>
                    <a:pt x="285" y="58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4" y="58"/>
                    <a:pt x="284" y="58"/>
                    <a:pt x="284" y="58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83" y="57"/>
                    <a:pt x="283" y="57"/>
                    <a:pt x="283" y="57"/>
                  </a:cubicBezTo>
                  <a:cubicBezTo>
                    <a:pt x="283" y="56"/>
                    <a:pt x="283" y="56"/>
                    <a:pt x="283" y="56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284" y="55"/>
                    <a:pt x="284" y="55"/>
                    <a:pt x="284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6" y="54"/>
                    <a:pt x="286" y="54"/>
                    <a:pt x="286" y="5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8" y="52"/>
                    <a:pt x="288" y="52"/>
                    <a:pt x="288" y="52"/>
                  </a:cubicBezTo>
                  <a:cubicBezTo>
                    <a:pt x="289" y="51"/>
                    <a:pt x="289" y="51"/>
                    <a:pt x="289" y="51"/>
                  </a:cubicBezTo>
                  <a:cubicBezTo>
                    <a:pt x="290" y="51"/>
                    <a:pt x="290" y="51"/>
                    <a:pt x="290" y="5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5" y="50"/>
                    <a:pt x="295" y="50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2" y="55"/>
                    <a:pt x="302" y="55"/>
                    <a:pt x="302" y="55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2" y="52"/>
                    <a:pt x="302" y="52"/>
                    <a:pt x="302" y="52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301" y="52"/>
                    <a:pt x="301" y="52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9" y="51"/>
                    <a:pt x="299" y="51"/>
                    <a:pt x="299" y="51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6" y="48"/>
                    <a:pt x="296" y="48"/>
                    <a:pt x="296" y="48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6"/>
                    <a:pt x="298" y="46"/>
                    <a:pt x="298" y="4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99" y="44"/>
                    <a:pt x="299" y="44"/>
                    <a:pt x="299" y="44"/>
                  </a:cubicBezTo>
                  <a:cubicBezTo>
                    <a:pt x="300" y="43"/>
                    <a:pt x="300" y="43"/>
                    <a:pt x="300" y="43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00" y="37"/>
                    <a:pt x="300" y="37"/>
                    <a:pt x="300" y="37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300" y="35"/>
                    <a:pt x="300" y="35"/>
                    <a:pt x="300" y="35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5" y="33"/>
                    <a:pt x="305" y="33"/>
                    <a:pt x="305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07" y="33"/>
                    <a:pt x="307" y="33"/>
                    <a:pt x="307" y="33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0" y="40"/>
                    <a:pt x="310" y="40"/>
                    <a:pt x="310" y="40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3"/>
                    <a:pt x="312" y="43"/>
                    <a:pt x="312" y="43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4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11" y="41"/>
                    <a:pt x="311" y="41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2" y="34"/>
                    <a:pt x="312" y="34"/>
                    <a:pt x="312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20" y="35"/>
                    <a:pt x="320" y="35"/>
                    <a:pt x="320" y="35"/>
                  </a:cubicBezTo>
                  <a:cubicBezTo>
                    <a:pt x="321" y="35"/>
                    <a:pt x="321" y="35"/>
                    <a:pt x="321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5" y="36"/>
                    <a:pt x="325" y="36"/>
                    <a:pt x="325" y="36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6" y="35"/>
                    <a:pt x="326" y="35"/>
                    <a:pt x="326" y="35"/>
                  </a:cubicBezTo>
                  <a:cubicBezTo>
                    <a:pt x="325" y="35"/>
                    <a:pt x="325" y="35"/>
                    <a:pt x="325" y="35"/>
                  </a:cubicBezTo>
                  <a:cubicBezTo>
                    <a:pt x="324" y="35"/>
                    <a:pt x="324" y="35"/>
                    <a:pt x="324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3" y="34"/>
                    <a:pt x="323" y="34"/>
                    <a:pt x="323" y="34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7" y="33"/>
                    <a:pt x="327" y="33"/>
                    <a:pt x="327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1" y="32"/>
                    <a:pt x="331" y="32"/>
                    <a:pt x="331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1" y="28"/>
                    <a:pt x="331" y="28"/>
                    <a:pt x="331" y="28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34" y="27"/>
                    <a:pt x="334" y="27"/>
                    <a:pt x="334" y="27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2" y="27"/>
                    <a:pt x="332" y="27"/>
                    <a:pt x="332" y="27"/>
                  </a:cubicBezTo>
                  <a:cubicBezTo>
                    <a:pt x="330" y="28"/>
                    <a:pt x="330" y="28"/>
                    <a:pt x="330" y="28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8" y="29"/>
                    <a:pt x="328" y="29"/>
                    <a:pt x="328" y="29"/>
                  </a:cubicBezTo>
                  <a:cubicBezTo>
                    <a:pt x="327" y="29"/>
                    <a:pt x="327" y="29"/>
                    <a:pt x="327" y="29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7" y="30"/>
                    <a:pt x="327" y="30"/>
                  </a:cubicBezTo>
                  <a:cubicBezTo>
                    <a:pt x="327" y="31"/>
                    <a:pt x="327" y="31"/>
                    <a:pt x="327" y="31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19" y="33"/>
                    <a:pt x="319" y="33"/>
                    <a:pt x="319" y="33"/>
                  </a:cubicBezTo>
                  <a:cubicBezTo>
                    <a:pt x="317" y="33"/>
                    <a:pt x="317" y="33"/>
                    <a:pt x="317" y="33"/>
                  </a:cubicBezTo>
                  <a:cubicBezTo>
                    <a:pt x="316" y="32"/>
                    <a:pt x="316" y="32"/>
                    <a:pt x="316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5" y="31"/>
                    <a:pt x="315" y="31"/>
                    <a:pt x="315" y="31"/>
                  </a:cubicBezTo>
                  <a:cubicBezTo>
                    <a:pt x="316" y="31"/>
                    <a:pt x="316" y="31"/>
                    <a:pt x="316" y="31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9" y="29"/>
                    <a:pt x="319" y="29"/>
                    <a:pt x="319" y="29"/>
                  </a:cubicBezTo>
                  <a:cubicBezTo>
                    <a:pt x="318" y="29"/>
                    <a:pt x="318" y="29"/>
                    <a:pt x="318" y="29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5" y="30"/>
                    <a:pt x="315" y="3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3" y="30"/>
                    <a:pt x="313" y="30"/>
                    <a:pt x="313" y="30"/>
                  </a:cubicBezTo>
                  <a:cubicBezTo>
                    <a:pt x="312" y="31"/>
                    <a:pt x="312" y="31"/>
                    <a:pt x="312" y="31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7" y="31"/>
                    <a:pt x="307" y="31"/>
                    <a:pt x="307" y="31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29"/>
                    <a:pt x="306" y="29"/>
                    <a:pt x="306" y="29"/>
                  </a:cubicBezTo>
                  <a:cubicBezTo>
                    <a:pt x="305" y="29"/>
                    <a:pt x="305" y="29"/>
                    <a:pt x="305" y="29"/>
                  </a:cubicBezTo>
                  <a:cubicBezTo>
                    <a:pt x="304" y="29"/>
                    <a:pt x="304" y="29"/>
                    <a:pt x="304" y="29"/>
                  </a:cubicBezTo>
                  <a:cubicBezTo>
                    <a:pt x="304" y="28"/>
                    <a:pt x="304" y="28"/>
                    <a:pt x="304" y="28"/>
                  </a:cubicBezTo>
                  <a:cubicBezTo>
                    <a:pt x="305" y="28"/>
                    <a:pt x="305" y="28"/>
                    <a:pt x="305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7" y="26"/>
                    <a:pt x="307" y="26"/>
                    <a:pt x="307" y="26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10" y="24"/>
                    <a:pt x="310" y="24"/>
                    <a:pt x="310" y="24"/>
                  </a:cubicBezTo>
                  <a:cubicBezTo>
                    <a:pt x="312" y="24"/>
                    <a:pt x="312" y="24"/>
                    <a:pt x="312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5" y="25"/>
                    <a:pt x="315" y="25"/>
                    <a:pt x="315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8" y="24"/>
                    <a:pt x="318" y="24"/>
                    <a:pt x="318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5" y="24"/>
                    <a:pt x="315" y="24"/>
                    <a:pt x="315" y="24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307" y="25"/>
                    <a:pt x="307" y="25"/>
                    <a:pt x="307" y="25"/>
                  </a:cubicBezTo>
                  <a:cubicBezTo>
                    <a:pt x="306" y="26"/>
                    <a:pt x="306" y="26"/>
                    <a:pt x="306" y="26"/>
                  </a:cubicBezTo>
                  <a:cubicBezTo>
                    <a:pt x="304" y="26"/>
                    <a:pt x="304" y="26"/>
                    <a:pt x="304" y="26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2" y="27"/>
                    <a:pt x="302" y="27"/>
                    <a:pt x="302" y="27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0" y="26"/>
                    <a:pt x="300" y="26"/>
                    <a:pt x="300" y="26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2"/>
                    <a:pt x="299" y="22"/>
                    <a:pt x="299" y="22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2"/>
                    <a:pt x="301" y="22"/>
                    <a:pt x="301" y="22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3"/>
                    <a:pt x="305" y="23"/>
                    <a:pt x="305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7" y="23"/>
                    <a:pt x="307" y="23"/>
                    <a:pt x="307" y="23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2"/>
                    <a:pt x="313" y="22"/>
                    <a:pt x="313" y="22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0"/>
                    <a:pt x="315" y="20"/>
                    <a:pt x="315" y="20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12" y="21"/>
                    <a:pt x="312" y="21"/>
                    <a:pt x="312" y="21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09" y="22"/>
                    <a:pt x="309" y="22"/>
                    <a:pt x="309" y="22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6" y="22"/>
                    <a:pt x="306" y="22"/>
                    <a:pt x="306" y="22"/>
                  </a:cubicBezTo>
                  <a:cubicBezTo>
                    <a:pt x="305" y="21"/>
                    <a:pt x="305" y="21"/>
                    <a:pt x="305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1" y="18"/>
                    <a:pt x="301" y="18"/>
                    <a:pt x="301" y="18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3" y="17"/>
                    <a:pt x="303" y="17"/>
                    <a:pt x="303" y="17"/>
                  </a:cubicBezTo>
                  <a:cubicBezTo>
                    <a:pt x="304" y="16"/>
                    <a:pt x="304" y="16"/>
                    <a:pt x="304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4" y="15"/>
                    <a:pt x="304" y="15"/>
                    <a:pt x="304" y="15"/>
                  </a:cubicBezTo>
                  <a:cubicBezTo>
                    <a:pt x="303" y="15"/>
                    <a:pt x="303" y="15"/>
                    <a:pt x="303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6"/>
                    <a:pt x="302" y="16"/>
                    <a:pt x="302" y="16"/>
                  </a:cubicBezTo>
                  <a:cubicBezTo>
                    <a:pt x="301" y="16"/>
                    <a:pt x="301" y="16"/>
                    <a:pt x="301" y="16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2" y="14"/>
                    <a:pt x="302" y="14"/>
                    <a:pt x="302" y="14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299" y="13"/>
                    <a:pt x="299" y="13"/>
                    <a:pt x="299" y="13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300" y="11"/>
                    <a:pt x="300" y="11"/>
                    <a:pt x="300" y="11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1" y="10"/>
                    <a:pt x="301" y="10"/>
                    <a:pt x="301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4" y="9"/>
                    <a:pt x="304" y="9"/>
                    <a:pt x="304" y="9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8"/>
                    <a:pt x="310" y="8"/>
                    <a:pt x="310" y="8"/>
                  </a:cubicBezTo>
                  <a:cubicBezTo>
                    <a:pt x="311" y="8"/>
                    <a:pt x="311" y="8"/>
                    <a:pt x="311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8"/>
                    <a:pt x="312" y="8"/>
                    <a:pt x="312" y="8"/>
                  </a:cubicBezTo>
                  <a:cubicBezTo>
                    <a:pt x="312" y="9"/>
                    <a:pt x="312" y="9"/>
                    <a:pt x="312" y="9"/>
                  </a:cubicBezTo>
                  <a:cubicBezTo>
                    <a:pt x="313" y="9"/>
                    <a:pt x="313" y="9"/>
                    <a:pt x="313" y="9"/>
                  </a:cubicBezTo>
                  <a:cubicBezTo>
                    <a:pt x="313" y="10"/>
                    <a:pt x="313" y="10"/>
                    <a:pt x="313" y="10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2"/>
                    <a:pt x="313" y="12"/>
                    <a:pt x="313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7" y="10"/>
                    <a:pt x="317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6" y="12"/>
                    <a:pt x="316" y="12"/>
                    <a:pt x="316" y="12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9" y="11"/>
                    <a:pt x="319" y="11"/>
                    <a:pt x="319" y="11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9" y="13"/>
                    <a:pt x="319" y="13"/>
                    <a:pt x="319" y="13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7" y="7"/>
                    <a:pt x="317" y="7"/>
                    <a:pt x="317" y="7"/>
                  </a:cubicBezTo>
                  <a:cubicBezTo>
                    <a:pt x="317" y="6"/>
                    <a:pt x="317" y="6"/>
                    <a:pt x="317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19" y="7"/>
                    <a:pt x="319" y="7"/>
                    <a:pt x="319" y="7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2" y="3"/>
                    <a:pt x="322" y="3"/>
                    <a:pt x="322" y="3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6"/>
                    <a:pt x="324" y="6"/>
                    <a:pt x="324" y="6"/>
                  </a:cubicBezTo>
                  <a:cubicBezTo>
                    <a:pt x="325" y="6"/>
                    <a:pt x="325" y="6"/>
                    <a:pt x="325" y="6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10"/>
                    <a:pt x="325" y="10"/>
                    <a:pt x="325" y="10"/>
                  </a:cubicBezTo>
                  <a:cubicBezTo>
                    <a:pt x="326" y="9"/>
                    <a:pt x="326" y="9"/>
                    <a:pt x="326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1" y="6"/>
                    <a:pt x="331" y="6"/>
                    <a:pt x="331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1" y="5"/>
                    <a:pt x="331" y="5"/>
                    <a:pt x="331" y="5"/>
                  </a:cubicBezTo>
                  <a:cubicBezTo>
                    <a:pt x="330" y="4"/>
                    <a:pt x="330" y="4"/>
                    <a:pt x="330" y="4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3" y="6"/>
                    <a:pt x="333" y="6"/>
                    <a:pt x="333" y="6"/>
                  </a:cubicBezTo>
                  <a:cubicBezTo>
                    <a:pt x="334" y="7"/>
                    <a:pt x="334" y="7"/>
                    <a:pt x="334" y="7"/>
                  </a:cubicBezTo>
                  <a:cubicBezTo>
                    <a:pt x="334" y="8"/>
                    <a:pt x="334" y="8"/>
                    <a:pt x="334" y="8"/>
                  </a:cubicBezTo>
                  <a:cubicBezTo>
                    <a:pt x="334" y="9"/>
                    <a:pt x="334" y="9"/>
                    <a:pt x="334" y="9"/>
                  </a:cubicBezTo>
                  <a:cubicBezTo>
                    <a:pt x="335" y="8"/>
                    <a:pt x="335" y="8"/>
                    <a:pt x="335" y="8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7" y="4"/>
                    <a:pt x="337" y="4"/>
                    <a:pt x="337" y="4"/>
                  </a:cubicBezTo>
                  <a:cubicBezTo>
                    <a:pt x="337" y="5"/>
                    <a:pt x="337" y="5"/>
                    <a:pt x="337" y="5"/>
                  </a:cubicBezTo>
                  <a:cubicBezTo>
                    <a:pt x="337" y="6"/>
                    <a:pt x="337" y="6"/>
                    <a:pt x="337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1"/>
                    <a:pt x="338" y="1"/>
                    <a:pt x="338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3"/>
                    <a:pt x="342" y="3"/>
                    <a:pt x="342" y="3"/>
                  </a:cubicBezTo>
                  <a:cubicBezTo>
                    <a:pt x="343" y="3"/>
                    <a:pt x="343" y="3"/>
                    <a:pt x="343" y="3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3"/>
                    <a:pt x="346" y="3"/>
                    <a:pt x="346" y="3"/>
                  </a:cubicBezTo>
                  <a:cubicBezTo>
                    <a:pt x="346" y="4"/>
                    <a:pt x="346" y="4"/>
                    <a:pt x="346" y="4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7" y="6"/>
                    <a:pt x="347" y="6"/>
                    <a:pt x="347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2"/>
                    <a:pt x="354" y="2"/>
                    <a:pt x="354" y="2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7" y="2"/>
                    <a:pt x="357" y="2"/>
                    <a:pt x="357" y="2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8" y="5"/>
                    <a:pt x="358" y="5"/>
                    <a:pt x="358" y="5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60" y="3"/>
                    <a:pt x="360" y="3"/>
                    <a:pt x="360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7" y="4"/>
                    <a:pt x="367" y="4"/>
                    <a:pt x="367" y="4"/>
                  </a:cubicBezTo>
                  <a:cubicBezTo>
                    <a:pt x="368" y="4"/>
                    <a:pt x="368" y="4"/>
                    <a:pt x="368" y="4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8" y="5"/>
                    <a:pt x="368" y="5"/>
                    <a:pt x="368" y="5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7"/>
                    <a:pt x="368" y="7"/>
                    <a:pt x="368" y="7"/>
                  </a:cubicBezTo>
                  <a:cubicBezTo>
                    <a:pt x="369" y="7"/>
                    <a:pt x="369" y="7"/>
                    <a:pt x="369" y="7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1" y="7"/>
                    <a:pt x="371" y="7"/>
                    <a:pt x="371" y="7"/>
                  </a:cubicBezTo>
                  <a:cubicBezTo>
                    <a:pt x="372" y="6"/>
                    <a:pt x="372" y="6"/>
                    <a:pt x="372" y="6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8"/>
                    <a:pt x="374" y="8"/>
                    <a:pt x="374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5" y="10"/>
                    <a:pt x="375" y="10"/>
                    <a:pt x="375" y="10"/>
                  </a:cubicBezTo>
                  <a:cubicBezTo>
                    <a:pt x="374" y="11"/>
                    <a:pt x="374" y="11"/>
                    <a:pt x="374" y="11"/>
                  </a:cubicBezTo>
                  <a:cubicBezTo>
                    <a:pt x="373" y="12"/>
                    <a:pt x="373" y="12"/>
                    <a:pt x="373" y="12"/>
                  </a:cubicBezTo>
                  <a:cubicBezTo>
                    <a:pt x="372" y="12"/>
                    <a:pt x="372" y="12"/>
                    <a:pt x="372" y="12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69" y="13"/>
                    <a:pt x="369" y="13"/>
                    <a:pt x="369" y="13"/>
                  </a:cubicBezTo>
                  <a:cubicBezTo>
                    <a:pt x="371" y="13"/>
                    <a:pt x="371" y="13"/>
                    <a:pt x="371" y="13"/>
                  </a:cubicBezTo>
                  <a:cubicBezTo>
                    <a:pt x="372" y="13"/>
                    <a:pt x="372" y="13"/>
                    <a:pt x="372" y="13"/>
                  </a:cubicBezTo>
                  <a:cubicBezTo>
                    <a:pt x="373" y="13"/>
                    <a:pt x="373" y="13"/>
                    <a:pt x="373" y="13"/>
                  </a:cubicBezTo>
                  <a:cubicBezTo>
                    <a:pt x="374" y="13"/>
                    <a:pt x="374" y="13"/>
                    <a:pt x="374" y="13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6" y="11"/>
                    <a:pt x="376" y="11"/>
                    <a:pt x="376" y="11"/>
                  </a:cubicBezTo>
                  <a:cubicBezTo>
                    <a:pt x="377" y="11"/>
                    <a:pt x="377" y="11"/>
                    <a:pt x="377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2"/>
                    <a:pt x="378" y="12"/>
                    <a:pt x="378" y="12"/>
                  </a:cubicBezTo>
                  <a:cubicBezTo>
                    <a:pt x="378" y="13"/>
                    <a:pt x="378" y="13"/>
                    <a:pt x="378" y="1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2" y="12"/>
                    <a:pt x="382" y="12"/>
                    <a:pt x="382" y="12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2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22"/>
                    <a:pt x="385" y="22"/>
                    <a:pt x="385" y="22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1" y="25"/>
                    <a:pt x="381" y="25"/>
                    <a:pt x="381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6"/>
                    <a:pt x="380" y="26"/>
                    <a:pt x="380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7" y="27"/>
                    <a:pt x="377" y="27"/>
                    <a:pt x="377" y="27"/>
                  </a:cubicBezTo>
                  <a:cubicBezTo>
                    <a:pt x="376" y="28"/>
                    <a:pt x="376" y="28"/>
                    <a:pt x="376" y="28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8"/>
                    <a:pt x="372" y="28"/>
                    <a:pt x="372" y="28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9" y="29"/>
                    <a:pt x="369" y="29"/>
                    <a:pt x="369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3" y="29"/>
                    <a:pt x="363" y="29"/>
                    <a:pt x="363" y="29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6" y="30"/>
                    <a:pt x="366" y="30"/>
                    <a:pt x="366" y="30"/>
                  </a:cubicBezTo>
                  <a:cubicBezTo>
                    <a:pt x="365" y="30"/>
                    <a:pt x="365" y="30"/>
                    <a:pt x="365" y="30"/>
                  </a:cubicBezTo>
                  <a:cubicBezTo>
                    <a:pt x="361" y="32"/>
                    <a:pt x="361" y="32"/>
                    <a:pt x="361" y="32"/>
                  </a:cubicBezTo>
                  <a:cubicBezTo>
                    <a:pt x="359" y="32"/>
                    <a:pt x="359" y="32"/>
                    <a:pt x="359" y="32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6" y="32"/>
                    <a:pt x="356" y="32"/>
                    <a:pt x="356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3" y="33"/>
                    <a:pt x="353" y="33"/>
                    <a:pt x="353" y="33"/>
                  </a:cubicBezTo>
                  <a:cubicBezTo>
                    <a:pt x="354" y="33"/>
                    <a:pt x="354" y="33"/>
                    <a:pt x="354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8" y="33"/>
                    <a:pt x="358" y="33"/>
                    <a:pt x="358" y="33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64" y="32"/>
                    <a:pt x="364" y="32"/>
                    <a:pt x="364" y="32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66" y="31"/>
                    <a:pt x="366" y="31"/>
                    <a:pt x="366" y="31"/>
                  </a:cubicBezTo>
                  <a:cubicBezTo>
                    <a:pt x="367" y="31"/>
                    <a:pt x="367" y="31"/>
                    <a:pt x="367" y="31"/>
                  </a:cubicBezTo>
                  <a:cubicBezTo>
                    <a:pt x="368" y="31"/>
                    <a:pt x="368" y="31"/>
                    <a:pt x="368" y="31"/>
                  </a:cubicBezTo>
                  <a:cubicBezTo>
                    <a:pt x="369" y="31"/>
                    <a:pt x="369" y="31"/>
                    <a:pt x="369" y="31"/>
                  </a:cubicBezTo>
                  <a:cubicBezTo>
                    <a:pt x="369" y="32"/>
                    <a:pt x="369" y="32"/>
                    <a:pt x="369" y="32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61" y="37"/>
                    <a:pt x="361" y="37"/>
                    <a:pt x="361" y="37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6" y="38"/>
                    <a:pt x="356" y="38"/>
                    <a:pt x="356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2" y="40"/>
                    <a:pt x="352" y="40"/>
                    <a:pt x="352" y="40"/>
                  </a:cubicBezTo>
                  <a:cubicBezTo>
                    <a:pt x="352" y="39"/>
                    <a:pt x="352" y="39"/>
                    <a:pt x="352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1"/>
                    <a:pt x="350" y="41"/>
                    <a:pt x="350" y="41"/>
                  </a:cubicBezTo>
                  <a:cubicBezTo>
                    <a:pt x="349" y="42"/>
                    <a:pt x="349" y="42"/>
                    <a:pt x="349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6" y="42"/>
                    <a:pt x="346" y="42"/>
                    <a:pt x="346" y="42"/>
                  </a:cubicBezTo>
                  <a:cubicBezTo>
                    <a:pt x="346" y="41"/>
                    <a:pt x="346" y="41"/>
                    <a:pt x="346" y="41"/>
                  </a:cubicBezTo>
                  <a:cubicBezTo>
                    <a:pt x="345" y="41"/>
                    <a:pt x="345" y="41"/>
                    <a:pt x="345" y="41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4" y="43"/>
                    <a:pt x="344" y="43"/>
                    <a:pt x="344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44" y="45"/>
                    <a:pt x="344" y="45"/>
                    <a:pt x="344" y="45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8"/>
                    <a:pt x="340" y="48"/>
                    <a:pt x="340" y="48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39" y="50"/>
                    <a:pt x="339" y="50"/>
                    <a:pt x="339" y="50"/>
                  </a:cubicBezTo>
                  <a:cubicBezTo>
                    <a:pt x="338" y="50"/>
                    <a:pt x="338" y="50"/>
                    <a:pt x="338" y="50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5" y="49"/>
                    <a:pt x="335" y="49"/>
                    <a:pt x="335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7"/>
                    <a:pt x="334" y="47"/>
                    <a:pt x="334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3" y="50"/>
                    <a:pt x="333" y="50"/>
                    <a:pt x="333" y="50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2" y="50"/>
                    <a:pt x="332" y="50"/>
                    <a:pt x="332" y="50"/>
                  </a:cubicBezTo>
                  <a:cubicBezTo>
                    <a:pt x="331" y="50"/>
                    <a:pt x="331" y="50"/>
                    <a:pt x="331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28" y="50"/>
                    <a:pt x="328" y="50"/>
                    <a:pt x="328" y="50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7" y="51"/>
                    <a:pt x="327" y="51"/>
                    <a:pt x="327" y="51"/>
                  </a:cubicBezTo>
                  <a:cubicBezTo>
                    <a:pt x="327" y="50"/>
                    <a:pt x="327" y="50"/>
                    <a:pt x="327" y="50"/>
                  </a:cubicBezTo>
                  <a:cubicBezTo>
                    <a:pt x="326" y="50"/>
                    <a:pt x="326" y="50"/>
                    <a:pt x="326" y="50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25" y="49"/>
                    <a:pt x="325" y="49"/>
                    <a:pt x="325" y="49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7"/>
                    <a:pt x="323" y="47"/>
                    <a:pt x="323" y="47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5" y="50"/>
                    <a:pt x="325" y="50"/>
                    <a:pt x="325" y="50"/>
                  </a:cubicBezTo>
                  <a:cubicBezTo>
                    <a:pt x="325" y="51"/>
                    <a:pt x="325" y="51"/>
                    <a:pt x="325" y="51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2" y="49"/>
                    <a:pt x="322" y="49"/>
                    <a:pt x="322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50"/>
                    <a:pt x="321" y="50"/>
                    <a:pt x="321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5" y="52"/>
                    <a:pt x="325" y="52"/>
                    <a:pt x="325" y="52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7" y="54"/>
                    <a:pt x="327" y="54"/>
                    <a:pt x="327" y="54"/>
                  </a:cubicBezTo>
                  <a:cubicBezTo>
                    <a:pt x="328" y="54"/>
                    <a:pt x="328" y="54"/>
                    <a:pt x="328" y="54"/>
                  </a:cubicBezTo>
                  <a:cubicBezTo>
                    <a:pt x="327" y="55"/>
                    <a:pt x="327" y="55"/>
                    <a:pt x="327" y="55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5"/>
                    <a:pt x="326" y="55"/>
                    <a:pt x="326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8" y="52"/>
                    <a:pt x="318" y="52"/>
                    <a:pt x="318" y="52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0" y="53"/>
                    <a:pt x="320" y="53"/>
                    <a:pt x="320" y="53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7" y="52"/>
                    <a:pt x="317" y="52"/>
                    <a:pt x="317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5" y="57"/>
                    <a:pt x="325" y="57"/>
                    <a:pt x="325" y="57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19" y="60"/>
                    <a:pt x="319" y="60"/>
                    <a:pt x="319" y="60"/>
                  </a:cubicBezTo>
                  <a:cubicBezTo>
                    <a:pt x="318" y="60"/>
                    <a:pt x="318" y="60"/>
                    <a:pt x="318" y="60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7" y="64"/>
                    <a:pt x="317" y="64"/>
                    <a:pt x="317" y="64"/>
                  </a:cubicBezTo>
                  <a:cubicBezTo>
                    <a:pt x="316" y="64"/>
                    <a:pt x="316" y="64"/>
                    <a:pt x="316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17" y="67"/>
                    <a:pt x="317" y="67"/>
                    <a:pt x="317" y="6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315" y="67"/>
                    <a:pt x="315" y="67"/>
                    <a:pt x="315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12" y="67"/>
                    <a:pt x="312" y="67"/>
                    <a:pt x="312" y="67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8" y="69"/>
                    <a:pt x="308" y="69"/>
                    <a:pt x="308" y="6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8" y="70"/>
                    <a:pt x="308" y="70"/>
                    <a:pt x="308" y="70"/>
                  </a:cubicBezTo>
                  <a:cubicBezTo>
                    <a:pt x="308" y="71"/>
                    <a:pt x="308" y="71"/>
                    <a:pt x="308" y="71"/>
                  </a:cubicBezTo>
                  <a:cubicBezTo>
                    <a:pt x="307" y="71"/>
                    <a:pt x="307" y="71"/>
                    <a:pt x="307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2"/>
                    <a:pt x="306" y="72"/>
                    <a:pt x="306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1" y="72"/>
                    <a:pt x="301" y="72"/>
                    <a:pt x="301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70"/>
                    <a:pt x="295" y="70"/>
                    <a:pt x="295" y="70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300" y="73"/>
                    <a:pt x="300" y="73"/>
                    <a:pt x="300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0" y="78"/>
                    <a:pt x="300" y="78"/>
                    <a:pt x="300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2" y="77"/>
                    <a:pt x="302" y="77"/>
                    <a:pt x="302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1" y="82"/>
                    <a:pt x="301" y="82"/>
                    <a:pt x="301" y="82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7" y="82"/>
                    <a:pt x="297" y="82"/>
                    <a:pt x="297" y="82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2" y="84"/>
                    <a:pt x="292" y="84"/>
                    <a:pt x="292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7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6" y="80"/>
                    <a:pt x="286" y="80"/>
                    <a:pt x="286" y="80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5" y="77"/>
                    <a:pt x="285" y="77"/>
                    <a:pt x="285" y="77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9"/>
                    <a:pt x="282" y="79"/>
                    <a:pt x="282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0" y="79"/>
                    <a:pt x="280" y="79"/>
                    <a:pt x="280" y="79"/>
                  </a:cubicBezTo>
                  <a:close/>
                  <a:moveTo>
                    <a:pt x="304" y="198"/>
                  </a:moveTo>
                  <a:cubicBezTo>
                    <a:pt x="304" y="199"/>
                    <a:pt x="304" y="199"/>
                    <a:pt x="304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4" y="201"/>
                    <a:pt x="304" y="201"/>
                    <a:pt x="304" y="201"/>
                  </a:cubicBezTo>
                  <a:cubicBezTo>
                    <a:pt x="305" y="200"/>
                    <a:pt x="305" y="200"/>
                    <a:pt x="305" y="200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05" y="198"/>
                    <a:pt x="305" y="198"/>
                    <a:pt x="305" y="198"/>
                  </a:cubicBezTo>
                  <a:cubicBezTo>
                    <a:pt x="304" y="198"/>
                    <a:pt x="304" y="198"/>
                    <a:pt x="304" y="198"/>
                  </a:cubicBezTo>
                  <a:close/>
                  <a:moveTo>
                    <a:pt x="303" y="194"/>
                  </a:moveTo>
                  <a:cubicBezTo>
                    <a:pt x="303" y="193"/>
                    <a:pt x="303" y="193"/>
                    <a:pt x="303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4"/>
                    <a:pt x="304" y="194"/>
                    <a:pt x="304" y="194"/>
                  </a:cubicBezTo>
                  <a:cubicBezTo>
                    <a:pt x="303" y="194"/>
                    <a:pt x="303" y="194"/>
                    <a:pt x="303" y="194"/>
                  </a:cubicBezTo>
                  <a:close/>
                  <a:moveTo>
                    <a:pt x="302" y="191"/>
                  </a:moveTo>
                  <a:cubicBezTo>
                    <a:pt x="303" y="190"/>
                    <a:pt x="303" y="190"/>
                    <a:pt x="303" y="190"/>
                  </a:cubicBezTo>
                  <a:cubicBezTo>
                    <a:pt x="303" y="190"/>
                    <a:pt x="303" y="190"/>
                    <a:pt x="303" y="190"/>
                  </a:cubicBezTo>
                  <a:cubicBezTo>
                    <a:pt x="304" y="190"/>
                    <a:pt x="304" y="190"/>
                    <a:pt x="304" y="190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2" y="191"/>
                    <a:pt x="302" y="191"/>
                    <a:pt x="302" y="191"/>
                  </a:cubicBezTo>
                  <a:close/>
                  <a:moveTo>
                    <a:pt x="295" y="131"/>
                  </a:moveTo>
                  <a:cubicBezTo>
                    <a:pt x="295" y="131"/>
                    <a:pt x="295" y="131"/>
                    <a:pt x="295" y="131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1"/>
                    <a:pt x="295" y="131"/>
                    <a:pt x="295" y="131"/>
                  </a:cubicBezTo>
                  <a:cubicBezTo>
                    <a:pt x="295" y="131"/>
                    <a:pt x="295" y="131"/>
                    <a:pt x="295" y="131"/>
                  </a:cubicBezTo>
                  <a:close/>
                  <a:moveTo>
                    <a:pt x="296" y="132"/>
                  </a:move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6" y="132"/>
                    <a:pt x="296" y="132"/>
                    <a:pt x="296" y="132"/>
                  </a:cubicBezTo>
                  <a:close/>
                  <a:moveTo>
                    <a:pt x="295" y="134"/>
                  </a:moveTo>
                  <a:cubicBezTo>
                    <a:pt x="295" y="133"/>
                    <a:pt x="295" y="133"/>
                    <a:pt x="295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6" y="132"/>
                    <a:pt x="296" y="132"/>
                    <a:pt x="296" y="132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4"/>
                    <a:pt x="295" y="134"/>
                    <a:pt x="295" y="134"/>
                  </a:cubicBezTo>
                  <a:close/>
                  <a:moveTo>
                    <a:pt x="308" y="152"/>
                  </a:moveTo>
                  <a:cubicBezTo>
                    <a:pt x="309" y="151"/>
                    <a:pt x="309" y="151"/>
                    <a:pt x="309" y="151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8" y="152"/>
                    <a:pt x="308" y="152"/>
                    <a:pt x="308" y="152"/>
                  </a:cubicBezTo>
                  <a:cubicBezTo>
                    <a:pt x="308" y="152"/>
                    <a:pt x="308" y="152"/>
                    <a:pt x="308" y="152"/>
                  </a:cubicBezTo>
                  <a:close/>
                  <a:moveTo>
                    <a:pt x="307" y="152"/>
                  </a:moveTo>
                  <a:cubicBezTo>
                    <a:pt x="307" y="151"/>
                    <a:pt x="307" y="151"/>
                    <a:pt x="307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lose/>
                  <a:moveTo>
                    <a:pt x="304" y="160"/>
                  </a:move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60"/>
                    <a:pt x="304" y="160"/>
                    <a:pt x="304" y="160"/>
                  </a:cubicBezTo>
                  <a:close/>
                  <a:moveTo>
                    <a:pt x="308" y="163"/>
                  </a:moveTo>
                  <a:cubicBezTo>
                    <a:pt x="308" y="164"/>
                    <a:pt x="308" y="164"/>
                    <a:pt x="308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3"/>
                    <a:pt x="309" y="163"/>
                    <a:pt x="309" y="163"/>
                  </a:cubicBezTo>
                  <a:cubicBezTo>
                    <a:pt x="308" y="163"/>
                    <a:pt x="308" y="163"/>
                    <a:pt x="308" y="163"/>
                  </a:cubicBezTo>
                  <a:cubicBezTo>
                    <a:pt x="308" y="163"/>
                    <a:pt x="308" y="163"/>
                    <a:pt x="308" y="163"/>
                  </a:cubicBezTo>
                  <a:close/>
                  <a:moveTo>
                    <a:pt x="315" y="170"/>
                  </a:moveTo>
                  <a:cubicBezTo>
                    <a:pt x="314" y="169"/>
                    <a:pt x="314" y="169"/>
                    <a:pt x="314" y="169"/>
                  </a:cubicBezTo>
                  <a:cubicBezTo>
                    <a:pt x="315" y="168"/>
                    <a:pt x="315" y="168"/>
                    <a:pt x="315" y="168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70"/>
                    <a:pt x="315" y="170"/>
                    <a:pt x="315" y="170"/>
                  </a:cubicBezTo>
                  <a:cubicBezTo>
                    <a:pt x="315" y="170"/>
                    <a:pt x="315" y="170"/>
                    <a:pt x="315" y="170"/>
                  </a:cubicBezTo>
                  <a:close/>
                  <a:moveTo>
                    <a:pt x="318" y="173"/>
                  </a:moveTo>
                  <a:cubicBezTo>
                    <a:pt x="318" y="173"/>
                    <a:pt x="318" y="173"/>
                    <a:pt x="318" y="173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18" y="173"/>
                    <a:pt x="318" y="173"/>
                    <a:pt x="318" y="173"/>
                  </a:cubicBezTo>
                  <a:close/>
                  <a:moveTo>
                    <a:pt x="293" y="88"/>
                  </a:moveTo>
                  <a:cubicBezTo>
                    <a:pt x="293" y="87"/>
                    <a:pt x="293" y="87"/>
                    <a:pt x="293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8"/>
                    <a:pt x="293" y="88"/>
                    <a:pt x="293" y="88"/>
                  </a:cubicBezTo>
                  <a:close/>
                  <a:moveTo>
                    <a:pt x="289" y="84"/>
                  </a:moveTo>
                  <a:cubicBezTo>
                    <a:pt x="289" y="84"/>
                    <a:pt x="289" y="84"/>
                    <a:pt x="289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89" y="84"/>
                    <a:pt x="289" y="84"/>
                    <a:pt x="289" y="84"/>
                  </a:cubicBezTo>
                  <a:close/>
                  <a:moveTo>
                    <a:pt x="265" y="74"/>
                  </a:move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5" y="74"/>
                    <a:pt x="265" y="74"/>
                    <a:pt x="265" y="74"/>
                  </a:cubicBezTo>
                  <a:close/>
                  <a:moveTo>
                    <a:pt x="265" y="30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8" y="26"/>
                    <a:pt x="268" y="26"/>
                    <a:pt x="268" y="26"/>
                  </a:cubicBezTo>
                  <a:cubicBezTo>
                    <a:pt x="268" y="25"/>
                    <a:pt x="268" y="25"/>
                    <a:pt x="268" y="25"/>
                  </a:cubicBezTo>
                  <a:cubicBezTo>
                    <a:pt x="267" y="25"/>
                    <a:pt x="267" y="25"/>
                    <a:pt x="267" y="25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6" y="24"/>
                    <a:pt x="266" y="24"/>
                    <a:pt x="266" y="24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63" y="27"/>
                    <a:pt x="263" y="27"/>
                    <a:pt x="263" y="27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5" y="27"/>
                    <a:pt x="265" y="27"/>
                    <a:pt x="265" y="27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264" y="28"/>
                    <a:pt x="264" y="28"/>
                    <a:pt x="264" y="28"/>
                  </a:cubicBezTo>
                  <a:cubicBezTo>
                    <a:pt x="264" y="29"/>
                    <a:pt x="264" y="29"/>
                    <a:pt x="264" y="29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65" y="30"/>
                    <a:pt x="265" y="30"/>
                    <a:pt x="265" y="30"/>
                  </a:cubicBezTo>
                  <a:close/>
                  <a:moveTo>
                    <a:pt x="253" y="54"/>
                  </a:moveTo>
                  <a:cubicBezTo>
                    <a:pt x="253" y="53"/>
                    <a:pt x="253" y="53"/>
                    <a:pt x="253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0" y="42"/>
                    <a:pt x="260" y="42"/>
                    <a:pt x="260" y="4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8"/>
                    <a:pt x="263" y="48"/>
                    <a:pt x="263" y="48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2"/>
                    <a:pt x="262" y="52"/>
                    <a:pt x="262" y="52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55"/>
                    <a:pt x="260" y="55"/>
                    <a:pt x="260" y="55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7" y="54"/>
                    <a:pt x="257" y="54"/>
                    <a:pt x="257" y="54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54"/>
                    <a:pt x="255" y="54"/>
                    <a:pt x="255" y="54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4" y="54"/>
                    <a:pt x="254" y="54"/>
                    <a:pt x="254" y="54"/>
                  </a:cubicBezTo>
                  <a:cubicBezTo>
                    <a:pt x="253" y="54"/>
                    <a:pt x="253" y="54"/>
                    <a:pt x="253" y="54"/>
                  </a:cubicBezTo>
                  <a:close/>
                  <a:moveTo>
                    <a:pt x="264" y="53"/>
                  </a:moveTo>
                  <a:cubicBezTo>
                    <a:pt x="264" y="53"/>
                    <a:pt x="264" y="53"/>
                    <a:pt x="264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3" y="51"/>
                    <a:pt x="263" y="51"/>
                    <a:pt x="263" y="51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4" y="53"/>
                    <a:pt x="264" y="53"/>
                    <a:pt x="264" y="53"/>
                  </a:cubicBezTo>
                  <a:close/>
                  <a:moveTo>
                    <a:pt x="267" y="65"/>
                  </a:moveTo>
                  <a:cubicBezTo>
                    <a:pt x="267" y="66"/>
                    <a:pt x="267" y="66"/>
                    <a:pt x="267" y="66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9" y="66"/>
                    <a:pt x="269" y="66"/>
                    <a:pt x="269" y="66"/>
                  </a:cubicBezTo>
                  <a:cubicBezTo>
                    <a:pt x="270" y="66"/>
                    <a:pt x="270" y="66"/>
                    <a:pt x="270" y="66"/>
                  </a:cubicBezTo>
                  <a:cubicBezTo>
                    <a:pt x="270" y="65"/>
                    <a:pt x="270" y="65"/>
                    <a:pt x="270" y="65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69" y="63"/>
                    <a:pt x="269" y="63"/>
                    <a:pt x="269" y="63"/>
                  </a:cubicBezTo>
                  <a:cubicBezTo>
                    <a:pt x="269" y="62"/>
                    <a:pt x="269" y="62"/>
                    <a:pt x="269" y="6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4"/>
                    <a:pt x="267" y="64"/>
                    <a:pt x="267" y="64"/>
                  </a:cubicBezTo>
                  <a:cubicBezTo>
                    <a:pt x="267" y="65"/>
                    <a:pt x="267" y="65"/>
                    <a:pt x="267" y="65"/>
                  </a:cubicBezTo>
                  <a:close/>
                  <a:moveTo>
                    <a:pt x="266" y="65"/>
                  </a:move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6" y="65"/>
                    <a:pt x="266" y="65"/>
                    <a:pt x="266" y="65"/>
                  </a:cubicBezTo>
                  <a:close/>
                  <a:moveTo>
                    <a:pt x="253" y="59"/>
                  </a:moveTo>
                  <a:cubicBezTo>
                    <a:pt x="253" y="58"/>
                    <a:pt x="253" y="58"/>
                    <a:pt x="253" y="58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2" y="61"/>
                    <a:pt x="262" y="61"/>
                    <a:pt x="262" y="61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0" y="62"/>
                    <a:pt x="260" y="62"/>
                    <a:pt x="260" y="62"/>
                  </a:cubicBezTo>
                  <a:cubicBezTo>
                    <a:pt x="259" y="61"/>
                    <a:pt x="259" y="61"/>
                    <a:pt x="259" y="61"/>
                  </a:cubicBezTo>
                  <a:cubicBezTo>
                    <a:pt x="258" y="61"/>
                    <a:pt x="258" y="61"/>
                    <a:pt x="258" y="61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lose/>
                  <a:moveTo>
                    <a:pt x="242" y="46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42" y="46"/>
                    <a:pt x="242" y="46"/>
                    <a:pt x="242" y="46"/>
                  </a:cubicBezTo>
                  <a:close/>
                  <a:moveTo>
                    <a:pt x="243" y="50"/>
                  </a:moveTo>
                  <a:cubicBezTo>
                    <a:pt x="243" y="52"/>
                    <a:pt x="243" y="52"/>
                    <a:pt x="243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3"/>
                    <a:pt x="245" y="53"/>
                    <a:pt x="245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8" y="51"/>
                    <a:pt x="248" y="51"/>
                    <a:pt x="248" y="51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8"/>
                    <a:pt x="249" y="48"/>
                    <a:pt x="249" y="48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4" y="40"/>
                    <a:pt x="254" y="40"/>
                    <a:pt x="254" y="40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51" y="38"/>
                    <a:pt x="251" y="38"/>
                    <a:pt x="251" y="38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49" y="34"/>
                    <a:pt x="249" y="34"/>
                    <a:pt x="249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0"/>
                    <a:pt x="248" y="30"/>
                    <a:pt x="248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6" y="29"/>
                    <a:pt x="246" y="29"/>
                    <a:pt x="246" y="29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2"/>
                    <a:pt x="240" y="32"/>
                    <a:pt x="240" y="32"/>
                  </a:cubicBezTo>
                  <a:cubicBezTo>
                    <a:pt x="241" y="32"/>
                    <a:pt x="241" y="32"/>
                    <a:pt x="241" y="32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7"/>
                    <a:pt x="241" y="37"/>
                    <a:pt x="241" y="37"/>
                  </a:cubicBezTo>
                  <a:cubicBezTo>
                    <a:pt x="242" y="37"/>
                    <a:pt x="242" y="37"/>
                    <a:pt x="242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9"/>
                    <a:pt x="239" y="39"/>
                    <a:pt x="239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3"/>
                    <a:pt x="236" y="43"/>
                    <a:pt x="236" y="43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50"/>
                    <a:pt x="243" y="50"/>
                    <a:pt x="243" y="50"/>
                  </a:cubicBezTo>
                  <a:close/>
                  <a:moveTo>
                    <a:pt x="238" y="44"/>
                  </a:moveTo>
                  <a:cubicBezTo>
                    <a:pt x="238" y="44"/>
                    <a:pt x="238" y="44"/>
                    <a:pt x="238" y="44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8" y="44"/>
                    <a:pt x="238" y="44"/>
                    <a:pt x="238" y="44"/>
                  </a:cubicBezTo>
                  <a:close/>
                  <a:moveTo>
                    <a:pt x="236" y="49"/>
                  </a:moveTo>
                  <a:cubicBezTo>
                    <a:pt x="237" y="48"/>
                    <a:pt x="237" y="48"/>
                    <a:pt x="23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39" y="51"/>
                    <a:pt x="239" y="51"/>
                    <a:pt x="239" y="5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7" y="51"/>
                    <a:pt x="237" y="51"/>
                    <a:pt x="237" y="51"/>
                  </a:cubicBezTo>
                  <a:cubicBezTo>
                    <a:pt x="236" y="50"/>
                    <a:pt x="236" y="50"/>
                    <a:pt x="236" y="50"/>
                  </a:cubicBezTo>
                  <a:cubicBezTo>
                    <a:pt x="236" y="49"/>
                    <a:pt x="236" y="49"/>
                    <a:pt x="236" y="49"/>
                  </a:cubicBezTo>
                  <a:close/>
                  <a:moveTo>
                    <a:pt x="225" y="56"/>
                  </a:moveTo>
                  <a:cubicBezTo>
                    <a:pt x="226" y="55"/>
                    <a:pt x="226" y="55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6"/>
                    <a:pt x="225" y="56"/>
                    <a:pt x="225" y="56"/>
                  </a:cubicBezTo>
                  <a:close/>
                  <a:moveTo>
                    <a:pt x="224" y="55"/>
                  </a:moveTo>
                  <a:cubicBezTo>
                    <a:pt x="224" y="54"/>
                    <a:pt x="224" y="54"/>
                    <a:pt x="224" y="54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4" y="51"/>
                    <a:pt x="224" y="51"/>
                    <a:pt x="224" y="51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6" y="50"/>
                    <a:pt x="226" y="50"/>
                    <a:pt x="226" y="50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6" y="48"/>
                    <a:pt x="226" y="48"/>
                    <a:pt x="226" y="48"/>
                  </a:cubicBezTo>
                  <a:cubicBezTo>
                    <a:pt x="226" y="47"/>
                    <a:pt x="226" y="47"/>
                    <a:pt x="226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lose/>
                  <a:moveTo>
                    <a:pt x="214" y="36"/>
                  </a:moveTo>
                  <a:cubicBezTo>
                    <a:pt x="214" y="36"/>
                    <a:pt x="214" y="36"/>
                    <a:pt x="214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3" y="34"/>
                    <a:pt x="213" y="34"/>
                    <a:pt x="213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1" y="34"/>
                    <a:pt x="211" y="34"/>
                    <a:pt x="211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2" y="32"/>
                    <a:pt x="212" y="32"/>
                    <a:pt x="212" y="32"/>
                  </a:cubicBezTo>
                  <a:cubicBezTo>
                    <a:pt x="215" y="31"/>
                    <a:pt x="215" y="31"/>
                    <a:pt x="215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2"/>
                    <a:pt x="222" y="32"/>
                    <a:pt x="222" y="32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35"/>
                    <a:pt x="222" y="35"/>
                    <a:pt x="222" y="35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4" y="36"/>
                    <a:pt x="214" y="36"/>
                    <a:pt x="214" y="36"/>
                  </a:cubicBezTo>
                  <a:close/>
                  <a:moveTo>
                    <a:pt x="202" y="42"/>
                  </a:move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3" y="43"/>
                    <a:pt x="213" y="43"/>
                    <a:pt x="213" y="43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0" y="47"/>
                    <a:pt x="210" y="47"/>
                    <a:pt x="210" y="47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3"/>
                    <a:pt x="202" y="43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lose/>
                  <a:moveTo>
                    <a:pt x="201" y="40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40"/>
                    <a:pt x="201" y="40"/>
                    <a:pt x="201" y="40"/>
                  </a:cubicBezTo>
                  <a:close/>
                  <a:moveTo>
                    <a:pt x="276" y="99"/>
                  </a:moveTo>
                  <a:cubicBezTo>
                    <a:pt x="277" y="99"/>
                    <a:pt x="277" y="99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2" y="99"/>
                    <a:pt x="282" y="99"/>
                    <a:pt x="282" y="99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4"/>
                    <a:pt x="286" y="94"/>
                    <a:pt x="286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3"/>
                    <a:pt x="288" y="93"/>
                    <a:pt x="288" y="93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7" y="89"/>
                    <a:pt x="287" y="89"/>
                    <a:pt x="287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7"/>
                    <a:pt x="287" y="87"/>
                    <a:pt x="287" y="87"/>
                  </a:cubicBezTo>
                  <a:cubicBezTo>
                    <a:pt x="286" y="86"/>
                    <a:pt x="286" y="86"/>
                    <a:pt x="286" y="86"/>
                  </a:cubicBezTo>
                  <a:cubicBezTo>
                    <a:pt x="285" y="86"/>
                    <a:pt x="285" y="86"/>
                    <a:pt x="285" y="86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5" y="85"/>
                    <a:pt x="275" y="85"/>
                    <a:pt x="275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2" y="86"/>
                    <a:pt x="272" y="86"/>
                    <a:pt x="272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69" y="87"/>
                    <a:pt x="269" y="87"/>
                    <a:pt x="269" y="87"/>
                  </a:cubicBezTo>
                  <a:cubicBezTo>
                    <a:pt x="268" y="87"/>
                    <a:pt x="268" y="87"/>
                    <a:pt x="268" y="87"/>
                  </a:cubicBezTo>
                  <a:cubicBezTo>
                    <a:pt x="267" y="87"/>
                    <a:pt x="267" y="87"/>
                    <a:pt x="267" y="87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7" y="85"/>
                    <a:pt x="267" y="85"/>
                    <a:pt x="267" y="85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3"/>
                    <a:pt x="263" y="83"/>
                    <a:pt x="263" y="83"/>
                  </a:cubicBezTo>
                  <a:cubicBezTo>
                    <a:pt x="262" y="84"/>
                    <a:pt x="262" y="84"/>
                    <a:pt x="262" y="84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8" y="78"/>
                    <a:pt x="258" y="78"/>
                    <a:pt x="258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8" y="76"/>
                    <a:pt x="258" y="76"/>
                    <a:pt x="258" y="76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4" y="77"/>
                    <a:pt x="264" y="77"/>
                    <a:pt x="264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6" y="70"/>
                    <a:pt x="256" y="70"/>
                    <a:pt x="256" y="70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4"/>
                    <a:pt x="252" y="64"/>
                    <a:pt x="252" y="64"/>
                  </a:cubicBezTo>
                  <a:cubicBezTo>
                    <a:pt x="251" y="63"/>
                    <a:pt x="251" y="63"/>
                    <a:pt x="251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9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6" y="66"/>
                    <a:pt x="246" y="66"/>
                    <a:pt x="246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9" y="68"/>
                    <a:pt x="249" y="68"/>
                    <a:pt x="249" y="68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9"/>
                    <a:pt x="247" y="69"/>
                    <a:pt x="247" y="69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54" y="76"/>
                    <a:pt x="254" y="76"/>
                    <a:pt x="254" y="76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49" y="86"/>
                    <a:pt x="249" y="86"/>
                    <a:pt x="249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9"/>
                    <a:pt x="249" y="89"/>
                    <a:pt x="249" y="89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1"/>
                    <a:pt x="249" y="91"/>
                    <a:pt x="249" y="91"/>
                  </a:cubicBezTo>
                  <a:cubicBezTo>
                    <a:pt x="250" y="91"/>
                    <a:pt x="250" y="91"/>
                    <a:pt x="250" y="91"/>
                  </a:cubicBezTo>
                  <a:cubicBezTo>
                    <a:pt x="251" y="91"/>
                    <a:pt x="251" y="91"/>
                    <a:pt x="251" y="91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2" y="90"/>
                    <a:pt x="252" y="90"/>
                    <a:pt x="252" y="90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90"/>
                    <a:pt x="253" y="90"/>
                    <a:pt x="253" y="90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3" y="93"/>
                    <a:pt x="253" y="93"/>
                    <a:pt x="253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2"/>
                    <a:pt x="259" y="92"/>
                    <a:pt x="259" y="92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7" y="94"/>
                    <a:pt x="257" y="94"/>
                    <a:pt x="257" y="94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8" y="95"/>
                    <a:pt x="258" y="95"/>
                    <a:pt x="258" y="95"/>
                  </a:cubicBezTo>
                  <a:cubicBezTo>
                    <a:pt x="259" y="95"/>
                    <a:pt x="259" y="95"/>
                    <a:pt x="259" y="95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97"/>
                    <a:pt x="263" y="97"/>
                    <a:pt x="263" y="97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97"/>
                    <a:pt x="264" y="97"/>
                    <a:pt x="264" y="97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5"/>
                    <a:pt x="265" y="95"/>
                    <a:pt x="265" y="95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6"/>
                    <a:pt x="269" y="96"/>
                    <a:pt x="269" y="96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1" y="98"/>
                    <a:pt x="271" y="98"/>
                    <a:pt x="271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5" y="96"/>
                    <a:pt x="275" y="96"/>
                    <a:pt x="275" y="96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6" y="96"/>
                    <a:pt x="276" y="96"/>
                    <a:pt x="276" y="96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6" y="99"/>
                    <a:pt x="276" y="99"/>
                    <a:pt x="276" y="99"/>
                  </a:cubicBezTo>
                  <a:close/>
                  <a:moveTo>
                    <a:pt x="245" y="62"/>
                  </a:moveTo>
                  <a:cubicBezTo>
                    <a:pt x="246" y="62"/>
                    <a:pt x="246" y="62"/>
                    <a:pt x="246" y="62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lose/>
                  <a:moveTo>
                    <a:pt x="244" y="67"/>
                  </a:moveTo>
                  <a:cubicBezTo>
                    <a:pt x="244" y="67"/>
                    <a:pt x="244" y="67"/>
                    <a:pt x="244" y="67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lose/>
                  <a:moveTo>
                    <a:pt x="222" y="74"/>
                  </a:move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2" y="74"/>
                    <a:pt x="222" y="74"/>
                    <a:pt x="222" y="74"/>
                  </a:cubicBezTo>
                  <a:close/>
                  <a:moveTo>
                    <a:pt x="236" y="62"/>
                  </a:moveTo>
                  <a:cubicBezTo>
                    <a:pt x="236" y="62"/>
                    <a:pt x="236" y="62"/>
                    <a:pt x="236" y="62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6" y="62"/>
                    <a:pt x="236" y="62"/>
                    <a:pt x="236" y="62"/>
                  </a:cubicBezTo>
                  <a:close/>
                  <a:moveTo>
                    <a:pt x="230" y="62"/>
                  </a:moveTo>
                  <a:cubicBezTo>
                    <a:pt x="230" y="63"/>
                    <a:pt x="230" y="63"/>
                    <a:pt x="230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2"/>
                    <a:pt x="233" y="62"/>
                    <a:pt x="233" y="62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30" y="62"/>
                    <a:pt x="230" y="62"/>
                    <a:pt x="230" y="62"/>
                  </a:cubicBezTo>
                  <a:close/>
                  <a:moveTo>
                    <a:pt x="223" y="65"/>
                  </a:move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3"/>
                    <a:pt x="220" y="63"/>
                    <a:pt x="220" y="63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5"/>
                    <a:pt x="223" y="65"/>
                    <a:pt x="223" y="65"/>
                  </a:cubicBezTo>
                  <a:close/>
                  <a:moveTo>
                    <a:pt x="222" y="67"/>
                  </a:moveTo>
                  <a:cubicBezTo>
                    <a:pt x="223" y="68"/>
                    <a:pt x="223" y="68"/>
                    <a:pt x="223" y="68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5"/>
                    <a:pt x="224" y="65"/>
                    <a:pt x="224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7"/>
                    <a:pt x="222" y="67"/>
                    <a:pt x="222" y="67"/>
                  </a:cubicBezTo>
                  <a:close/>
                  <a:moveTo>
                    <a:pt x="218" y="69"/>
                  </a:moveTo>
                  <a:cubicBezTo>
                    <a:pt x="220" y="69"/>
                    <a:pt x="220" y="69"/>
                    <a:pt x="220" y="69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9"/>
                    <a:pt x="218" y="69"/>
                    <a:pt x="218" y="69"/>
                  </a:cubicBezTo>
                  <a:close/>
                  <a:moveTo>
                    <a:pt x="218" y="71"/>
                  </a:moveTo>
                  <a:cubicBezTo>
                    <a:pt x="219" y="70"/>
                    <a:pt x="219" y="70"/>
                    <a:pt x="219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lose/>
                  <a:moveTo>
                    <a:pt x="197" y="47"/>
                  </a:moveTo>
                  <a:cubicBezTo>
                    <a:pt x="197" y="46"/>
                    <a:pt x="197" y="46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7" y="47"/>
                    <a:pt x="197" y="47"/>
                    <a:pt x="197" y="47"/>
                  </a:cubicBezTo>
                  <a:close/>
                  <a:moveTo>
                    <a:pt x="191" y="49"/>
                  </a:moveTo>
                  <a:cubicBezTo>
                    <a:pt x="192" y="49"/>
                    <a:pt x="192" y="49"/>
                    <a:pt x="192" y="4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9"/>
                    <a:pt x="191" y="49"/>
                    <a:pt x="191" y="49"/>
                  </a:cubicBezTo>
                  <a:close/>
                  <a:moveTo>
                    <a:pt x="160" y="50"/>
                  </a:move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lose/>
                  <a:moveTo>
                    <a:pt x="163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3" y="55"/>
                    <a:pt x="163" y="54"/>
                    <a:pt x="163" y="54"/>
                  </a:cubicBezTo>
                  <a:close/>
                  <a:moveTo>
                    <a:pt x="165" y="53"/>
                  </a:moveTo>
                  <a:cubicBezTo>
                    <a:pt x="165" y="53"/>
                    <a:pt x="165" y="53"/>
                    <a:pt x="165" y="53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7" y="48"/>
                    <a:pt x="177" y="48"/>
                    <a:pt x="177" y="48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1" y="43"/>
                    <a:pt x="191" y="43"/>
                    <a:pt x="191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2"/>
                    <a:pt x="194" y="42"/>
                    <a:pt x="194" y="42"/>
                  </a:cubicBezTo>
                  <a:cubicBezTo>
                    <a:pt x="193" y="42"/>
                    <a:pt x="193" y="42"/>
                    <a:pt x="193" y="42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lose/>
                  <a:moveTo>
                    <a:pt x="250" y="98"/>
                  </a:moveTo>
                  <a:cubicBezTo>
                    <a:pt x="250" y="98"/>
                    <a:pt x="250" y="98"/>
                    <a:pt x="250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8"/>
                    <a:pt x="250" y="98"/>
                    <a:pt x="250" y="98"/>
                  </a:cubicBezTo>
                  <a:close/>
                  <a:moveTo>
                    <a:pt x="240" y="81"/>
                  </a:moveTo>
                  <a:cubicBezTo>
                    <a:pt x="239" y="80"/>
                    <a:pt x="239" y="80"/>
                    <a:pt x="239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8" y="81"/>
                    <a:pt x="238" y="81"/>
                    <a:pt x="238" y="81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3"/>
                    <a:pt x="238" y="83"/>
                    <a:pt x="238" y="83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5" y="83"/>
                    <a:pt x="235" y="83"/>
                    <a:pt x="235" y="8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0" y="79"/>
                    <a:pt x="240" y="79"/>
                    <a:pt x="240" y="79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lose/>
                  <a:moveTo>
                    <a:pt x="245" y="74"/>
                  </a:move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5" y="74"/>
                  </a:cubicBezTo>
                  <a:close/>
                  <a:moveTo>
                    <a:pt x="244" y="78"/>
                  </a:moveTo>
                  <a:cubicBezTo>
                    <a:pt x="244" y="78"/>
                    <a:pt x="244" y="78"/>
                    <a:pt x="244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4" y="78"/>
                    <a:pt x="244" y="78"/>
                  </a:cubicBezTo>
                  <a:close/>
                  <a:moveTo>
                    <a:pt x="238" y="77"/>
                  </a:move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8" y="77"/>
                    <a:pt x="238" y="77"/>
                  </a:cubicBezTo>
                  <a:close/>
                  <a:moveTo>
                    <a:pt x="237" y="78"/>
                  </a:move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8"/>
                    <a:pt x="237" y="78"/>
                    <a:pt x="237" y="78"/>
                  </a:cubicBezTo>
                  <a:close/>
                  <a:moveTo>
                    <a:pt x="238" y="79"/>
                  </a:move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9" y="78"/>
                    <a:pt x="239" y="78"/>
                    <a:pt x="239" y="78"/>
                  </a:cubicBezTo>
                  <a:cubicBezTo>
                    <a:pt x="239" y="79"/>
                    <a:pt x="239" y="79"/>
                    <a:pt x="239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lose/>
                  <a:moveTo>
                    <a:pt x="236" y="80"/>
                  </a:moveTo>
                  <a:cubicBezTo>
                    <a:pt x="236" y="80"/>
                    <a:pt x="236" y="80"/>
                    <a:pt x="236" y="80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lose/>
                  <a:moveTo>
                    <a:pt x="234" y="81"/>
                  </a:move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1"/>
                    <a:pt x="234" y="81"/>
                    <a:pt x="234" y="81"/>
                  </a:cubicBezTo>
                  <a:close/>
                  <a:moveTo>
                    <a:pt x="225" y="82"/>
                  </a:moveTo>
                  <a:cubicBezTo>
                    <a:pt x="224" y="81"/>
                    <a:pt x="224" y="81"/>
                    <a:pt x="224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3"/>
                    <a:pt x="221" y="73"/>
                    <a:pt x="221" y="73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68"/>
                    <a:pt x="225" y="68"/>
                    <a:pt x="225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0"/>
                    <a:pt x="231" y="70"/>
                    <a:pt x="231" y="70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6"/>
                    <a:pt x="231" y="66"/>
                    <a:pt x="231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4" y="63"/>
                    <a:pt x="234" y="63"/>
                  </a:cubicBezTo>
                  <a:cubicBezTo>
                    <a:pt x="234" y="63"/>
                    <a:pt x="235" y="63"/>
                    <a:pt x="235" y="63"/>
                  </a:cubicBezTo>
                  <a:cubicBezTo>
                    <a:pt x="235" y="64"/>
                    <a:pt x="235" y="64"/>
                    <a:pt x="235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6"/>
                    <a:pt x="235" y="76"/>
                    <a:pt x="235" y="76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3" y="77"/>
                    <a:pt x="233" y="77"/>
                    <a:pt x="233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2" y="79"/>
                    <a:pt x="232" y="79"/>
                    <a:pt x="232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6" y="82"/>
                    <a:pt x="226" y="82"/>
                    <a:pt x="226" y="82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2"/>
                    <a:pt x="225" y="82"/>
                    <a:pt x="225" y="82"/>
                  </a:cubicBezTo>
                  <a:close/>
                  <a:moveTo>
                    <a:pt x="167" y="60"/>
                  </a:moveTo>
                  <a:cubicBezTo>
                    <a:pt x="167" y="59"/>
                    <a:pt x="167" y="59"/>
                    <a:pt x="167" y="59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7" y="60"/>
                    <a:pt x="167" y="60"/>
                    <a:pt x="167" y="60"/>
                  </a:cubicBezTo>
                  <a:close/>
                  <a:moveTo>
                    <a:pt x="210" y="76"/>
                  </a:moveTo>
                  <a:cubicBezTo>
                    <a:pt x="210" y="76"/>
                    <a:pt x="210" y="76"/>
                    <a:pt x="210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2" y="77"/>
                    <a:pt x="212" y="77"/>
                    <a:pt x="212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lose/>
                  <a:moveTo>
                    <a:pt x="176" y="75"/>
                  </a:moveTo>
                  <a:cubicBezTo>
                    <a:pt x="176" y="74"/>
                    <a:pt x="176" y="74"/>
                    <a:pt x="176" y="74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1"/>
                    <a:pt x="182" y="71"/>
                    <a:pt x="182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8" y="71"/>
                    <a:pt x="188" y="71"/>
                    <a:pt x="188" y="71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2" y="70"/>
                    <a:pt x="182" y="70"/>
                    <a:pt x="182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5" y="63"/>
                    <a:pt x="175" y="63"/>
                    <a:pt x="175" y="6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1" y="59"/>
                    <a:pt x="181" y="59"/>
                    <a:pt x="181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6" y="53"/>
                    <a:pt x="186" y="53"/>
                    <a:pt x="186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88" y="56"/>
                    <a:pt x="188" y="56"/>
                    <a:pt x="188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198" y="69"/>
                    <a:pt x="198" y="69"/>
                    <a:pt x="198" y="69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6" y="65"/>
                    <a:pt x="206" y="65"/>
                    <a:pt x="206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4" y="66"/>
                    <a:pt x="204" y="66"/>
                    <a:pt x="204" y="66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207" y="69"/>
                    <a:pt x="207" y="69"/>
                    <a:pt x="207" y="69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8"/>
                    <a:pt x="213" y="68"/>
                    <a:pt x="213" y="68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7"/>
                    <a:pt x="186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7"/>
                    <a:pt x="181" y="77"/>
                    <a:pt x="181" y="77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5"/>
                    <a:pt x="176" y="75"/>
                    <a:pt x="176" y="75"/>
                  </a:cubicBezTo>
                  <a:close/>
                  <a:moveTo>
                    <a:pt x="123" y="100"/>
                  </a:moveTo>
                  <a:cubicBezTo>
                    <a:pt x="123" y="98"/>
                    <a:pt x="123" y="98"/>
                    <a:pt x="123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4"/>
                    <a:pt x="124" y="94"/>
                    <a:pt x="124" y="94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1"/>
                    <a:pt x="123" y="91"/>
                    <a:pt x="123" y="9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lose/>
                  <a:moveTo>
                    <a:pt x="236" y="88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6" y="88"/>
                    <a:pt x="236" y="88"/>
                    <a:pt x="236" y="88"/>
                  </a:cubicBezTo>
                  <a:close/>
                  <a:moveTo>
                    <a:pt x="227" y="88"/>
                  </a:moveTo>
                  <a:cubicBezTo>
                    <a:pt x="227" y="87"/>
                    <a:pt x="227" y="87"/>
                    <a:pt x="227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8"/>
                    <a:pt x="227" y="88"/>
                    <a:pt x="227" y="88"/>
                  </a:cubicBezTo>
                  <a:close/>
                  <a:moveTo>
                    <a:pt x="218" y="92"/>
                  </a:moveTo>
                  <a:cubicBezTo>
                    <a:pt x="219" y="93"/>
                    <a:pt x="219" y="93"/>
                    <a:pt x="219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5" y="92"/>
                    <a:pt x="225" y="92"/>
                    <a:pt x="225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8" y="92"/>
                    <a:pt x="218" y="92"/>
                    <a:pt x="218" y="92"/>
                  </a:cubicBezTo>
                  <a:close/>
                  <a:moveTo>
                    <a:pt x="214" y="120"/>
                  </a:moveTo>
                  <a:cubicBezTo>
                    <a:pt x="213" y="120"/>
                    <a:pt x="213" y="120"/>
                    <a:pt x="213" y="120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lose/>
                  <a:moveTo>
                    <a:pt x="208" y="120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1" y="107"/>
                    <a:pt x="201" y="107"/>
                    <a:pt x="201" y="107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1" y="103"/>
                    <a:pt x="211" y="103"/>
                    <a:pt x="211" y="103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3" y="100"/>
                    <a:pt x="213" y="100"/>
                    <a:pt x="213" y="100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4" y="101"/>
                    <a:pt x="214" y="101"/>
                    <a:pt x="214" y="101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4"/>
                    <a:pt x="212" y="94"/>
                    <a:pt x="212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5" y="94"/>
                    <a:pt x="215" y="94"/>
                    <a:pt x="215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4"/>
                    <a:pt x="218" y="94"/>
                    <a:pt x="218" y="94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19" y="94"/>
                    <a:pt x="219" y="94"/>
                    <a:pt x="219" y="94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1" y="95"/>
                    <a:pt x="221" y="95"/>
                    <a:pt x="221" y="95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4"/>
                    <a:pt x="223" y="94"/>
                    <a:pt x="223" y="94"/>
                  </a:cubicBezTo>
                  <a:cubicBezTo>
                    <a:pt x="225" y="94"/>
                    <a:pt x="225" y="94"/>
                    <a:pt x="225" y="94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8"/>
                    <a:pt x="225" y="98"/>
                    <a:pt x="225" y="98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0" y="104"/>
                    <a:pt x="220" y="104"/>
                    <a:pt x="220" y="104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0" y="106"/>
                    <a:pt x="220" y="106"/>
                    <a:pt x="220" y="106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221" y="107"/>
                    <a:pt x="221" y="107"/>
                    <a:pt x="221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22" y="109"/>
                    <a:pt x="222" y="109"/>
                    <a:pt x="222" y="109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9" y="115"/>
                    <a:pt x="219" y="115"/>
                    <a:pt x="219" y="115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8" y="120"/>
                    <a:pt x="208" y="120"/>
                  </a:cubicBezTo>
                  <a:close/>
                  <a:moveTo>
                    <a:pt x="223" y="101"/>
                  </a:moveTo>
                  <a:cubicBezTo>
                    <a:pt x="223" y="101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22" y="104"/>
                  </a:moveTo>
                  <a:cubicBezTo>
                    <a:pt x="223" y="104"/>
                    <a:pt x="223" y="104"/>
                    <a:pt x="223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lose/>
                  <a:moveTo>
                    <a:pt x="222" y="106"/>
                  </a:move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5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2" y="106"/>
                    <a:pt x="222" y="106"/>
                    <a:pt x="222" y="106"/>
                  </a:cubicBezTo>
                  <a:close/>
                  <a:moveTo>
                    <a:pt x="188" y="89"/>
                  </a:moveTo>
                  <a:cubicBezTo>
                    <a:pt x="188" y="89"/>
                    <a:pt x="188" y="89"/>
                    <a:pt x="188" y="89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90" y="89"/>
                    <a:pt x="190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8" y="89"/>
                    <a:pt x="188" y="89"/>
                    <a:pt x="188" y="89"/>
                  </a:cubicBezTo>
                  <a:close/>
                  <a:moveTo>
                    <a:pt x="194" y="99"/>
                  </a:moveTo>
                  <a:cubicBezTo>
                    <a:pt x="193" y="98"/>
                    <a:pt x="193" y="98"/>
                    <a:pt x="193" y="98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4" y="99"/>
                    <a:pt x="194" y="99"/>
                    <a:pt x="194" y="99"/>
                  </a:cubicBezTo>
                  <a:close/>
                  <a:moveTo>
                    <a:pt x="226" y="115"/>
                  </a:move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8"/>
                    <a:pt x="225" y="108"/>
                    <a:pt x="225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8" y="102"/>
                    <a:pt x="228" y="102"/>
                    <a:pt x="228" y="102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30" y="99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7"/>
                    <a:pt x="230" y="97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37" y="95"/>
                    <a:pt x="237" y="95"/>
                    <a:pt x="237" y="95"/>
                  </a:cubicBezTo>
                  <a:cubicBezTo>
                    <a:pt x="238" y="94"/>
                    <a:pt x="238" y="94"/>
                    <a:pt x="238" y="94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5" y="97"/>
                    <a:pt x="245" y="97"/>
                    <a:pt x="245" y="97"/>
                  </a:cubicBezTo>
                  <a:cubicBezTo>
                    <a:pt x="247" y="98"/>
                    <a:pt x="247" y="98"/>
                    <a:pt x="247" y="98"/>
                  </a:cubicBezTo>
                  <a:cubicBezTo>
                    <a:pt x="248" y="98"/>
                    <a:pt x="248" y="98"/>
                    <a:pt x="248" y="98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7" y="101"/>
                    <a:pt x="247" y="101"/>
                    <a:pt x="247" y="101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6" y="110"/>
                    <a:pt x="236" y="110"/>
                    <a:pt x="236" y="110"/>
                  </a:cubicBezTo>
                  <a:cubicBezTo>
                    <a:pt x="235" y="110"/>
                    <a:pt x="235" y="110"/>
                    <a:pt x="235" y="110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4" y="110"/>
                    <a:pt x="234" y="110"/>
                    <a:pt x="234" y="11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0" y="110"/>
                    <a:pt x="230" y="110"/>
                    <a:pt x="230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11"/>
                    <a:pt x="231" y="111"/>
                    <a:pt x="231" y="111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9" y="113"/>
                    <a:pt x="229" y="113"/>
                    <a:pt x="229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6" y="115"/>
                    <a:pt x="226" y="115"/>
                    <a:pt x="226" y="115"/>
                  </a:cubicBezTo>
                  <a:cubicBezTo>
                    <a:pt x="226" y="115"/>
                    <a:pt x="226" y="115"/>
                    <a:pt x="226" y="115"/>
                  </a:cubicBezTo>
                  <a:close/>
                  <a:moveTo>
                    <a:pt x="280" y="119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78" y="118"/>
                    <a:pt x="278" y="118"/>
                    <a:pt x="278" y="118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77" y="115"/>
                    <a:pt x="277" y="115"/>
                    <a:pt x="277" y="115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09"/>
                    <a:pt x="278" y="109"/>
                    <a:pt x="278" y="109"/>
                  </a:cubicBezTo>
                  <a:cubicBezTo>
                    <a:pt x="279" y="108"/>
                    <a:pt x="279" y="108"/>
                    <a:pt x="279" y="108"/>
                  </a:cubicBezTo>
                  <a:cubicBezTo>
                    <a:pt x="279" y="107"/>
                    <a:pt x="279" y="107"/>
                    <a:pt x="279" y="107"/>
                  </a:cubicBezTo>
                  <a:cubicBezTo>
                    <a:pt x="280" y="107"/>
                    <a:pt x="280" y="107"/>
                    <a:pt x="280" y="107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2" y="109"/>
                    <a:pt x="282" y="109"/>
                    <a:pt x="282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3"/>
                    <a:pt x="289" y="113"/>
                    <a:pt x="289" y="113"/>
                  </a:cubicBezTo>
                  <a:cubicBezTo>
                    <a:pt x="289" y="114"/>
                    <a:pt x="289" y="114"/>
                    <a:pt x="289" y="114"/>
                  </a:cubicBezTo>
                  <a:cubicBezTo>
                    <a:pt x="290" y="114"/>
                    <a:pt x="290" y="114"/>
                    <a:pt x="290" y="114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8"/>
                    <a:pt x="290" y="118"/>
                    <a:pt x="290" y="11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7"/>
                    <a:pt x="284" y="117"/>
                    <a:pt x="284" y="117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0" y="119"/>
                    <a:pt x="280" y="119"/>
                    <a:pt x="280" y="119"/>
                  </a:cubicBezTo>
                  <a:close/>
                  <a:moveTo>
                    <a:pt x="275" y="120"/>
                  </a:moveTo>
                  <a:cubicBezTo>
                    <a:pt x="275" y="119"/>
                    <a:pt x="275" y="119"/>
                    <a:pt x="275" y="119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5" y="120"/>
                    <a:pt x="275" y="120"/>
                    <a:pt x="275" y="120"/>
                  </a:cubicBezTo>
                  <a:close/>
                  <a:moveTo>
                    <a:pt x="276" y="121"/>
                  </a:moveTo>
                  <a:cubicBezTo>
                    <a:pt x="276" y="120"/>
                    <a:pt x="276" y="120"/>
                    <a:pt x="276" y="12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6" y="121"/>
                    <a:pt x="276" y="121"/>
                    <a:pt x="276" y="121"/>
                  </a:cubicBezTo>
                  <a:close/>
                  <a:moveTo>
                    <a:pt x="279" y="121"/>
                  </a:move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1"/>
                    <a:pt x="279" y="121"/>
                    <a:pt x="279" y="121"/>
                  </a:cubicBezTo>
                  <a:close/>
                  <a:moveTo>
                    <a:pt x="224" y="138"/>
                  </a:move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8"/>
                    <a:pt x="224" y="138"/>
                    <a:pt x="224" y="138"/>
                  </a:cubicBezTo>
                  <a:close/>
                  <a:moveTo>
                    <a:pt x="226" y="142"/>
                  </a:moveTo>
                  <a:cubicBezTo>
                    <a:pt x="226" y="143"/>
                    <a:pt x="226" y="143"/>
                    <a:pt x="226" y="143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26" y="142"/>
                  </a:moveTo>
                  <a:cubicBezTo>
                    <a:pt x="225" y="142"/>
                    <a:pt x="225" y="142"/>
                    <a:pt x="225" y="142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43" y="139"/>
                  </a:moveTo>
                  <a:cubicBezTo>
                    <a:pt x="242" y="139"/>
                    <a:pt x="242" y="139"/>
                    <a:pt x="242" y="13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lose/>
                  <a:moveTo>
                    <a:pt x="252" y="142"/>
                  </a:moveTo>
                  <a:cubicBezTo>
                    <a:pt x="252" y="142"/>
                    <a:pt x="252" y="142"/>
                    <a:pt x="252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3" y="142"/>
                    <a:pt x="253" y="142"/>
                    <a:pt x="253" y="142"/>
                  </a:cubicBezTo>
                  <a:cubicBezTo>
                    <a:pt x="252" y="142"/>
                    <a:pt x="252" y="142"/>
                    <a:pt x="252" y="142"/>
                  </a:cubicBezTo>
                  <a:close/>
                  <a:moveTo>
                    <a:pt x="253" y="142"/>
                  </a:moveTo>
                  <a:cubicBezTo>
                    <a:pt x="254" y="143"/>
                    <a:pt x="254" y="143"/>
                    <a:pt x="254" y="1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53" y="142"/>
                    <a:pt x="253" y="142"/>
                    <a:pt x="253" y="142"/>
                  </a:cubicBezTo>
                  <a:close/>
                  <a:moveTo>
                    <a:pt x="255" y="143"/>
                  </a:moveTo>
                  <a:cubicBezTo>
                    <a:pt x="255" y="143"/>
                    <a:pt x="255" y="143"/>
                    <a:pt x="255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5" y="143"/>
                    <a:pt x="255" y="143"/>
                    <a:pt x="255" y="143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3"/>
                    <a:pt x="255" y="143"/>
                    <a:pt x="255" y="143"/>
                  </a:cubicBezTo>
                  <a:close/>
                  <a:moveTo>
                    <a:pt x="265" y="155"/>
                  </a:moveTo>
                  <a:cubicBezTo>
                    <a:pt x="265" y="155"/>
                    <a:pt x="265" y="155"/>
                    <a:pt x="265" y="155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6" y="154"/>
                    <a:pt x="266" y="154"/>
                    <a:pt x="266" y="154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5" y="155"/>
                    <a:pt x="265" y="155"/>
                    <a:pt x="265" y="155"/>
                  </a:cubicBezTo>
                  <a:close/>
                  <a:moveTo>
                    <a:pt x="264" y="158"/>
                  </a:moveTo>
                  <a:cubicBezTo>
                    <a:pt x="264" y="157"/>
                    <a:pt x="264" y="157"/>
                    <a:pt x="264" y="157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5" y="156"/>
                    <a:pt x="265" y="156"/>
                    <a:pt x="265" y="156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4" y="158"/>
                    <a:pt x="264" y="158"/>
                    <a:pt x="264" y="158"/>
                  </a:cubicBezTo>
                  <a:close/>
                  <a:moveTo>
                    <a:pt x="258" y="146"/>
                  </a:moveTo>
                  <a:cubicBezTo>
                    <a:pt x="258" y="145"/>
                    <a:pt x="258" y="145"/>
                    <a:pt x="258" y="145"/>
                  </a:cubicBezTo>
                  <a:cubicBezTo>
                    <a:pt x="258" y="145"/>
                    <a:pt x="258" y="145"/>
                    <a:pt x="258" y="145"/>
                  </a:cubicBezTo>
                  <a:cubicBezTo>
                    <a:pt x="258" y="146"/>
                    <a:pt x="258" y="146"/>
                    <a:pt x="258" y="146"/>
                  </a:cubicBezTo>
                  <a:close/>
                  <a:moveTo>
                    <a:pt x="257" y="146"/>
                  </a:moveTo>
                  <a:cubicBezTo>
                    <a:pt x="256" y="145"/>
                    <a:pt x="256" y="145"/>
                    <a:pt x="256" y="145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57" y="146"/>
                  </a:moveTo>
                  <a:cubicBezTo>
                    <a:pt x="257" y="147"/>
                    <a:pt x="257" y="147"/>
                    <a:pt x="257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63" y="144"/>
                  </a:moveTo>
                  <a:cubicBezTo>
                    <a:pt x="263" y="144"/>
                    <a:pt x="263" y="144"/>
                    <a:pt x="263" y="144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5" y="144"/>
                    <a:pt x="265" y="144"/>
                    <a:pt x="265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3" y="144"/>
                    <a:pt x="263" y="144"/>
                    <a:pt x="263" y="144"/>
                  </a:cubicBezTo>
                  <a:close/>
                  <a:moveTo>
                    <a:pt x="273" y="144"/>
                  </a:moveTo>
                  <a:cubicBezTo>
                    <a:pt x="273" y="143"/>
                    <a:pt x="273" y="143"/>
                    <a:pt x="273" y="143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lose/>
                  <a:moveTo>
                    <a:pt x="269" y="147"/>
                  </a:moveTo>
                  <a:cubicBezTo>
                    <a:pt x="270" y="147"/>
                    <a:pt x="270" y="147"/>
                    <a:pt x="270" y="147"/>
                  </a:cubicBezTo>
                  <a:cubicBezTo>
                    <a:pt x="270" y="146"/>
                    <a:pt x="270" y="146"/>
                    <a:pt x="270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1" y="147"/>
                    <a:pt x="271" y="147"/>
                    <a:pt x="271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7"/>
                    <a:pt x="269" y="147"/>
                    <a:pt x="269" y="147"/>
                  </a:cubicBezTo>
                  <a:close/>
                  <a:moveTo>
                    <a:pt x="266" y="152"/>
                  </a:moveTo>
                  <a:cubicBezTo>
                    <a:pt x="268" y="151"/>
                    <a:pt x="268" y="151"/>
                    <a:pt x="268" y="151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0" y="148"/>
                    <a:pt x="270" y="148"/>
                    <a:pt x="270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9"/>
                    <a:pt x="269" y="149"/>
                    <a:pt x="269" y="149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0"/>
                    <a:pt x="266" y="150"/>
                    <a:pt x="266" y="150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6" y="152"/>
                    <a:pt x="266" y="152"/>
                    <a:pt x="266" y="152"/>
                  </a:cubicBezTo>
                  <a:close/>
                  <a:moveTo>
                    <a:pt x="273" y="152"/>
                  </a:moveTo>
                  <a:cubicBezTo>
                    <a:pt x="273" y="150"/>
                    <a:pt x="273" y="150"/>
                    <a:pt x="273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50"/>
                    <a:pt x="275" y="150"/>
                    <a:pt x="275" y="150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3" y="152"/>
                    <a:pt x="273" y="152"/>
                    <a:pt x="273" y="152"/>
                  </a:cubicBezTo>
                  <a:close/>
                  <a:moveTo>
                    <a:pt x="279" y="158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79" y="156"/>
                    <a:pt x="279" y="156"/>
                    <a:pt x="279" y="156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9" y="158"/>
                    <a:pt x="279" y="158"/>
                    <a:pt x="279" y="158"/>
                  </a:cubicBezTo>
                  <a:cubicBezTo>
                    <a:pt x="279" y="158"/>
                    <a:pt x="279" y="158"/>
                    <a:pt x="279" y="158"/>
                  </a:cubicBezTo>
                  <a:close/>
                  <a:moveTo>
                    <a:pt x="280" y="157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80" y="157"/>
                    <a:pt x="280" y="157"/>
                    <a:pt x="280" y="157"/>
                  </a:cubicBezTo>
                  <a:close/>
                  <a:moveTo>
                    <a:pt x="281" y="159"/>
                  </a:moveTo>
                  <a:cubicBezTo>
                    <a:pt x="280" y="159"/>
                    <a:pt x="280" y="159"/>
                    <a:pt x="280" y="159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9"/>
                    <a:pt x="281" y="159"/>
                    <a:pt x="281" y="159"/>
                  </a:cubicBezTo>
                  <a:cubicBezTo>
                    <a:pt x="281" y="159"/>
                    <a:pt x="281" y="159"/>
                    <a:pt x="281" y="159"/>
                  </a:cubicBezTo>
                  <a:close/>
                  <a:moveTo>
                    <a:pt x="278" y="161"/>
                  </a:moveTo>
                  <a:cubicBezTo>
                    <a:pt x="278" y="161"/>
                    <a:pt x="278" y="161"/>
                    <a:pt x="278" y="161"/>
                  </a:cubicBezTo>
                  <a:cubicBezTo>
                    <a:pt x="278" y="162"/>
                    <a:pt x="278" y="162"/>
                    <a:pt x="278" y="162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9" y="163"/>
                    <a:pt x="279" y="163"/>
                    <a:pt x="279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8" y="161"/>
                    <a:pt x="278" y="161"/>
                    <a:pt x="278" y="161"/>
                  </a:cubicBezTo>
                  <a:cubicBezTo>
                    <a:pt x="278" y="161"/>
                    <a:pt x="278" y="161"/>
                    <a:pt x="278" y="161"/>
                  </a:cubicBezTo>
                  <a:close/>
                  <a:moveTo>
                    <a:pt x="255" y="190"/>
                  </a:move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0"/>
                    <a:pt x="255" y="190"/>
                    <a:pt x="255" y="190"/>
                  </a:cubicBezTo>
                  <a:close/>
                  <a:moveTo>
                    <a:pt x="242" y="171"/>
                  </a:moveTo>
                  <a:cubicBezTo>
                    <a:pt x="242" y="171"/>
                    <a:pt x="242" y="171"/>
                    <a:pt x="242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lose/>
                  <a:moveTo>
                    <a:pt x="239" y="175"/>
                  </a:moveTo>
                  <a:cubicBezTo>
                    <a:pt x="239" y="175"/>
                    <a:pt x="239" y="175"/>
                    <a:pt x="239" y="175"/>
                  </a:cubicBezTo>
                  <a:cubicBezTo>
                    <a:pt x="238" y="174"/>
                    <a:pt x="238" y="174"/>
                    <a:pt x="238" y="174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38" y="173"/>
                    <a:pt x="238" y="173"/>
                    <a:pt x="238" y="173"/>
                  </a:cubicBezTo>
                  <a:cubicBezTo>
                    <a:pt x="237" y="173"/>
                    <a:pt x="237" y="173"/>
                    <a:pt x="237" y="173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4"/>
                    <a:pt x="239" y="174"/>
                    <a:pt x="239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lose/>
                  <a:moveTo>
                    <a:pt x="234" y="175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4" y="175"/>
                    <a:pt x="234" y="175"/>
                    <a:pt x="234" y="175"/>
                  </a:cubicBezTo>
                  <a:close/>
                  <a:moveTo>
                    <a:pt x="233" y="156"/>
                  </a:moveTo>
                  <a:cubicBezTo>
                    <a:pt x="233" y="157"/>
                    <a:pt x="233" y="157"/>
                    <a:pt x="233" y="157"/>
                  </a:cubicBezTo>
                  <a:cubicBezTo>
                    <a:pt x="233" y="157"/>
                    <a:pt x="233" y="157"/>
                    <a:pt x="23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233" y="156"/>
                  </a:move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6" y="153"/>
                    <a:pt x="236" y="153"/>
                    <a:pt x="236" y="153"/>
                  </a:cubicBezTo>
                  <a:cubicBezTo>
                    <a:pt x="236" y="154"/>
                    <a:pt x="236" y="154"/>
                    <a:pt x="236" y="154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191" y="148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lose/>
                  <a:moveTo>
                    <a:pt x="155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5" y="138"/>
                    <a:pt x="155" y="138"/>
                    <a:pt x="155" y="138"/>
                  </a:cubicBezTo>
                  <a:close/>
                  <a:moveTo>
                    <a:pt x="152" y="140"/>
                  </a:moveTo>
                  <a:cubicBezTo>
                    <a:pt x="153" y="140"/>
                    <a:pt x="153" y="140"/>
                    <a:pt x="153" y="140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40"/>
                    <a:pt x="152" y="140"/>
                    <a:pt x="152" y="140"/>
                  </a:cubicBezTo>
                  <a:close/>
                  <a:moveTo>
                    <a:pt x="153" y="142"/>
                  </a:move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lose/>
                  <a:moveTo>
                    <a:pt x="153" y="143"/>
                  </a:move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3"/>
                    <a:pt x="153" y="143"/>
                    <a:pt x="153" y="143"/>
                  </a:cubicBezTo>
                  <a:close/>
                  <a:moveTo>
                    <a:pt x="154" y="145"/>
                  </a:moveTo>
                  <a:cubicBezTo>
                    <a:pt x="155" y="146"/>
                    <a:pt x="155" y="146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5"/>
                    <a:pt x="156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5" y="144"/>
                    <a:pt x="155" y="144"/>
                    <a:pt x="155" y="14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4" y="145"/>
                    <a:pt x="154" y="145"/>
                    <a:pt x="154" y="145"/>
                  </a:cubicBezTo>
                  <a:close/>
                  <a:moveTo>
                    <a:pt x="153" y="149"/>
                  </a:move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3" y="149"/>
                    <a:pt x="153" y="149"/>
                    <a:pt x="153" y="149"/>
                  </a:cubicBezTo>
                  <a:close/>
                  <a:moveTo>
                    <a:pt x="186" y="131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lose/>
                  <a:moveTo>
                    <a:pt x="197" y="125"/>
                  </a:move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5" y="137"/>
                  </a:moveTo>
                  <a:cubicBezTo>
                    <a:pt x="185" y="137"/>
                    <a:pt x="185" y="137"/>
                    <a:pt x="185" y="137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5" y="135"/>
                    <a:pt x="185" y="135"/>
                    <a:pt x="185" y="135"/>
                  </a:cubicBezTo>
                  <a:cubicBezTo>
                    <a:pt x="185" y="134"/>
                    <a:pt x="185" y="134"/>
                    <a:pt x="185" y="134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1" y="134"/>
                    <a:pt x="181" y="134"/>
                    <a:pt x="181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1" y="133"/>
                    <a:pt x="181" y="133"/>
                    <a:pt x="181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5" y="117"/>
                    <a:pt x="185" y="117"/>
                    <a:pt x="185" y="117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1" y="103"/>
                    <a:pt x="191" y="103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1" y="96"/>
                    <a:pt x="191" y="96"/>
                    <a:pt x="191" y="96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3"/>
                    <a:pt x="191" y="93"/>
                    <a:pt x="191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0" y="104"/>
                    <a:pt x="180" y="104"/>
                    <a:pt x="180" y="104"/>
                  </a:cubicBezTo>
                  <a:cubicBezTo>
                    <a:pt x="181" y="104"/>
                    <a:pt x="181" y="104"/>
                    <a:pt x="181" y="104"/>
                  </a:cubicBezTo>
                  <a:cubicBezTo>
                    <a:pt x="180" y="105"/>
                    <a:pt x="180" y="105"/>
                    <a:pt x="180" y="105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7"/>
                    <a:pt x="180" y="107"/>
                    <a:pt x="180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09"/>
                    <a:pt x="179" y="109"/>
                    <a:pt x="179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5"/>
                    <a:pt x="176" y="95"/>
                    <a:pt x="176" y="95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75" y="98"/>
                    <a:pt x="175" y="98"/>
                    <a:pt x="175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4"/>
                    <a:pt x="165" y="94"/>
                    <a:pt x="165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7" y="102"/>
                    <a:pt x="147" y="102"/>
                    <a:pt x="147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8" y="118"/>
                    <a:pt x="158" y="118"/>
                    <a:pt x="158" y="118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2"/>
                    <a:pt x="142" y="132"/>
                    <a:pt x="142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34"/>
                    <a:pt x="146" y="134"/>
                    <a:pt x="146" y="134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8" y="135"/>
                    <a:pt x="148" y="135"/>
                    <a:pt x="148" y="135"/>
                  </a:cubicBezTo>
                  <a:cubicBezTo>
                    <a:pt x="149" y="134"/>
                    <a:pt x="149" y="134"/>
                    <a:pt x="149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5" y="135"/>
                    <a:pt x="155" y="135"/>
                    <a:pt x="155" y="135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6" y="132"/>
                    <a:pt x="166" y="132"/>
                    <a:pt x="166" y="132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6"/>
                    <a:pt x="174" y="136"/>
                    <a:pt x="174" y="136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8" y="137"/>
                    <a:pt x="178" y="137"/>
                    <a:pt x="178" y="137"/>
                  </a:cubicBezTo>
                  <a:cubicBezTo>
                    <a:pt x="178" y="138"/>
                    <a:pt x="178" y="138"/>
                    <a:pt x="178" y="138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5" y="137"/>
                    <a:pt x="185" y="137"/>
                    <a:pt x="185" y="137"/>
                  </a:cubicBezTo>
                  <a:close/>
                  <a:moveTo>
                    <a:pt x="267" y="165"/>
                  </a:moveTo>
                  <a:cubicBezTo>
                    <a:pt x="268" y="165"/>
                    <a:pt x="268" y="165"/>
                    <a:pt x="268" y="165"/>
                  </a:cubicBezTo>
                  <a:cubicBezTo>
                    <a:pt x="268" y="164"/>
                    <a:pt x="268" y="164"/>
                    <a:pt x="268" y="164"/>
                  </a:cubicBezTo>
                  <a:cubicBezTo>
                    <a:pt x="268" y="163"/>
                    <a:pt x="268" y="163"/>
                    <a:pt x="268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71" y="158"/>
                    <a:pt x="271" y="158"/>
                    <a:pt x="271" y="158"/>
                  </a:cubicBezTo>
                  <a:cubicBezTo>
                    <a:pt x="272" y="158"/>
                    <a:pt x="272" y="158"/>
                    <a:pt x="272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5" y="158"/>
                    <a:pt x="275" y="158"/>
                    <a:pt x="275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7" y="159"/>
                    <a:pt x="277" y="159"/>
                    <a:pt x="277" y="159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5" y="164"/>
                    <a:pt x="275" y="164"/>
                    <a:pt x="275" y="164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1" y="166"/>
                    <a:pt x="271" y="166"/>
                    <a:pt x="271" y="166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7" y="165"/>
                    <a:pt x="267" y="165"/>
                    <a:pt x="267" y="165"/>
                  </a:cubicBezTo>
                  <a:close/>
                  <a:moveTo>
                    <a:pt x="189" y="135"/>
                  </a:move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1" y="141"/>
                  </a:moveTo>
                  <a:cubicBezTo>
                    <a:pt x="182" y="141"/>
                    <a:pt x="182" y="141"/>
                    <a:pt x="182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1"/>
                    <a:pt x="181" y="141"/>
                    <a:pt x="181" y="141"/>
                  </a:cubicBezTo>
                  <a:close/>
                  <a:moveTo>
                    <a:pt x="190" y="140"/>
                  </a:move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8"/>
                    <a:pt x="189" y="138"/>
                    <a:pt x="189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lose/>
                  <a:moveTo>
                    <a:pt x="191" y="139"/>
                  </a:moveTo>
                  <a:cubicBezTo>
                    <a:pt x="191" y="138"/>
                    <a:pt x="191" y="138"/>
                    <a:pt x="191" y="138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1" y="139"/>
                    <a:pt x="191" y="139"/>
                  </a:cubicBezTo>
                  <a:close/>
                  <a:moveTo>
                    <a:pt x="208" y="139"/>
                  </a:move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lose/>
                  <a:moveTo>
                    <a:pt x="207" y="138"/>
                  </a:moveTo>
                  <a:cubicBezTo>
                    <a:pt x="207" y="138"/>
                    <a:pt x="207" y="138"/>
                    <a:pt x="207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8"/>
                    <a:pt x="207" y="138"/>
                    <a:pt x="207" y="138"/>
                  </a:cubicBezTo>
                  <a:close/>
                  <a:moveTo>
                    <a:pt x="206" y="145"/>
                  </a:moveTo>
                  <a:cubicBezTo>
                    <a:pt x="207" y="144"/>
                    <a:pt x="207" y="144"/>
                    <a:pt x="207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1"/>
                    <a:pt x="206" y="141"/>
                    <a:pt x="206" y="141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lose/>
                  <a:moveTo>
                    <a:pt x="297" y="139"/>
                  </a:moveTo>
                  <a:cubicBezTo>
                    <a:pt x="297" y="139"/>
                    <a:pt x="297" y="139"/>
                    <a:pt x="297" y="139"/>
                  </a:cubicBezTo>
                  <a:cubicBezTo>
                    <a:pt x="297" y="138"/>
                    <a:pt x="297" y="138"/>
                    <a:pt x="297" y="138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8" y="137"/>
                    <a:pt x="298" y="137"/>
                    <a:pt x="298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7" y="139"/>
                    <a:pt x="297" y="139"/>
                    <a:pt x="297" y="139"/>
                  </a:cubicBezTo>
                  <a:cubicBezTo>
                    <a:pt x="297" y="139"/>
                    <a:pt x="297" y="139"/>
                    <a:pt x="297" y="139"/>
                  </a:cubicBezTo>
                  <a:close/>
                  <a:moveTo>
                    <a:pt x="295" y="209"/>
                  </a:move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0" y="207"/>
                    <a:pt x="290" y="207"/>
                    <a:pt x="290" y="207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9" y="206"/>
                    <a:pt x="289" y="206"/>
                    <a:pt x="289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86" y="205"/>
                    <a:pt x="286" y="205"/>
                    <a:pt x="286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0" y="201"/>
                    <a:pt x="280" y="201"/>
                    <a:pt x="280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75" y="197"/>
                    <a:pt x="275" y="197"/>
                    <a:pt x="275" y="197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7" y="197"/>
                    <a:pt x="277" y="197"/>
                    <a:pt x="277" y="197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7" y="195"/>
                    <a:pt x="277" y="195"/>
                    <a:pt x="277" y="195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3"/>
                    <a:pt x="277" y="193"/>
                    <a:pt x="277" y="193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4"/>
                    <a:pt x="276" y="194"/>
                    <a:pt x="276" y="194"/>
                  </a:cubicBezTo>
                  <a:cubicBezTo>
                    <a:pt x="276" y="195"/>
                    <a:pt x="276" y="195"/>
                    <a:pt x="276" y="195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2"/>
                    <a:pt x="276" y="192"/>
                    <a:pt x="276" y="192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4" y="192"/>
                    <a:pt x="274" y="192"/>
                    <a:pt x="274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4" y="188"/>
                    <a:pt x="274" y="188"/>
                    <a:pt x="274" y="188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2" y="188"/>
                    <a:pt x="262" y="188"/>
                    <a:pt x="262" y="188"/>
                  </a:cubicBezTo>
                  <a:cubicBezTo>
                    <a:pt x="261" y="188"/>
                    <a:pt x="261" y="188"/>
                    <a:pt x="261" y="188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3"/>
                    <a:pt x="257" y="183"/>
                    <a:pt x="257" y="183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9" y="182"/>
                    <a:pt x="259" y="182"/>
                    <a:pt x="259" y="182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1"/>
                    <a:pt x="260" y="181"/>
                    <a:pt x="260" y="18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59" y="180"/>
                    <a:pt x="259" y="180"/>
                    <a:pt x="259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1"/>
                    <a:pt x="269" y="181"/>
                    <a:pt x="269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73" y="181"/>
                    <a:pt x="273" y="181"/>
                    <a:pt x="273" y="181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4" y="182"/>
                    <a:pt x="274" y="182"/>
                    <a:pt x="274" y="182"/>
                  </a:cubicBezTo>
                  <a:cubicBezTo>
                    <a:pt x="274" y="181"/>
                    <a:pt x="274" y="181"/>
                    <a:pt x="274" y="181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75" y="181"/>
                    <a:pt x="275" y="181"/>
                    <a:pt x="275" y="181"/>
                  </a:cubicBezTo>
                  <a:cubicBezTo>
                    <a:pt x="275" y="179"/>
                    <a:pt x="275" y="179"/>
                    <a:pt x="275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4" y="177"/>
                    <a:pt x="274" y="177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2"/>
                    <a:pt x="280" y="172"/>
                    <a:pt x="280" y="172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4" y="168"/>
                    <a:pt x="284" y="168"/>
                    <a:pt x="284" y="168"/>
                  </a:cubicBezTo>
                  <a:cubicBezTo>
                    <a:pt x="285" y="167"/>
                    <a:pt x="285" y="167"/>
                    <a:pt x="285" y="167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2"/>
                    <a:pt x="285" y="162"/>
                    <a:pt x="285" y="162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6" y="161"/>
                    <a:pt x="286" y="161"/>
                    <a:pt x="286" y="161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4" y="160"/>
                    <a:pt x="284" y="160"/>
                    <a:pt x="284" y="160"/>
                  </a:cubicBezTo>
                  <a:cubicBezTo>
                    <a:pt x="283" y="160"/>
                    <a:pt x="283" y="160"/>
                    <a:pt x="283" y="160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3" y="156"/>
                    <a:pt x="283" y="156"/>
                    <a:pt x="283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2"/>
                    <a:pt x="281" y="152"/>
                    <a:pt x="281" y="15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8" y="154"/>
                    <a:pt x="278" y="154"/>
                    <a:pt x="278" y="154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3"/>
                    <a:pt x="275" y="153"/>
                    <a:pt x="275" y="153"/>
                  </a:cubicBezTo>
                  <a:cubicBezTo>
                    <a:pt x="274" y="153"/>
                    <a:pt x="274" y="153"/>
                    <a:pt x="274" y="153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4" y="148"/>
                    <a:pt x="274" y="148"/>
                    <a:pt x="274" y="148"/>
                  </a:cubicBezTo>
                  <a:cubicBezTo>
                    <a:pt x="274" y="147"/>
                    <a:pt x="274" y="147"/>
                    <a:pt x="274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5" y="145"/>
                    <a:pt x="275" y="145"/>
                    <a:pt x="275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5"/>
                    <a:pt x="273" y="145"/>
                    <a:pt x="273" y="145"/>
                  </a:cubicBezTo>
                  <a:cubicBezTo>
                    <a:pt x="274" y="144"/>
                    <a:pt x="274" y="144"/>
                    <a:pt x="274" y="144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5" y="141"/>
                    <a:pt x="275" y="141"/>
                    <a:pt x="275" y="141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3" y="140"/>
                    <a:pt x="273" y="140"/>
                    <a:pt x="273" y="140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2" y="140"/>
                    <a:pt x="272" y="140"/>
                    <a:pt x="272" y="140"/>
                  </a:cubicBezTo>
                  <a:cubicBezTo>
                    <a:pt x="272" y="139"/>
                    <a:pt x="272" y="139"/>
                    <a:pt x="272" y="139"/>
                  </a:cubicBezTo>
                  <a:cubicBezTo>
                    <a:pt x="271" y="139"/>
                    <a:pt x="271" y="139"/>
                    <a:pt x="271" y="139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0" y="138"/>
                    <a:pt x="270" y="138"/>
                    <a:pt x="270" y="138"/>
                  </a:cubicBezTo>
                  <a:cubicBezTo>
                    <a:pt x="270" y="137"/>
                    <a:pt x="270" y="137"/>
                    <a:pt x="270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70" y="139"/>
                    <a:pt x="270" y="139"/>
                    <a:pt x="270" y="139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71" y="141"/>
                    <a:pt x="271" y="141"/>
                    <a:pt x="271" y="141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1" y="143"/>
                    <a:pt x="271" y="143"/>
                    <a:pt x="271" y="143"/>
                  </a:cubicBezTo>
                  <a:cubicBezTo>
                    <a:pt x="270" y="143"/>
                    <a:pt x="270" y="143"/>
                    <a:pt x="270" y="143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2"/>
                    <a:pt x="266" y="142"/>
                    <a:pt x="266" y="142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63" y="141"/>
                    <a:pt x="263" y="141"/>
                    <a:pt x="263" y="14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1" y="143"/>
                    <a:pt x="261" y="143"/>
                    <a:pt x="261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8" y="143"/>
                    <a:pt x="258" y="143"/>
                    <a:pt x="258" y="143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56" y="142"/>
                    <a:pt x="256" y="142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1"/>
                    <a:pt x="254" y="141"/>
                    <a:pt x="254" y="141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38"/>
                    <a:pt x="250" y="138"/>
                    <a:pt x="250" y="138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4" y="138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7" y="133"/>
                    <a:pt x="237" y="133"/>
                    <a:pt x="237" y="133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43" y="127"/>
                    <a:pt x="243" y="127"/>
                    <a:pt x="243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0" y="126"/>
                    <a:pt x="240" y="126"/>
                    <a:pt x="240" y="126"/>
                  </a:cubicBezTo>
                  <a:cubicBezTo>
                    <a:pt x="239" y="126"/>
                    <a:pt x="239" y="126"/>
                    <a:pt x="239" y="126"/>
                  </a:cubicBezTo>
                  <a:cubicBezTo>
                    <a:pt x="238" y="126"/>
                    <a:pt x="238" y="126"/>
                    <a:pt x="238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6" y="124"/>
                    <a:pt x="236" y="124"/>
                    <a:pt x="236" y="124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7"/>
                    <a:pt x="240" y="117"/>
                    <a:pt x="240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5" y="112"/>
                    <a:pt x="245" y="112"/>
                    <a:pt x="245" y="112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9" y="108"/>
                    <a:pt x="249" y="108"/>
                    <a:pt x="249" y="108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3" y="105"/>
                    <a:pt x="253" y="105"/>
                    <a:pt x="253" y="105"/>
                  </a:cubicBezTo>
                  <a:cubicBezTo>
                    <a:pt x="254" y="104"/>
                    <a:pt x="254" y="104"/>
                    <a:pt x="254" y="104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3"/>
                    <a:pt x="260" y="103"/>
                    <a:pt x="260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3" y="104"/>
                    <a:pt x="263" y="104"/>
                    <a:pt x="26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5" y="105"/>
                    <a:pt x="265" y="105"/>
                    <a:pt x="265" y="105"/>
                  </a:cubicBezTo>
                  <a:cubicBezTo>
                    <a:pt x="265" y="106"/>
                    <a:pt x="265" y="106"/>
                    <a:pt x="265" y="106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1" y="107"/>
                    <a:pt x="261" y="107"/>
                    <a:pt x="261" y="107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6" y="111"/>
                    <a:pt x="256" y="111"/>
                    <a:pt x="256" y="111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4"/>
                    <a:pt x="252" y="124"/>
                    <a:pt x="252" y="124"/>
                  </a:cubicBezTo>
                  <a:cubicBezTo>
                    <a:pt x="252" y="125"/>
                    <a:pt x="252" y="125"/>
                    <a:pt x="252" y="125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30"/>
                    <a:pt x="252" y="130"/>
                    <a:pt x="252" y="130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5" y="124"/>
                    <a:pt x="255" y="124"/>
                    <a:pt x="255" y="124"/>
                  </a:cubicBezTo>
                  <a:cubicBezTo>
                    <a:pt x="254" y="124"/>
                    <a:pt x="254" y="124"/>
                    <a:pt x="254" y="124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2"/>
                    <a:pt x="254" y="122"/>
                    <a:pt x="254" y="122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7" y="119"/>
                    <a:pt x="257" y="119"/>
                    <a:pt x="257" y="119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19"/>
                    <a:pt x="258" y="119"/>
                    <a:pt x="258" y="119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8" y="116"/>
                    <a:pt x="258" y="116"/>
                    <a:pt x="258" y="116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258" y="114"/>
                    <a:pt x="258" y="114"/>
                    <a:pt x="258" y="114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8" y="112"/>
                    <a:pt x="258" y="112"/>
                    <a:pt x="258" y="112"/>
                  </a:cubicBezTo>
                  <a:cubicBezTo>
                    <a:pt x="259" y="112"/>
                    <a:pt x="259" y="112"/>
                    <a:pt x="259" y="112"/>
                  </a:cubicBezTo>
                  <a:cubicBezTo>
                    <a:pt x="260" y="112"/>
                    <a:pt x="260" y="112"/>
                    <a:pt x="260" y="112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3"/>
                    <a:pt x="263" y="113"/>
                    <a:pt x="263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09"/>
                    <a:pt x="262" y="109"/>
                    <a:pt x="262" y="10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10"/>
                    <a:pt x="264" y="110"/>
                    <a:pt x="264" y="110"/>
                  </a:cubicBezTo>
                  <a:cubicBezTo>
                    <a:pt x="265" y="110"/>
                    <a:pt x="265" y="110"/>
                    <a:pt x="265" y="110"/>
                  </a:cubicBezTo>
                  <a:cubicBezTo>
                    <a:pt x="265" y="109"/>
                    <a:pt x="265" y="109"/>
                    <a:pt x="265" y="109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8"/>
                    <a:pt x="267" y="108"/>
                    <a:pt x="267" y="108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71" y="107"/>
                    <a:pt x="271" y="107"/>
                    <a:pt x="271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4" y="107"/>
                    <a:pt x="274" y="107"/>
                    <a:pt x="274" y="107"/>
                  </a:cubicBezTo>
                  <a:cubicBezTo>
                    <a:pt x="275" y="107"/>
                    <a:pt x="275" y="107"/>
                    <a:pt x="275" y="107"/>
                  </a:cubicBezTo>
                  <a:cubicBezTo>
                    <a:pt x="277" y="107"/>
                    <a:pt x="277" y="107"/>
                    <a:pt x="277" y="107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1"/>
                    <a:pt x="276" y="111"/>
                    <a:pt x="276" y="111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4"/>
                    <a:pt x="276" y="114"/>
                    <a:pt x="276" y="114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2"/>
                    <a:pt x="275" y="122"/>
                    <a:pt x="275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5" y="121"/>
                    <a:pt x="275" y="121"/>
                    <a:pt x="275" y="121"/>
                  </a:cubicBezTo>
                  <a:cubicBezTo>
                    <a:pt x="275" y="120"/>
                    <a:pt x="275" y="120"/>
                    <a:pt x="275" y="120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8" y="125"/>
                    <a:pt x="278" y="125"/>
                    <a:pt x="278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22"/>
                    <a:pt x="280" y="122"/>
                    <a:pt x="280" y="122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4"/>
                    <a:pt x="284" y="124"/>
                    <a:pt x="284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2" y="120"/>
                    <a:pt x="282" y="120"/>
                  </a:cubicBezTo>
                  <a:cubicBezTo>
                    <a:pt x="283" y="119"/>
                    <a:pt x="283" y="119"/>
                    <a:pt x="283" y="119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8" y="121"/>
                    <a:pt x="288" y="121"/>
                    <a:pt x="288" y="121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4"/>
                    <a:pt x="291" y="124"/>
                    <a:pt x="291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5"/>
                    <a:pt x="289" y="125"/>
                    <a:pt x="289" y="125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87" y="127"/>
                    <a:pt x="287" y="127"/>
                    <a:pt x="287" y="127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287" y="129"/>
                    <a:pt x="287" y="129"/>
                    <a:pt x="28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30"/>
                    <a:pt x="286" y="130"/>
                    <a:pt x="286" y="13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88" y="128"/>
                    <a:pt x="288" y="128"/>
                    <a:pt x="288" y="128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90" y="127"/>
                    <a:pt x="290" y="127"/>
                    <a:pt x="290" y="127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3" y="127"/>
                    <a:pt x="293" y="127"/>
                    <a:pt x="293" y="127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9"/>
                    <a:pt x="293" y="129"/>
                    <a:pt x="293" y="129"/>
                  </a:cubicBezTo>
                  <a:cubicBezTo>
                    <a:pt x="292" y="129"/>
                    <a:pt x="292" y="129"/>
                    <a:pt x="292" y="129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5"/>
                    <a:pt x="291" y="135"/>
                    <a:pt x="291" y="135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5"/>
                    <a:pt x="292" y="135"/>
                    <a:pt x="292" y="135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3" y="134"/>
                    <a:pt x="293" y="134"/>
                    <a:pt x="293" y="134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4" y="135"/>
                    <a:pt x="294" y="135"/>
                    <a:pt x="294" y="135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4" y="136"/>
                    <a:pt x="294" y="136"/>
                    <a:pt x="294" y="136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6" y="134"/>
                    <a:pt x="296" y="134"/>
                    <a:pt x="296" y="134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7" y="133"/>
                    <a:pt x="297" y="133"/>
                    <a:pt x="297" y="133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8" y="132"/>
                    <a:pt x="298" y="132"/>
                    <a:pt x="298" y="132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4"/>
                    <a:pt x="300" y="134"/>
                    <a:pt x="300" y="134"/>
                  </a:cubicBezTo>
                  <a:cubicBezTo>
                    <a:pt x="300" y="135"/>
                    <a:pt x="300" y="135"/>
                    <a:pt x="300" y="135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0" y="137"/>
                    <a:pt x="300" y="137"/>
                    <a:pt x="300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4" y="140"/>
                    <a:pt x="294" y="140"/>
                    <a:pt x="294" y="140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6" y="140"/>
                    <a:pt x="296" y="140"/>
                    <a:pt x="296" y="140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298" y="140"/>
                    <a:pt x="298" y="140"/>
                    <a:pt x="298" y="140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39"/>
                    <a:pt x="300" y="139"/>
                    <a:pt x="300" y="139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7" y="143"/>
                    <a:pt x="297" y="143"/>
                    <a:pt x="297" y="143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298" y="144"/>
                    <a:pt x="298" y="144"/>
                    <a:pt x="298" y="144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300" y="142"/>
                    <a:pt x="300" y="142"/>
                    <a:pt x="300" y="142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3" y="140"/>
                    <a:pt x="303" y="140"/>
                    <a:pt x="303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41"/>
                    <a:pt x="303" y="141"/>
                    <a:pt x="303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5" y="141"/>
                    <a:pt x="305" y="141"/>
                    <a:pt x="305" y="141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1"/>
                    <a:pt x="306" y="141"/>
                    <a:pt x="306" y="141"/>
                  </a:cubicBezTo>
                  <a:cubicBezTo>
                    <a:pt x="307" y="142"/>
                    <a:pt x="307" y="142"/>
                    <a:pt x="307" y="142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4"/>
                    <a:pt x="309" y="144"/>
                    <a:pt x="309" y="144"/>
                  </a:cubicBezTo>
                  <a:cubicBezTo>
                    <a:pt x="308" y="144"/>
                    <a:pt x="308" y="144"/>
                    <a:pt x="308" y="144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5" y="147"/>
                    <a:pt x="305" y="147"/>
                    <a:pt x="305" y="147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3" y="148"/>
                    <a:pt x="303" y="148"/>
                    <a:pt x="303" y="148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6" y="149"/>
                    <a:pt x="306" y="149"/>
                    <a:pt x="306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9"/>
                    <a:pt x="310" y="149"/>
                    <a:pt x="310" y="149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1"/>
                    <a:pt x="310" y="151"/>
                    <a:pt x="310" y="151"/>
                  </a:cubicBezTo>
                  <a:cubicBezTo>
                    <a:pt x="309" y="151"/>
                    <a:pt x="309" y="151"/>
                    <a:pt x="309" y="151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6" y="151"/>
                    <a:pt x="306" y="151"/>
                    <a:pt x="306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1" y="155"/>
                    <a:pt x="311" y="155"/>
                    <a:pt x="311" y="155"/>
                  </a:cubicBezTo>
                  <a:cubicBezTo>
                    <a:pt x="311" y="156"/>
                    <a:pt x="311" y="156"/>
                    <a:pt x="311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8" y="156"/>
                    <a:pt x="308" y="156"/>
                    <a:pt x="308" y="156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3" y="155"/>
                    <a:pt x="303" y="155"/>
                    <a:pt x="303" y="155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2" y="158"/>
                    <a:pt x="302" y="158"/>
                    <a:pt x="302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2" y="159"/>
                    <a:pt x="302" y="159"/>
                    <a:pt x="302" y="159"/>
                  </a:cubicBezTo>
                  <a:cubicBezTo>
                    <a:pt x="301" y="159"/>
                    <a:pt x="301" y="159"/>
                    <a:pt x="301" y="159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6" y="161"/>
                    <a:pt x="306" y="161"/>
                    <a:pt x="306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8" y="161"/>
                    <a:pt x="308" y="161"/>
                    <a:pt x="308" y="161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7" y="163"/>
                    <a:pt x="307" y="163"/>
                    <a:pt x="307" y="163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9" y="165"/>
                    <a:pt x="309" y="165"/>
                    <a:pt x="309" y="165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307" y="169"/>
                    <a:pt x="307" y="169"/>
                    <a:pt x="307" y="169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09" y="167"/>
                    <a:pt x="309" y="167"/>
                    <a:pt x="309" y="167"/>
                  </a:cubicBezTo>
                  <a:cubicBezTo>
                    <a:pt x="309" y="168"/>
                    <a:pt x="309" y="168"/>
                    <a:pt x="309" y="168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2" y="166"/>
                    <a:pt x="312" y="166"/>
                    <a:pt x="312" y="166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6"/>
                    <a:pt x="313" y="166"/>
                    <a:pt x="313" y="166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3" y="168"/>
                    <a:pt x="313" y="168"/>
                    <a:pt x="313" y="168"/>
                  </a:cubicBezTo>
                  <a:cubicBezTo>
                    <a:pt x="314" y="168"/>
                    <a:pt x="314" y="168"/>
                    <a:pt x="314" y="168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4" y="170"/>
                    <a:pt x="314" y="170"/>
                    <a:pt x="314" y="170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3" y="172"/>
                    <a:pt x="313" y="172"/>
                    <a:pt x="313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3"/>
                    <a:pt x="317" y="173"/>
                    <a:pt x="317" y="173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5"/>
                    <a:pt x="318" y="175"/>
                    <a:pt x="318" y="175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5"/>
                    <a:pt x="319" y="175"/>
                    <a:pt x="319" y="175"/>
                  </a:cubicBezTo>
                  <a:cubicBezTo>
                    <a:pt x="319" y="174"/>
                    <a:pt x="319" y="174"/>
                    <a:pt x="319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7"/>
                    <a:pt x="321" y="177"/>
                    <a:pt x="321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79"/>
                    <a:pt x="316" y="179"/>
                    <a:pt x="316" y="179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2"/>
                    <a:pt x="318" y="182"/>
                    <a:pt x="318" y="182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1"/>
                    <a:pt x="317" y="181"/>
                    <a:pt x="317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3"/>
                    <a:pt x="313" y="183"/>
                    <a:pt x="313" y="183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9"/>
                    <a:pt x="311" y="189"/>
                    <a:pt x="311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7" y="186"/>
                    <a:pt x="307" y="186"/>
                    <a:pt x="307" y="186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5" y="184"/>
                    <a:pt x="305" y="184"/>
                    <a:pt x="305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7" y="183"/>
                    <a:pt x="307" y="183"/>
                    <a:pt x="307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5" y="183"/>
                    <a:pt x="305" y="183"/>
                    <a:pt x="305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7" y="181"/>
                    <a:pt x="307" y="181"/>
                    <a:pt x="307" y="181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09" y="178"/>
                    <a:pt x="309" y="178"/>
                    <a:pt x="309" y="178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8" y="179"/>
                    <a:pt x="308" y="179"/>
                    <a:pt x="308" y="179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7" y="180"/>
                    <a:pt x="307" y="180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0"/>
                    <a:pt x="304" y="180"/>
                    <a:pt x="304" y="180"/>
                  </a:cubicBezTo>
                  <a:cubicBezTo>
                    <a:pt x="305" y="179"/>
                    <a:pt x="305" y="179"/>
                    <a:pt x="305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4" y="179"/>
                    <a:pt x="304" y="179"/>
                    <a:pt x="304" y="179"/>
                  </a:cubicBezTo>
                  <a:cubicBezTo>
                    <a:pt x="303" y="180"/>
                    <a:pt x="303" y="180"/>
                    <a:pt x="303" y="180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8"/>
                    <a:pt x="303" y="178"/>
                    <a:pt x="303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5"/>
                    <a:pt x="300" y="175"/>
                    <a:pt x="300" y="175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8"/>
                    <a:pt x="300" y="178"/>
                    <a:pt x="300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8"/>
                    <a:pt x="298" y="178"/>
                    <a:pt x="298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9" y="180"/>
                    <a:pt x="299" y="180"/>
                    <a:pt x="299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299" y="181"/>
                    <a:pt x="299" y="181"/>
                    <a:pt x="299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8"/>
                    <a:pt x="297" y="178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93" y="178"/>
                    <a:pt x="293" y="178"/>
                    <a:pt x="293" y="178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8" y="182"/>
                    <a:pt x="298" y="182"/>
                    <a:pt x="298" y="182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7" y="183"/>
                    <a:pt x="297" y="183"/>
                    <a:pt x="297" y="183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8" y="184"/>
                    <a:pt x="298" y="184"/>
                    <a:pt x="298" y="184"/>
                  </a:cubicBezTo>
                  <a:cubicBezTo>
                    <a:pt x="299" y="185"/>
                    <a:pt x="299" y="185"/>
                    <a:pt x="299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9" y="189"/>
                    <a:pt x="299" y="189"/>
                    <a:pt x="299" y="189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90"/>
                    <a:pt x="300" y="190"/>
                    <a:pt x="300" y="190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2" y="189"/>
                    <a:pt x="302" y="189"/>
                    <a:pt x="302" y="189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1"/>
                    <a:pt x="302" y="191"/>
                    <a:pt x="302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6"/>
                    <a:pt x="303" y="196"/>
                    <a:pt x="303" y="196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8"/>
                    <a:pt x="304" y="198"/>
                    <a:pt x="304" y="198"/>
                  </a:cubicBezTo>
                  <a:cubicBezTo>
                    <a:pt x="304" y="199"/>
                    <a:pt x="304" y="199"/>
                    <a:pt x="304" y="199"/>
                  </a:cubicBezTo>
                  <a:cubicBezTo>
                    <a:pt x="303" y="199"/>
                    <a:pt x="303" y="199"/>
                    <a:pt x="303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7"/>
                    <a:pt x="302" y="197"/>
                    <a:pt x="302" y="197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200"/>
                    <a:pt x="302" y="200"/>
                    <a:pt x="302" y="200"/>
                  </a:cubicBezTo>
                  <a:cubicBezTo>
                    <a:pt x="302" y="201"/>
                    <a:pt x="302" y="201"/>
                    <a:pt x="302" y="201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1" y="203"/>
                    <a:pt x="301" y="203"/>
                    <a:pt x="301" y="203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0" y="202"/>
                    <a:pt x="300" y="202"/>
                    <a:pt x="300" y="202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9" y="205"/>
                    <a:pt x="299" y="205"/>
                  </a:cubicBezTo>
                  <a:cubicBezTo>
                    <a:pt x="299" y="204"/>
                    <a:pt x="299" y="204"/>
                    <a:pt x="299" y="204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9" y="202"/>
                    <a:pt x="299" y="202"/>
                    <a:pt x="299" y="202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8" y="203"/>
                    <a:pt x="298" y="203"/>
                    <a:pt x="298" y="203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198"/>
                    <a:pt x="295" y="198"/>
                    <a:pt x="295" y="198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200"/>
                    <a:pt x="295" y="200"/>
                    <a:pt x="295" y="200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3" y="199"/>
                    <a:pt x="293" y="199"/>
                    <a:pt x="293" y="199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6"/>
                    <a:pt x="292" y="196"/>
                    <a:pt x="292" y="196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2" y="198"/>
                    <a:pt x="292" y="198"/>
                    <a:pt x="292" y="198"/>
                  </a:cubicBezTo>
                  <a:cubicBezTo>
                    <a:pt x="292" y="199"/>
                    <a:pt x="292" y="199"/>
                    <a:pt x="292" y="199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0" y="197"/>
                    <a:pt x="290" y="197"/>
                    <a:pt x="290" y="197"/>
                  </a:cubicBezTo>
                  <a:cubicBezTo>
                    <a:pt x="289" y="196"/>
                    <a:pt x="289" y="196"/>
                    <a:pt x="289" y="196"/>
                  </a:cubicBezTo>
                  <a:cubicBezTo>
                    <a:pt x="289" y="195"/>
                    <a:pt x="289" y="195"/>
                    <a:pt x="289" y="195"/>
                  </a:cubicBezTo>
                  <a:cubicBezTo>
                    <a:pt x="288" y="195"/>
                    <a:pt x="288" y="195"/>
                    <a:pt x="288" y="195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7" y="195"/>
                    <a:pt x="287" y="195"/>
                    <a:pt x="287" y="195"/>
                  </a:cubicBezTo>
                  <a:cubicBezTo>
                    <a:pt x="287" y="196"/>
                    <a:pt x="287" y="196"/>
                    <a:pt x="287" y="196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9"/>
                    <a:pt x="289" y="199"/>
                    <a:pt x="289" y="199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90" y="200"/>
                    <a:pt x="290" y="200"/>
                    <a:pt x="290" y="200"/>
                  </a:cubicBezTo>
                  <a:cubicBezTo>
                    <a:pt x="291" y="200"/>
                    <a:pt x="291" y="200"/>
                    <a:pt x="291" y="200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1" y="202"/>
                    <a:pt x="291" y="202"/>
                    <a:pt x="291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4" y="208"/>
                    <a:pt x="294" y="208"/>
                    <a:pt x="294" y="208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lose/>
                  <a:moveTo>
                    <a:pt x="221" y="190"/>
                  </a:moveTo>
                  <a:cubicBezTo>
                    <a:pt x="221" y="190"/>
                    <a:pt x="221" y="190"/>
                    <a:pt x="221" y="190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5" y="190"/>
                    <a:pt x="225" y="190"/>
                    <a:pt x="225" y="190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9" y="191"/>
                    <a:pt x="229" y="191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1" y="190"/>
                    <a:pt x="231" y="190"/>
                    <a:pt x="231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3" y="188"/>
                    <a:pt x="233" y="188"/>
                    <a:pt x="233" y="188"/>
                  </a:cubicBezTo>
                  <a:cubicBezTo>
                    <a:pt x="233" y="187"/>
                    <a:pt x="233" y="187"/>
                    <a:pt x="233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6" y="186"/>
                    <a:pt x="236" y="186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3"/>
                    <a:pt x="242" y="193"/>
                    <a:pt x="242" y="193"/>
                  </a:cubicBezTo>
                  <a:cubicBezTo>
                    <a:pt x="243" y="193"/>
                    <a:pt x="243" y="193"/>
                    <a:pt x="243" y="193"/>
                  </a:cubicBezTo>
                  <a:cubicBezTo>
                    <a:pt x="243" y="192"/>
                    <a:pt x="243" y="192"/>
                    <a:pt x="243" y="192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1"/>
                    <a:pt x="245" y="191"/>
                    <a:pt x="245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1" y="187"/>
                    <a:pt x="241" y="187"/>
                    <a:pt x="241" y="187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4" y="178"/>
                    <a:pt x="234" y="178"/>
                    <a:pt x="234" y="178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6" y="179"/>
                    <a:pt x="226" y="179"/>
                    <a:pt x="226" y="179"/>
                  </a:cubicBezTo>
                  <a:cubicBezTo>
                    <a:pt x="227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9"/>
                    <a:pt x="221" y="189"/>
                    <a:pt x="221" y="189"/>
                  </a:cubicBezTo>
                  <a:cubicBezTo>
                    <a:pt x="221" y="190"/>
                    <a:pt x="221" y="190"/>
                    <a:pt x="221" y="190"/>
                  </a:cubicBezTo>
                  <a:close/>
                  <a:moveTo>
                    <a:pt x="228" y="201"/>
                  </a:moveTo>
                  <a:cubicBezTo>
                    <a:pt x="228" y="201"/>
                    <a:pt x="228" y="201"/>
                    <a:pt x="228" y="201"/>
                  </a:cubicBezTo>
                  <a:cubicBezTo>
                    <a:pt x="229" y="201"/>
                    <a:pt x="229" y="201"/>
                    <a:pt x="229" y="201"/>
                  </a:cubicBezTo>
                  <a:cubicBezTo>
                    <a:pt x="229" y="200"/>
                    <a:pt x="229" y="200"/>
                    <a:pt x="229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1"/>
                    <a:pt x="230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4" y="199"/>
                    <a:pt x="234" y="199"/>
                    <a:pt x="234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6" y="198"/>
                    <a:pt x="236" y="198"/>
                    <a:pt x="236" y="198"/>
                  </a:cubicBezTo>
                  <a:cubicBezTo>
                    <a:pt x="236" y="197"/>
                    <a:pt x="236" y="197"/>
                    <a:pt x="236" y="197"/>
                  </a:cubicBezTo>
                  <a:cubicBezTo>
                    <a:pt x="237" y="197"/>
                    <a:pt x="237" y="197"/>
                    <a:pt x="237" y="197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5" y="196"/>
                    <a:pt x="235" y="196"/>
                    <a:pt x="235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30" y="197"/>
                    <a:pt x="230" y="197"/>
                    <a:pt x="230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198"/>
                    <a:pt x="229" y="198"/>
                    <a:pt x="229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8" y="201"/>
                    <a:pt x="228" y="201"/>
                    <a:pt x="228" y="201"/>
                  </a:cubicBezTo>
                  <a:close/>
                  <a:moveTo>
                    <a:pt x="300" y="206"/>
                  </a:moveTo>
                  <a:cubicBezTo>
                    <a:pt x="300" y="207"/>
                    <a:pt x="300" y="207"/>
                    <a:pt x="300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1" y="206"/>
                    <a:pt x="301" y="206"/>
                    <a:pt x="301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206"/>
                    <a:pt x="300" y="206"/>
                    <a:pt x="300" y="206"/>
                  </a:cubicBezTo>
                  <a:close/>
                  <a:moveTo>
                    <a:pt x="277" y="201"/>
                  </a:moveTo>
                  <a:cubicBezTo>
                    <a:pt x="278" y="201"/>
                    <a:pt x="278" y="201"/>
                    <a:pt x="278" y="201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7" y="201"/>
                    <a:pt x="277" y="201"/>
                    <a:pt x="277" y="201"/>
                  </a:cubicBezTo>
                  <a:close/>
                  <a:moveTo>
                    <a:pt x="299" y="212"/>
                  </a:moveTo>
                  <a:cubicBezTo>
                    <a:pt x="298" y="211"/>
                    <a:pt x="298" y="211"/>
                    <a:pt x="298" y="211"/>
                  </a:cubicBezTo>
                  <a:cubicBezTo>
                    <a:pt x="298" y="211"/>
                    <a:pt x="298" y="211"/>
                    <a:pt x="298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2"/>
                    <a:pt x="299" y="212"/>
                    <a:pt x="299" y="212"/>
                  </a:cubicBezTo>
                  <a:close/>
                  <a:moveTo>
                    <a:pt x="298" y="214"/>
                  </a:move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7" y="226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6"/>
                    <a:pt x="277" y="226"/>
                    <a:pt x="277" y="226"/>
                  </a:cubicBezTo>
                  <a:close/>
                  <a:moveTo>
                    <a:pt x="283" y="220"/>
                  </a:moveTo>
                  <a:cubicBezTo>
                    <a:pt x="283" y="220"/>
                    <a:pt x="283" y="220"/>
                    <a:pt x="283" y="220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8"/>
                    <a:pt x="283" y="218"/>
                    <a:pt x="283" y="218"/>
                  </a:cubicBezTo>
                  <a:cubicBezTo>
                    <a:pt x="284" y="218"/>
                    <a:pt x="284" y="218"/>
                    <a:pt x="284" y="218"/>
                  </a:cubicBezTo>
                  <a:cubicBezTo>
                    <a:pt x="285" y="217"/>
                    <a:pt x="285" y="217"/>
                    <a:pt x="285" y="217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3" y="220"/>
                    <a:pt x="283" y="220"/>
                    <a:pt x="283" y="220"/>
                  </a:cubicBezTo>
                  <a:close/>
                  <a:moveTo>
                    <a:pt x="263" y="200"/>
                  </a:moveTo>
                  <a:cubicBezTo>
                    <a:pt x="264" y="201"/>
                    <a:pt x="264" y="201"/>
                    <a:pt x="264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3" y="200"/>
                    <a:pt x="263" y="200"/>
                    <a:pt x="263" y="200"/>
                  </a:cubicBezTo>
                  <a:close/>
                  <a:moveTo>
                    <a:pt x="257" y="195"/>
                  </a:moveTo>
                  <a:cubicBezTo>
                    <a:pt x="257" y="195"/>
                    <a:pt x="257" y="195"/>
                    <a:pt x="257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9" y="195"/>
                    <a:pt x="259" y="195"/>
                    <a:pt x="259" y="195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4"/>
                    <a:pt x="258" y="194"/>
                    <a:pt x="258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5"/>
                    <a:pt x="257" y="195"/>
                    <a:pt x="257" y="195"/>
                  </a:cubicBezTo>
                  <a:close/>
                  <a:moveTo>
                    <a:pt x="252" y="197"/>
                  </a:moveTo>
                  <a:cubicBezTo>
                    <a:pt x="253" y="197"/>
                    <a:pt x="253" y="197"/>
                    <a:pt x="253" y="197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3"/>
                    <a:pt x="250" y="193"/>
                    <a:pt x="250" y="193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1" y="200"/>
                  </a:moveTo>
                  <a:cubicBezTo>
                    <a:pt x="251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lose/>
                  <a:moveTo>
                    <a:pt x="242" y="207"/>
                  </a:moveTo>
                  <a:cubicBezTo>
                    <a:pt x="242" y="207"/>
                    <a:pt x="242" y="207"/>
                    <a:pt x="242" y="207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5" y="202"/>
                    <a:pt x="245" y="202"/>
                    <a:pt x="245" y="20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2" y="201"/>
                    <a:pt x="242" y="201"/>
                    <a:pt x="242" y="201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2" y="207"/>
                    <a:pt x="242" y="207"/>
                    <a:pt x="242" y="207"/>
                  </a:cubicBezTo>
                  <a:close/>
                  <a:moveTo>
                    <a:pt x="233" y="240"/>
                  </a:move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lose/>
                  <a:moveTo>
                    <a:pt x="233" y="243"/>
                  </a:move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3" y="243"/>
                    <a:pt x="233" y="243"/>
                  </a:cubicBezTo>
                  <a:close/>
                  <a:moveTo>
                    <a:pt x="228" y="242"/>
                  </a:moveTo>
                  <a:cubicBezTo>
                    <a:pt x="228" y="242"/>
                    <a:pt x="228" y="242"/>
                    <a:pt x="228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9" y="241"/>
                    <a:pt x="229" y="241"/>
                    <a:pt x="229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8" y="243"/>
                    <a:pt x="228" y="243"/>
                    <a:pt x="228" y="243"/>
                  </a:cubicBezTo>
                  <a:cubicBezTo>
                    <a:pt x="228" y="242"/>
                    <a:pt x="228" y="242"/>
                    <a:pt x="228" y="242"/>
                  </a:cubicBezTo>
                  <a:close/>
                  <a:moveTo>
                    <a:pt x="232" y="244"/>
                  </a:moveTo>
                  <a:cubicBezTo>
                    <a:pt x="233" y="243"/>
                    <a:pt x="233" y="243"/>
                    <a:pt x="233" y="243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30" y="243"/>
                    <a:pt x="230" y="243"/>
                    <a:pt x="230" y="243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3"/>
                    <a:pt x="229" y="243"/>
                    <a:pt x="229" y="243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1" y="245"/>
                    <a:pt x="231" y="245"/>
                    <a:pt x="231" y="245"/>
                  </a:cubicBezTo>
                  <a:cubicBezTo>
                    <a:pt x="231" y="245"/>
                    <a:pt x="232" y="244"/>
                    <a:pt x="232" y="244"/>
                  </a:cubicBezTo>
                  <a:close/>
                  <a:moveTo>
                    <a:pt x="231" y="244"/>
                  </a:moveTo>
                  <a:cubicBezTo>
                    <a:pt x="231" y="243"/>
                    <a:pt x="231" y="243"/>
                    <a:pt x="231" y="243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43"/>
                    <a:pt x="232" y="243"/>
                    <a:pt x="232" y="243"/>
                  </a:cubicBez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close/>
                  <a:moveTo>
                    <a:pt x="291" y="299"/>
                  </a:moveTo>
                  <a:cubicBezTo>
                    <a:pt x="290" y="299"/>
                    <a:pt x="290" y="299"/>
                    <a:pt x="290" y="299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1" y="298"/>
                    <a:pt x="291" y="298"/>
                    <a:pt x="291" y="298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1" y="299"/>
                    <a:pt x="291" y="299"/>
                    <a:pt x="291" y="299"/>
                  </a:cubicBezTo>
                  <a:close/>
                  <a:moveTo>
                    <a:pt x="312" y="302"/>
                  </a:moveTo>
                  <a:cubicBezTo>
                    <a:pt x="312" y="302"/>
                    <a:pt x="312" y="302"/>
                    <a:pt x="312" y="302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1"/>
                    <a:pt x="313" y="301"/>
                    <a:pt x="313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2" y="302"/>
                    <a:pt x="312" y="302"/>
                    <a:pt x="312" y="302"/>
                  </a:cubicBezTo>
                  <a:close/>
                  <a:moveTo>
                    <a:pt x="313" y="303"/>
                  </a:moveTo>
                  <a:cubicBezTo>
                    <a:pt x="313" y="302"/>
                    <a:pt x="313" y="302"/>
                    <a:pt x="313" y="302"/>
                  </a:cubicBezTo>
                  <a:cubicBezTo>
                    <a:pt x="314" y="302"/>
                    <a:pt x="314" y="302"/>
                    <a:pt x="314" y="302"/>
                  </a:cubicBezTo>
                  <a:cubicBezTo>
                    <a:pt x="314" y="303"/>
                    <a:pt x="314" y="303"/>
                    <a:pt x="314" y="303"/>
                  </a:cubicBezTo>
                  <a:cubicBezTo>
                    <a:pt x="313" y="303"/>
                    <a:pt x="313" y="303"/>
                    <a:pt x="313" y="303"/>
                  </a:cubicBezTo>
                  <a:cubicBezTo>
                    <a:pt x="313" y="303"/>
                    <a:pt x="313" y="303"/>
                    <a:pt x="313" y="303"/>
                  </a:cubicBezTo>
                  <a:close/>
                  <a:moveTo>
                    <a:pt x="322" y="275"/>
                  </a:moveTo>
                  <a:cubicBezTo>
                    <a:pt x="322" y="274"/>
                    <a:pt x="322" y="274"/>
                    <a:pt x="322" y="274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3" y="274"/>
                    <a:pt x="323" y="274"/>
                    <a:pt x="323" y="274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lose/>
                  <a:moveTo>
                    <a:pt x="319" y="280"/>
                  </a:moveTo>
                  <a:cubicBezTo>
                    <a:pt x="319" y="281"/>
                    <a:pt x="319" y="281"/>
                    <a:pt x="319" y="281"/>
                  </a:cubicBezTo>
                  <a:cubicBezTo>
                    <a:pt x="319" y="281"/>
                    <a:pt x="319" y="281"/>
                    <a:pt x="319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19" y="280"/>
                    <a:pt x="319" y="280"/>
                    <a:pt x="319" y="280"/>
                  </a:cubicBezTo>
                  <a:close/>
                  <a:moveTo>
                    <a:pt x="324" y="287"/>
                  </a:move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4" y="287"/>
                    <a:pt x="324" y="287"/>
                    <a:pt x="324" y="287"/>
                  </a:cubicBezTo>
                  <a:close/>
                  <a:moveTo>
                    <a:pt x="322" y="287"/>
                  </a:move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6"/>
                    <a:pt x="322" y="286"/>
                    <a:pt x="322" y="286"/>
                  </a:cubicBezTo>
                  <a:cubicBezTo>
                    <a:pt x="323" y="286"/>
                    <a:pt x="323" y="286"/>
                    <a:pt x="323" y="286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8"/>
                    <a:pt x="321" y="288"/>
                    <a:pt x="321" y="288"/>
                  </a:cubicBezTo>
                  <a:cubicBezTo>
                    <a:pt x="321" y="287"/>
                    <a:pt x="321" y="287"/>
                    <a:pt x="321" y="287"/>
                  </a:cubicBezTo>
                  <a:cubicBezTo>
                    <a:pt x="322" y="287"/>
                    <a:pt x="322" y="287"/>
                    <a:pt x="322" y="287"/>
                  </a:cubicBezTo>
                  <a:close/>
                  <a:moveTo>
                    <a:pt x="315" y="297"/>
                  </a:move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lose/>
                  <a:moveTo>
                    <a:pt x="324" y="295"/>
                  </a:move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lose/>
                  <a:moveTo>
                    <a:pt x="314" y="280"/>
                  </a:moveTo>
                  <a:cubicBezTo>
                    <a:pt x="313" y="280"/>
                    <a:pt x="313" y="280"/>
                    <a:pt x="313" y="280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1" y="282"/>
                    <a:pt x="311" y="282"/>
                    <a:pt x="311" y="282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4"/>
                    <a:pt x="311" y="284"/>
                    <a:pt x="311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5"/>
                    <a:pt x="310" y="285"/>
                    <a:pt x="310" y="285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8" y="288"/>
                    <a:pt x="308" y="288"/>
                    <a:pt x="308" y="288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7" y="290"/>
                    <a:pt x="307" y="290"/>
                    <a:pt x="307" y="290"/>
                  </a:cubicBezTo>
                  <a:cubicBezTo>
                    <a:pt x="306" y="289"/>
                    <a:pt x="306" y="289"/>
                    <a:pt x="306" y="289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5" y="291"/>
                    <a:pt x="305" y="291"/>
                    <a:pt x="305" y="291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3" y="291"/>
                    <a:pt x="303" y="291"/>
                    <a:pt x="303" y="291"/>
                  </a:cubicBezTo>
                  <a:cubicBezTo>
                    <a:pt x="302" y="292"/>
                    <a:pt x="302" y="292"/>
                    <a:pt x="302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3" y="297"/>
                    <a:pt x="303" y="297"/>
                    <a:pt x="303" y="297"/>
                  </a:cubicBezTo>
                  <a:cubicBezTo>
                    <a:pt x="304" y="297"/>
                    <a:pt x="304" y="297"/>
                    <a:pt x="304" y="297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6" y="296"/>
                    <a:pt x="306" y="296"/>
                    <a:pt x="306" y="296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6" y="297"/>
                    <a:pt x="306" y="297"/>
                    <a:pt x="306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8" y="297"/>
                    <a:pt x="308" y="297"/>
                    <a:pt x="308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10" y="298"/>
                    <a:pt x="310" y="298"/>
                    <a:pt x="310" y="298"/>
                  </a:cubicBezTo>
                  <a:cubicBezTo>
                    <a:pt x="310" y="297"/>
                    <a:pt x="310" y="297"/>
                    <a:pt x="310" y="297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8" y="297"/>
                    <a:pt x="318" y="297"/>
                    <a:pt x="318" y="297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7"/>
                    <a:pt x="319" y="297"/>
                    <a:pt x="319" y="297"/>
                  </a:cubicBezTo>
                  <a:cubicBezTo>
                    <a:pt x="320" y="297"/>
                    <a:pt x="320" y="297"/>
                    <a:pt x="320" y="297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2"/>
                    <a:pt x="316" y="302"/>
                    <a:pt x="316" y="302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1" y="299"/>
                    <a:pt x="321" y="299"/>
                    <a:pt x="321" y="299"/>
                  </a:cubicBezTo>
                  <a:cubicBezTo>
                    <a:pt x="321" y="298"/>
                    <a:pt x="321" y="298"/>
                    <a:pt x="321" y="298"/>
                  </a:cubicBezTo>
                  <a:cubicBezTo>
                    <a:pt x="322" y="297"/>
                    <a:pt x="322" y="297"/>
                    <a:pt x="322" y="297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22" y="301"/>
                    <a:pt x="322" y="301"/>
                    <a:pt x="322" y="301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4" y="301"/>
                    <a:pt x="324" y="301"/>
                    <a:pt x="324" y="301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4" y="304"/>
                    <a:pt x="324" y="304"/>
                    <a:pt x="324" y="304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6" y="303"/>
                    <a:pt x="326" y="303"/>
                  </a:cubicBezTo>
                  <a:cubicBezTo>
                    <a:pt x="326" y="303"/>
                    <a:pt x="326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0"/>
                    <a:pt x="327" y="300"/>
                    <a:pt x="327" y="300"/>
                  </a:cubicBezTo>
                  <a:cubicBezTo>
                    <a:pt x="328" y="299"/>
                    <a:pt x="328" y="299"/>
                    <a:pt x="328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8"/>
                    <a:pt x="328" y="298"/>
                    <a:pt x="328" y="298"/>
                  </a:cubicBezTo>
                  <a:cubicBezTo>
                    <a:pt x="327" y="298"/>
                    <a:pt x="327" y="298"/>
                    <a:pt x="327" y="298"/>
                  </a:cubicBezTo>
                  <a:cubicBezTo>
                    <a:pt x="327" y="299"/>
                    <a:pt x="327" y="299"/>
                    <a:pt x="327" y="299"/>
                  </a:cubicBezTo>
                  <a:cubicBezTo>
                    <a:pt x="326" y="299"/>
                    <a:pt x="326" y="299"/>
                    <a:pt x="326" y="299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7" y="297"/>
                    <a:pt x="327" y="297"/>
                    <a:pt x="327" y="297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5"/>
                    <a:pt x="328" y="295"/>
                    <a:pt x="328" y="295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5" y="298"/>
                    <a:pt x="325" y="298"/>
                    <a:pt x="325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5" y="296"/>
                    <a:pt x="325" y="296"/>
                    <a:pt x="325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4"/>
                    <a:pt x="325" y="294"/>
                    <a:pt x="325" y="294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7" y="294"/>
                    <a:pt x="327" y="294"/>
                    <a:pt x="327" y="294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28" y="293"/>
                    <a:pt x="328" y="293"/>
                    <a:pt x="328" y="293"/>
                  </a:cubicBezTo>
                  <a:cubicBezTo>
                    <a:pt x="328" y="292"/>
                    <a:pt x="328" y="292"/>
                    <a:pt x="328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3" y="294"/>
                    <a:pt x="323" y="294"/>
                    <a:pt x="323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5" y="292"/>
                    <a:pt x="325" y="292"/>
                    <a:pt x="325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5" y="291"/>
                    <a:pt x="325" y="291"/>
                    <a:pt x="325" y="291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5" y="288"/>
                    <a:pt x="325" y="288"/>
                    <a:pt x="325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7" y="287"/>
                    <a:pt x="317" y="287"/>
                    <a:pt x="317" y="287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6" y="287"/>
                    <a:pt x="316" y="287"/>
                    <a:pt x="316" y="287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9" y="286"/>
                    <a:pt x="319" y="286"/>
                    <a:pt x="319" y="286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6" y="285"/>
                    <a:pt x="316" y="285"/>
                    <a:pt x="316" y="285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3" y="287"/>
                    <a:pt x="313" y="287"/>
                    <a:pt x="313" y="287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4"/>
                    <a:pt x="314" y="284"/>
                    <a:pt x="314" y="284"/>
                  </a:cubicBezTo>
                  <a:cubicBezTo>
                    <a:pt x="315" y="284"/>
                    <a:pt x="315" y="284"/>
                    <a:pt x="315" y="284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1"/>
                    <a:pt x="318" y="281"/>
                    <a:pt x="318" y="281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8" y="279"/>
                    <a:pt x="318" y="279"/>
                    <a:pt x="318" y="279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9"/>
                    <a:pt x="315" y="279"/>
                    <a:pt x="315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80"/>
                    <a:pt x="314" y="280"/>
                    <a:pt x="314" y="280"/>
                  </a:cubicBezTo>
                  <a:close/>
                  <a:moveTo>
                    <a:pt x="285" y="287"/>
                  </a:moveTo>
                  <a:cubicBezTo>
                    <a:pt x="286" y="287"/>
                    <a:pt x="286" y="287"/>
                    <a:pt x="286" y="287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9" y="288"/>
                    <a:pt x="289" y="288"/>
                    <a:pt x="289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1" y="289"/>
                    <a:pt x="291" y="289"/>
                    <a:pt x="291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7"/>
                    <a:pt x="291" y="287"/>
                    <a:pt x="291" y="287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7" y="285"/>
                    <a:pt x="287" y="285"/>
                    <a:pt x="287" y="285"/>
                  </a:cubicBezTo>
                  <a:cubicBezTo>
                    <a:pt x="286" y="284"/>
                    <a:pt x="286" y="284"/>
                    <a:pt x="286" y="284"/>
                  </a:cubicBezTo>
                  <a:cubicBezTo>
                    <a:pt x="284" y="284"/>
                    <a:pt x="284" y="284"/>
                    <a:pt x="284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2" y="284"/>
                    <a:pt x="282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4" y="285"/>
                    <a:pt x="284" y="285"/>
                    <a:pt x="284" y="285"/>
                  </a:cubicBezTo>
                  <a:cubicBezTo>
                    <a:pt x="285" y="286"/>
                    <a:pt x="285" y="286"/>
                    <a:pt x="285" y="286"/>
                  </a:cubicBezTo>
                  <a:cubicBezTo>
                    <a:pt x="285" y="287"/>
                    <a:pt x="285" y="287"/>
                    <a:pt x="285" y="287"/>
                  </a:cubicBezTo>
                  <a:cubicBezTo>
                    <a:pt x="285" y="287"/>
                    <a:pt x="285" y="287"/>
                    <a:pt x="285" y="287"/>
                  </a:cubicBezTo>
                  <a:close/>
                  <a:moveTo>
                    <a:pt x="286" y="305"/>
                  </a:moveTo>
                  <a:cubicBezTo>
                    <a:pt x="285" y="305"/>
                    <a:pt x="285" y="305"/>
                    <a:pt x="285" y="305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2" y="303"/>
                    <a:pt x="282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1"/>
                    <a:pt x="280" y="301"/>
                    <a:pt x="280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0"/>
                    <a:pt x="279" y="300"/>
                    <a:pt x="279" y="300"/>
                  </a:cubicBezTo>
                  <a:cubicBezTo>
                    <a:pt x="281" y="299"/>
                    <a:pt x="281" y="299"/>
                    <a:pt x="281" y="299"/>
                  </a:cubicBezTo>
                  <a:cubicBezTo>
                    <a:pt x="281" y="300"/>
                    <a:pt x="281" y="300"/>
                    <a:pt x="281" y="300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6" y="303"/>
                    <a:pt x="286" y="303"/>
                    <a:pt x="286" y="303"/>
                  </a:cubicBezTo>
                  <a:cubicBezTo>
                    <a:pt x="286" y="302"/>
                    <a:pt x="286" y="302"/>
                    <a:pt x="286" y="302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6" y="305"/>
                    <a:pt x="286" y="305"/>
                    <a:pt x="286" y="305"/>
                  </a:cubicBezTo>
                  <a:cubicBezTo>
                    <a:pt x="286" y="305"/>
                    <a:pt x="286" y="305"/>
                    <a:pt x="286" y="305"/>
                  </a:cubicBezTo>
                  <a:close/>
                  <a:moveTo>
                    <a:pt x="292" y="308"/>
                  </a:moveTo>
                  <a:cubicBezTo>
                    <a:pt x="292" y="308"/>
                    <a:pt x="292" y="308"/>
                    <a:pt x="292" y="308"/>
                  </a:cubicBezTo>
                  <a:cubicBezTo>
                    <a:pt x="290" y="307"/>
                    <a:pt x="290" y="307"/>
                    <a:pt x="290" y="307"/>
                  </a:cubicBezTo>
                  <a:cubicBezTo>
                    <a:pt x="290" y="306"/>
                    <a:pt x="290" y="306"/>
                    <a:pt x="290" y="306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2" y="304"/>
                    <a:pt x="292" y="304"/>
                    <a:pt x="292" y="304"/>
                  </a:cubicBezTo>
                  <a:cubicBezTo>
                    <a:pt x="293" y="303"/>
                    <a:pt x="293" y="303"/>
                    <a:pt x="293" y="303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5" y="301"/>
                    <a:pt x="295" y="301"/>
                    <a:pt x="295" y="301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5" y="303"/>
                    <a:pt x="295" y="303"/>
                    <a:pt x="295" y="303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5" y="304"/>
                    <a:pt x="295" y="304"/>
                    <a:pt x="295" y="304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8" y="305"/>
                    <a:pt x="298" y="305"/>
                    <a:pt x="298" y="305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2" y="308"/>
                    <a:pt x="292" y="308"/>
                    <a:pt x="292" y="308"/>
                  </a:cubicBezTo>
                  <a:cubicBezTo>
                    <a:pt x="292" y="308"/>
                    <a:pt x="292" y="308"/>
                    <a:pt x="292" y="308"/>
                  </a:cubicBezTo>
                  <a:close/>
                  <a:moveTo>
                    <a:pt x="224" y="260"/>
                  </a:moveTo>
                  <a:cubicBezTo>
                    <a:pt x="224" y="261"/>
                    <a:pt x="224" y="261"/>
                    <a:pt x="224" y="261"/>
                  </a:cubicBezTo>
                  <a:cubicBezTo>
                    <a:pt x="224" y="261"/>
                    <a:pt x="224" y="261"/>
                    <a:pt x="224" y="261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60"/>
                    <a:pt x="224" y="260"/>
                    <a:pt x="224" y="260"/>
                  </a:cubicBezTo>
                  <a:close/>
                  <a:moveTo>
                    <a:pt x="223" y="269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3" y="269"/>
                    <a:pt x="223" y="269"/>
                    <a:pt x="223" y="269"/>
                  </a:cubicBezTo>
                  <a:close/>
                  <a:moveTo>
                    <a:pt x="215" y="262"/>
                  </a:moveTo>
                  <a:cubicBezTo>
                    <a:pt x="216" y="261"/>
                    <a:pt x="216" y="261"/>
                    <a:pt x="216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9" y="261"/>
                    <a:pt x="219" y="261"/>
                    <a:pt x="219" y="261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5" y="263"/>
                    <a:pt x="215" y="263"/>
                    <a:pt x="215" y="263"/>
                  </a:cubicBezTo>
                  <a:cubicBezTo>
                    <a:pt x="215" y="262"/>
                    <a:pt x="215" y="262"/>
                    <a:pt x="215" y="262"/>
                  </a:cubicBezTo>
                  <a:close/>
                  <a:moveTo>
                    <a:pt x="34" y="266"/>
                  </a:moveTo>
                  <a:cubicBezTo>
                    <a:pt x="35" y="266"/>
                    <a:pt x="35" y="266"/>
                    <a:pt x="35" y="266"/>
                  </a:cubicBezTo>
                  <a:cubicBezTo>
                    <a:pt x="35" y="267"/>
                    <a:pt x="35" y="267"/>
                    <a:pt x="35" y="267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67"/>
                    <a:pt x="34" y="267"/>
                    <a:pt x="34" y="267"/>
                  </a:cubicBezTo>
                  <a:cubicBezTo>
                    <a:pt x="34" y="266"/>
                    <a:pt x="34" y="266"/>
                    <a:pt x="34" y="266"/>
                  </a:cubicBezTo>
                  <a:close/>
                  <a:moveTo>
                    <a:pt x="32" y="264"/>
                  </a:moveTo>
                  <a:cubicBezTo>
                    <a:pt x="32" y="263"/>
                    <a:pt x="32" y="263"/>
                    <a:pt x="32" y="263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2" y="264"/>
                    <a:pt x="32" y="264"/>
                    <a:pt x="32" y="264"/>
                  </a:cubicBezTo>
                  <a:close/>
                  <a:moveTo>
                    <a:pt x="27" y="260"/>
                  </a:moveTo>
                  <a:cubicBezTo>
                    <a:pt x="28" y="260"/>
                    <a:pt x="28" y="260"/>
                    <a:pt x="28" y="260"/>
                  </a:cubicBezTo>
                  <a:cubicBezTo>
                    <a:pt x="28" y="260"/>
                    <a:pt x="28" y="260"/>
                    <a:pt x="28" y="260"/>
                  </a:cubicBezTo>
                  <a:cubicBezTo>
                    <a:pt x="27" y="260"/>
                    <a:pt x="27" y="260"/>
                    <a:pt x="27" y="260"/>
                  </a:cubicBezTo>
                  <a:close/>
                  <a:moveTo>
                    <a:pt x="20" y="257"/>
                  </a:moveTo>
                  <a:cubicBezTo>
                    <a:pt x="20" y="258"/>
                    <a:pt x="20" y="258"/>
                    <a:pt x="20" y="258"/>
                  </a:cubicBezTo>
                  <a:cubicBezTo>
                    <a:pt x="21" y="258"/>
                    <a:pt x="21" y="258"/>
                    <a:pt x="21" y="258"/>
                  </a:cubicBezTo>
                  <a:cubicBezTo>
                    <a:pt x="21" y="259"/>
                    <a:pt x="21" y="259"/>
                    <a:pt x="21" y="259"/>
                  </a:cubicBezTo>
                  <a:cubicBezTo>
                    <a:pt x="23" y="259"/>
                    <a:pt x="23" y="259"/>
                    <a:pt x="23" y="259"/>
                  </a:cubicBezTo>
                  <a:cubicBezTo>
                    <a:pt x="22" y="260"/>
                    <a:pt x="22" y="260"/>
                    <a:pt x="22" y="260"/>
                  </a:cubicBezTo>
                  <a:cubicBezTo>
                    <a:pt x="21" y="260"/>
                    <a:pt x="21" y="260"/>
                    <a:pt x="21" y="260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25" y="263"/>
                    <a:pt x="25" y="263"/>
                    <a:pt x="25" y="263"/>
                  </a:cubicBezTo>
                  <a:cubicBezTo>
                    <a:pt x="24" y="265"/>
                    <a:pt x="24" y="265"/>
                    <a:pt x="24" y="265"/>
                  </a:cubicBezTo>
                  <a:cubicBezTo>
                    <a:pt x="24" y="266"/>
                    <a:pt x="24" y="266"/>
                    <a:pt x="24" y="266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5" y="267"/>
                    <a:pt x="25" y="267"/>
                    <a:pt x="25" y="267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6" y="267"/>
                    <a:pt x="26" y="267"/>
                    <a:pt x="26" y="267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30" y="270"/>
                    <a:pt x="30" y="270"/>
                    <a:pt x="30" y="270"/>
                  </a:cubicBezTo>
                  <a:cubicBezTo>
                    <a:pt x="31" y="270"/>
                    <a:pt x="31" y="270"/>
                    <a:pt x="31" y="270"/>
                  </a:cubicBezTo>
                  <a:cubicBezTo>
                    <a:pt x="29" y="271"/>
                    <a:pt x="29" y="271"/>
                    <a:pt x="29" y="271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2"/>
                    <a:pt x="36" y="272"/>
                    <a:pt x="36" y="272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35" y="270"/>
                    <a:pt x="35" y="270"/>
                    <a:pt x="35" y="270"/>
                  </a:cubicBezTo>
                  <a:cubicBezTo>
                    <a:pt x="35" y="269"/>
                    <a:pt x="35" y="269"/>
                    <a:pt x="35" y="269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8" y="261"/>
                    <a:pt x="28" y="261"/>
                    <a:pt x="28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6" y="260"/>
                    <a:pt x="26" y="260"/>
                    <a:pt x="26" y="260"/>
                  </a:cubicBezTo>
                  <a:cubicBezTo>
                    <a:pt x="25" y="259"/>
                    <a:pt x="25" y="259"/>
                    <a:pt x="25" y="259"/>
                  </a:cubicBezTo>
                  <a:cubicBezTo>
                    <a:pt x="24" y="259"/>
                    <a:pt x="24" y="259"/>
                    <a:pt x="24" y="259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2" y="257"/>
                    <a:pt x="22" y="257"/>
                    <a:pt x="22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0" y="257"/>
                    <a:pt x="20" y="257"/>
                    <a:pt x="20" y="257"/>
                  </a:cubicBezTo>
                  <a:close/>
                  <a:moveTo>
                    <a:pt x="28" y="259"/>
                  </a:moveTo>
                  <a:cubicBezTo>
                    <a:pt x="28" y="259"/>
                    <a:pt x="28" y="259"/>
                    <a:pt x="28" y="259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8" y="259"/>
                    <a:pt x="28" y="259"/>
                    <a:pt x="28" y="259"/>
                  </a:cubicBezTo>
                  <a:cubicBezTo>
                    <a:pt x="28" y="259"/>
                    <a:pt x="28" y="259"/>
                    <a:pt x="28" y="259"/>
                  </a:cubicBezTo>
                  <a:close/>
                  <a:moveTo>
                    <a:pt x="27" y="258"/>
                  </a:moveTo>
                  <a:cubicBezTo>
                    <a:pt x="28" y="258"/>
                    <a:pt x="28" y="258"/>
                    <a:pt x="28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27" y="258"/>
                    <a:pt x="27" y="258"/>
                    <a:pt x="27" y="258"/>
                  </a:cubicBezTo>
                  <a:close/>
                  <a:moveTo>
                    <a:pt x="22" y="240"/>
                  </a:moveTo>
                  <a:cubicBezTo>
                    <a:pt x="22" y="241"/>
                    <a:pt x="22" y="241"/>
                    <a:pt x="22" y="241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22" y="240"/>
                    <a:pt x="22" y="240"/>
                    <a:pt x="22" y="240"/>
                  </a:cubicBezTo>
                  <a:close/>
                  <a:moveTo>
                    <a:pt x="24" y="249"/>
                  </a:moveTo>
                  <a:cubicBezTo>
                    <a:pt x="24" y="248"/>
                    <a:pt x="24" y="248"/>
                    <a:pt x="24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24" y="251"/>
                  </a:moveTo>
                  <a:cubicBezTo>
                    <a:pt x="23" y="252"/>
                    <a:pt x="23" y="252"/>
                    <a:pt x="23" y="252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2"/>
                    <a:pt x="24" y="252"/>
                    <a:pt x="24" y="252"/>
                  </a:cubicBezTo>
                  <a:cubicBezTo>
                    <a:pt x="24" y="251"/>
                    <a:pt x="24" y="251"/>
                    <a:pt x="24" y="251"/>
                  </a:cubicBezTo>
                  <a:close/>
                  <a:moveTo>
                    <a:pt x="25" y="250"/>
                  </a:move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5" y="250"/>
                    <a:pt x="25" y="250"/>
                  </a:cubicBezTo>
                  <a:close/>
                  <a:moveTo>
                    <a:pt x="26" y="249"/>
                  </a:moveTo>
                  <a:cubicBezTo>
                    <a:pt x="27" y="248"/>
                    <a:pt x="27" y="248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lose/>
                  <a:moveTo>
                    <a:pt x="25" y="245"/>
                  </a:moveTo>
                  <a:cubicBezTo>
                    <a:pt x="25" y="244"/>
                    <a:pt x="25" y="244"/>
                    <a:pt x="25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lose/>
                  <a:moveTo>
                    <a:pt x="23" y="245"/>
                  </a:moveTo>
                  <a:cubicBezTo>
                    <a:pt x="24" y="245"/>
                    <a:pt x="24" y="245"/>
                    <a:pt x="24" y="245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3" y="245"/>
                    <a:pt x="23" y="245"/>
                    <a:pt x="23" y="245"/>
                  </a:cubicBezTo>
                  <a:close/>
                  <a:moveTo>
                    <a:pt x="22" y="243"/>
                  </a:moveTo>
                  <a:cubicBezTo>
                    <a:pt x="22" y="244"/>
                    <a:pt x="22" y="244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3" y="244"/>
                    <a:pt x="23" y="244"/>
                    <a:pt x="23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2" y="243"/>
                    <a:pt x="22" y="243"/>
                    <a:pt x="22" y="243"/>
                  </a:cubicBezTo>
                  <a:close/>
                  <a:moveTo>
                    <a:pt x="23" y="242"/>
                  </a:moveTo>
                  <a:cubicBezTo>
                    <a:pt x="23" y="242"/>
                    <a:pt x="23" y="242"/>
                    <a:pt x="23" y="242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25" y="241"/>
                    <a:pt x="25" y="241"/>
                    <a:pt x="25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23" y="242"/>
                    <a:pt x="23" y="242"/>
                    <a:pt x="23" y="242"/>
                  </a:cubicBezTo>
                  <a:close/>
                  <a:moveTo>
                    <a:pt x="23" y="240"/>
                  </a:moveTo>
                  <a:cubicBezTo>
                    <a:pt x="23" y="241"/>
                    <a:pt x="23" y="241"/>
                    <a:pt x="23" y="241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lose/>
                  <a:moveTo>
                    <a:pt x="24" y="239"/>
                  </a:moveTo>
                  <a:cubicBezTo>
                    <a:pt x="25" y="238"/>
                    <a:pt x="25" y="238"/>
                    <a:pt x="25" y="238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4" y="239"/>
                    <a:pt x="24" y="239"/>
                    <a:pt x="24" y="239"/>
                  </a:cubicBezTo>
                  <a:close/>
                  <a:moveTo>
                    <a:pt x="19" y="236"/>
                  </a:moveTo>
                  <a:cubicBezTo>
                    <a:pt x="21" y="238"/>
                    <a:pt x="21" y="238"/>
                    <a:pt x="21" y="238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19" y="237"/>
                    <a:pt x="19" y="237"/>
                    <a:pt x="19" y="237"/>
                  </a:cubicBezTo>
                  <a:cubicBezTo>
                    <a:pt x="19" y="237"/>
                    <a:pt x="19" y="236"/>
                    <a:pt x="19" y="236"/>
                  </a:cubicBezTo>
                  <a:close/>
                  <a:moveTo>
                    <a:pt x="21" y="236"/>
                  </a:moveTo>
                  <a:cubicBezTo>
                    <a:pt x="21" y="237"/>
                    <a:pt x="21" y="237"/>
                    <a:pt x="21" y="237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2" y="239"/>
                    <a:pt x="22" y="239"/>
                    <a:pt x="22" y="239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1" y="236"/>
                    <a:pt x="21" y="236"/>
                    <a:pt x="21" y="236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6"/>
                    <a:pt x="21" y="236"/>
                    <a:pt x="21" y="236"/>
                  </a:cubicBezTo>
                  <a:close/>
                  <a:moveTo>
                    <a:pt x="19" y="235"/>
                  </a:moveTo>
                  <a:cubicBezTo>
                    <a:pt x="20" y="235"/>
                    <a:pt x="20" y="235"/>
                    <a:pt x="20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9" y="234"/>
                    <a:pt x="19" y="234"/>
                    <a:pt x="19" y="234"/>
                  </a:cubicBezTo>
                  <a:cubicBezTo>
                    <a:pt x="19" y="235"/>
                    <a:pt x="19" y="235"/>
                    <a:pt x="19" y="235"/>
                  </a:cubicBezTo>
                  <a:close/>
                  <a:moveTo>
                    <a:pt x="10" y="235"/>
                  </a:moveTo>
                  <a:cubicBezTo>
                    <a:pt x="9" y="234"/>
                    <a:pt x="9" y="234"/>
                    <a:pt x="9" y="234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3" y="240"/>
                    <a:pt x="13" y="240"/>
                    <a:pt x="13" y="240"/>
                  </a:cubicBezTo>
                  <a:cubicBezTo>
                    <a:pt x="12" y="240"/>
                    <a:pt x="12" y="240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1" y="242"/>
                    <a:pt x="11" y="242"/>
                    <a:pt x="11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7"/>
                    <a:pt x="11" y="237"/>
                    <a:pt x="11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0" y="231"/>
                  </a:moveTo>
                  <a:cubicBezTo>
                    <a:pt x="20" y="230"/>
                    <a:pt x="20" y="230"/>
                    <a:pt x="20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0" y="231"/>
                    <a:pt x="20" y="231"/>
                    <a:pt x="20" y="231"/>
                  </a:cubicBezTo>
                  <a:close/>
                  <a:moveTo>
                    <a:pt x="111" y="109"/>
                  </a:moveTo>
                  <a:cubicBezTo>
                    <a:pt x="111" y="109"/>
                    <a:pt x="111" y="109"/>
                    <a:pt x="111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9"/>
                    <a:pt x="111" y="109"/>
                    <a:pt x="111" y="109"/>
                  </a:cubicBezTo>
                  <a:close/>
                  <a:moveTo>
                    <a:pt x="102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2" y="101"/>
                    <a:pt x="102" y="101"/>
                    <a:pt x="102" y="101"/>
                  </a:cubicBezTo>
                  <a:close/>
                  <a:moveTo>
                    <a:pt x="71" y="103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lose/>
                  <a:moveTo>
                    <a:pt x="71" y="105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69" y="107"/>
                  </a:move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9" y="107"/>
                    <a:pt x="69" y="107"/>
                    <a:pt x="69" y="107"/>
                  </a:cubicBezTo>
                  <a:close/>
                  <a:moveTo>
                    <a:pt x="66" y="110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6" y="110"/>
                    <a:pt x="66" y="110"/>
                  </a:cubicBezTo>
                  <a:close/>
                  <a:moveTo>
                    <a:pt x="66" y="110"/>
                  </a:moveTo>
                  <a:cubicBezTo>
                    <a:pt x="67" y="110"/>
                    <a:pt x="67" y="110"/>
                    <a:pt x="67" y="110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6" y="110"/>
                    <a:pt x="66" y="110"/>
                    <a:pt x="66" y="110"/>
                  </a:cubicBezTo>
                  <a:close/>
                  <a:moveTo>
                    <a:pt x="68" y="114"/>
                  </a:moveTo>
                  <a:cubicBezTo>
                    <a:pt x="68" y="114"/>
                    <a:pt x="68" y="114"/>
                    <a:pt x="68" y="114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58" y="100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39" y="271"/>
                  </a:moveTo>
                  <a:cubicBezTo>
                    <a:pt x="39" y="271"/>
                    <a:pt x="39" y="271"/>
                    <a:pt x="39" y="271"/>
                  </a:cubicBezTo>
                  <a:cubicBezTo>
                    <a:pt x="38" y="271"/>
                    <a:pt x="38" y="271"/>
                    <a:pt x="38" y="271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7" y="268"/>
                    <a:pt x="37" y="268"/>
                    <a:pt x="37" y="268"/>
                  </a:cubicBezTo>
                  <a:cubicBezTo>
                    <a:pt x="36" y="267"/>
                    <a:pt x="36" y="267"/>
                    <a:pt x="36" y="267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6"/>
                    <a:pt x="37" y="266"/>
                    <a:pt x="37" y="266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34" y="265"/>
                    <a:pt x="34" y="265"/>
                    <a:pt x="34" y="265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5" y="263"/>
                    <a:pt x="35" y="263"/>
                    <a:pt x="35" y="263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6" y="261"/>
                    <a:pt x="36" y="261"/>
                    <a:pt x="36" y="261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5" y="260"/>
                    <a:pt x="35" y="260"/>
                    <a:pt x="35" y="260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0" y="260"/>
                    <a:pt x="30" y="260"/>
                    <a:pt x="30" y="260"/>
                  </a:cubicBezTo>
                  <a:cubicBezTo>
                    <a:pt x="30" y="261"/>
                    <a:pt x="30" y="261"/>
                    <a:pt x="30" y="261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2" y="258"/>
                    <a:pt x="32" y="258"/>
                    <a:pt x="32" y="258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8" y="257"/>
                    <a:pt x="28" y="257"/>
                    <a:pt x="28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5" y="257"/>
                    <a:pt x="25" y="257"/>
                    <a:pt x="25" y="257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7" y="255"/>
                    <a:pt x="27" y="255"/>
                    <a:pt x="27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4" y="255"/>
                    <a:pt x="24" y="255"/>
                    <a:pt x="24" y="255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30" y="252"/>
                    <a:pt x="30" y="252"/>
                    <a:pt x="30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6" y="252"/>
                    <a:pt x="26" y="252"/>
                    <a:pt x="26" y="252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30" y="245"/>
                    <a:pt x="30" y="245"/>
                    <a:pt x="30" y="245"/>
                  </a:cubicBezTo>
                  <a:cubicBezTo>
                    <a:pt x="29" y="246"/>
                    <a:pt x="29" y="246"/>
                    <a:pt x="29" y="246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5" y="247"/>
                    <a:pt x="25" y="247"/>
                    <a:pt x="25" y="247"/>
                  </a:cubicBezTo>
                  <a:cubicBezTo>
                    <a:pt x="24" y="246"/>
                    <a:pt x="24" y="246"/>
                    <a:pt x="24" y="246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8" y="245"/>
                    <a:pt x="28" y="245"/>
                    <a:pt x="28" y="245"/>
                  </a:cubicBezTo>
                  <a:cubicBezTo>
                    <a:pt x="28" y="244"/>
                    <a:pt x="28" y="244"/>
                    <a:pt x="28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8" y="243"/>
                    <a:pt x="28" y="243"/>
                    <a:pt x="28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30" y="240"/>
                    <a:pt x="30" y="240"/>
                    <a:pt x="3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28" y="239"/>
                    <a:pt x="28" y="239"/>
                    <a:pt x="28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6"/>
                    <a:pt x="28" y="236"/>
                    <a:pt x="28" y="236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22" y="234"/>
                    <a:pt x="22" y="234"/>
                    <a:pt x="22" y="234"/>
                  </a:cubicBezTo>
                  <a:cubicBezTo>
                    <a:pt x="23" y="233"/>
                    <a:pt x="23" y="233"/>
                    <a:pt x="23" y="233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0"/>
                    <a:pt x="23" y="230"/>
                    <a:pt x="23" y="230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1"/>
                    <a:pt x="23" y="211"/>
                    <a:pt x="23" y="211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3"/>
                    <a:pt x="23" y="203"/>
                    <a:pt x="23" y="203"/>
                  </a:cubicBezTo>
                  <a:cubicBezTo>
                    <a:pt x="23" y="202"/>
                    <a:pt x="23" y="202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81"/>
                    <a:pt x="3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6" y="116"/>
                    <a:pt x="106" y="116"/>
                    <a:pt x="106" y="116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54" y="152"/>
                    <a:pt x="154" y="152"/>
                    <a:pt x="154" y="152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0"/>
                    <a:pt x="165" y="140"/>
                    <a:pt x="165" y="140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1" y="135"/>
                    <a:pt x="161" y="135"/>
                    <a:pt x="161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5" y="135"/>
                    <a:pt x="165" y="135"/>
                    <a:pt x="165" y="135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200" y="155"/>
                    <a:pt x="200" y="155"/>
                    <a:pt x="200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6" y="158"/>
                    <a:pt x="196" y="158"/>
                    <a:pt x="196" y="158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60"/>
                    <a:pt x="197" y="160"/>
                    <a:pt x="197" y="160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1" y="147"/>
                    <a:pt x="211" y="147"/>
                    <a:pt x="211" y="147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4"/>
                    <a:pt x="213" y="144"/>
                    <a:pt x="213" y="144"/>
                  </a:cubicBezTo>
                  <a:cubicBezTo>
                    <a:pt x="214" y="144"/>
                    <a:pt x="214" y="144"/>
                    <a:pt x="214" y="144"/>
                  </a:cubicBezTo>
                  <a:cubicBezTo>
                    <a:pt x="214" y="143"/>
                    <a:pt x="214" y="143"/>
                    <a:pt x="214" y="143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3"/>
                    <a:pt x="212" y="143"/>
                    <a:pt x="212" y="143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3"/>
                    <a:pt x="210" y="143"/>
                    <a:pt x="210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4" y="139"/>
                    <a:pt x="214" y="139"/>
                    <a:pt x="214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3" y="127"/>
                    <a:pt x="213" y="127"/>
                    <a:pt x="213" y="127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3"/>
                    <a:pt x="213" y="123"/>
                    <a:pt x="213" y="123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4" y="121"/>
                    <a:pt x="214" y="121"/>
                    <a:pt x="214" y="121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20"/>
                    <a:pt x="217" y="120"/>
                    <a:pt x="217" y="120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8" y="121"/>
                    <a:pt x="218" y="121"/>
                    <a:pt x="218" y="121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7"/>
                    <a:pt x="219" y="117"/>
                    <a:pt x="219" y="117"/>
                  </a:cubicBezTo>
                  <a:cubicBezTo>
                    <a:pt x="220" y="116"/>
                    <a:pt x="220" y="116"/>
                    <a:pt x="220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5" y="127"/>
                    <a:pt x="225" y="127"/>
                    <a:pt x="225" y="127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8"/>
                    <a:pt x="220" y="138"/>
                    <a:pt x="220" y="138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9"/>
                    <a:pt x="226" y="149"/>
                    <a:pt x="226" y="149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7" y="146"/>
                    <a:pt x="227" y="146"/>
                    <a:pt x="227" y="146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4"/>
                  </a:cubicBezTo>
                  <a:cubicBezTo>
                    <a:pt x="231" y="145"/>
                    <a:pt x="231" y="145"/>
                    <a:pt x="231" y="145"/>
                  </a:cubicBezTo>
                  <a:cubicBezTo>
                    <a:pt x="231" y="146"/>
                    <a:pt x="231" y="146"/>
                    <a:pt x="231" y="146"/>
                  </a:cubicBezTo>
                  <a:cubicBezTo>
                    <a:pt x="232" y="147"/>
                    <a:pt x="232" y="147"/>
                    <a:pt x="232" y="147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2"/>
                    <a:pt x="230" y="152"/>
                    <a:pt x="230" y="152"/>
                  </a:cubicBezTo>
                  <a:cubicBezTo>
                    <a:pt x="230" y="153"/>
                    <a:pt x="230" y="153"/>
                    <a:pt x="230" y="153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6"/>
                    <a:pt x="229" y="156"/>
                    <a:pt x="229" y="156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60"/>
                    <a:pt x="230" y="160"/>
                    <a:pt x="230" y="160"/>
                  </a:cubicBezTo>
                  <a:cubicBezTo>
                    <a:pt x="230" y="161"/>
                    <a:pt x="230" y="161"/>
                    <a:pt x="230" y="161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0"/>
                    <a:pt x="231" y="160"/>
                    <a:pt x="231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0"/>
                    <a:pt x="233" y="160"/>
                    <a:pt x="233" y="160"/>
                  </a:cubicBezTo>
                  <a:cubicBezTo>
                    <a:pt x="234" y="159"/>
                    <a:pt x="234" y="159"/>
                    <a:pt x="234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5" y="158"/>
                    <a:pt x="235" y="158"/>
                    <a:pt x="235" y="158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3" y="148"/>
                    <a:pt x="243" y="148"/>
                    <a:pt x="243" y="148"/>
                  </a:cubicBezTo>
                  <a:cubicBezTo>
                    <a:pt x="244" y="148"/>
                    <a:pt x="244" y="148"/>
                    <a:pt x="244" y="148"/>
                  </a:cubicBezTo>
                  <a:cubicBezTo>
                    <a:pt x="244" y="149"/>
                    <a:pt x="244" y="149"/>
                    <a:pt x="244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0"/>
                    <a:pt x="246" y="140"/>
                    <a:pt x="246" y="140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3"/>
                    <a:pt x="251" y="143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6" y="145"/>
                    <a:pt x="256" y="145"/>
                    <a:pt x="256" y="145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9"/>
                    <a:pt x="259" y="149"/>
                    <a:pt x="259" y="149"/>
                  </a:cubicBezTo>
                  <a:cubicBezTo>
                    <a:pt x="258" y="149"/>
                    <a:pt x="258" y="149"/>
                    <a:pt x="258" y="149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5" y="151"/>
                    <a:pt x="255" y="151"/>
                    <a:pt x="255" y="151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7" y="151"/>
                    <a:pt x="257" y="151"/>
                    <a:pt x="257" y="151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3" y="154"/>
                    <a:pt x="253" y="154"/>
                    <a:pt x="253" y="154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1" y="153"/>
                    <a:pt x="251" y="153"/>
                    <a:pt x="251" y="153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2" y="155"/>
                    <a:pt x="252" y="155"/>
                    <a:pt x="252" y="155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1" y="159"/>
                    <a:pt x="251" y="159"/>
                    <a:pt x="251" y="159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3" y="162"/>
                    <a:pt x="253" y="162"/>
                    <a:pt x="253" y="162"/>
                  </a:cubicBezTo>
                  <a:cubicBezTo>
                    <a:pt x="253" y="163"/>
                    <a:pt x="253" y="163"/>
                    <a:pt x="253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48" y="166"/>
                    <a:pt x="248" y="166"/>
                    <a:pt x="248" y="16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9"/>
                    <a:pt x="245" y="169"/>
                    <a:pt x="245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39" y="164"/>
                    <a:pt x="239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38" y="170"/>
                    <a:pt x="238" y="170"/>
                    <a:pt x="238" y="170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7" y="169"/>
                    <a:pt x="237" y="169"/>
                    <a:pt x="237" y="169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2" y="170"/>
                    <a:pt x="232" y="170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0" y="171"/>
                    <a:pt x="230" y="171"/>
                    <a:pt x="230" y="171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5" y="175"/>
                    <a:pt x="225" y="175"/>
                    <a:pt x="225" y="175"/>
                  </a:cubicBezTo>
                  <a:cubicBezTo>
                    <a:pt x="225" y="176"/>
                    <a:pt x="225" y="176"/>
                    <a:pt x="225" y="176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1" y="169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4" y="170"/>
                    <a:pt x="214" y="170"/>
                    <a:pt x="214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24" y="177"/>
                    <a:pt x="224" y="177"/>
                    <a:pt x="224" y="177"/>
                  </a:cubicBezTo>
                  <a:cubicBezTo>
                    <a:pt x="224" y="178"/>
                    <a:pt x="224" y="178"/>
                    <a:pt x="224" y="178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3" y="179"/>
                    <a:pt x="223" y="179"/>
                    <a:pt x="223" y="179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3"/>
                    <a:pt x="209" y="183"/>
                    <a:pt x="209" y="183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6"/>
                    <a:pt x="206" y="186"/>
                    <a:pt x="206" y="186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6" y="189"/>
                    <a:pt x="206" y="189"/>
                    <a:pt x="206" y="189"/>
                  </a:cubicBezTo>
                  <a:cubicBezTo>
                    <a:pt x="205" y="188"/>
                    <a:pt x="205" y="188"/>
                    <a:pt x="205" y="188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3"/>
                    <a:pt x="199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2" y="187"/>
                    <a:pt x="202" y="187"/>
                    <a:pt x="202" y="187"/>
                  </a:cubicBezTo>
                  <a:cubicBezTo>
                    <a:pt x="203" y="188"/>
                    <a:pt x="203" y="188"/>
                    <a:pt x="203" y="188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4"/>
                    <a:pt x="198" y="194"/>
                    <a:pt x="198" y="194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6"/>
                    <a:pt x="196" y="196"/>
                    <a:pt x="196" y="196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3" y="197"/>
                    <a:pt x="193" y="197"/>
                    <a:pt x="193" y="197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2" y="199"/>
                    <a:pt x="192" y="199"/>
                    <a:pt x="192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0" y="198"/>
                    <a:pt x="190" y="198"/>
                    <a:pt x="190" y="19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0" y="200"/>
                    <a:pt x="190" y="200"/>
                    <a:pt x="190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4" y="206"/>
                    <a:pt x="184" y="206"/>
                    <a:pt x="184" y="206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82" y="207"/>
                    <a:pt x="182" y="207"/>
                    <a:pt x="182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0" y="210"/>
                    <a:pt x="180" y="210"/>
                    <a:pt x="180" y="210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179" y="213"/>
                    <a:pt x="179" y="213"/>
                    <a:pt x="179" y="213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79" y="216"/>
                    <a:pt x="179" y="216"/>
                    <a:pt x="179" y="216"/>
                  </a:cubicBezTo>
                  <a:cubicBezTo>
                    <a:pt x="178" y="217"/>
                    <a:pt x="178" y="217"/>
                    <a:pt x="178" y="217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6" y="218"/>
                    <a:pt x="176" y="218"/>
                    <a:pt x="176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8" y="220"/>
                    <a:pt x="178" y="220"/>
                    <a:pt x="178" y="220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78" y="222"/>
                    <a:pt x="178" y="222"/>
                    <a:pt x="178" y="222"/>
                  </a:cubicBezTo>
                  <a:cubicBezTo>
                    <a:pt x="177" y="223"/>
                    <a:pt x="177" y="223"/>
                    <a:pt x="177" y="223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1"/>
                    <a:pt x="179" y="221"/>
                    <a:pt x="179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4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8"/>
                    <a:pt x="182" y="228"/>
                    <a:pt x="182" y="228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30"/>
                    <a:pt x="183" y="230"/>
                    <a:pt x="183" y="230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77" y="234"/>
                    <a:pt x="177" y="234"/>
                    <a:pt x="177" y="23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3" y="233"/>
                    <a:pt x="183" y="233"/>
                    <a:pt x="183" y="233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8" y="232"/>
                    <a:pt x="188" y="232"/>
                    <a:pt x="188" y="232"/>
                  </a:cubicBezTo>
                  <a:cubicBezTo>
                    <a:pt x="190" y="233"/>
                    <a:pt x="190" y="233"/>
                    <a:pt x="190" y="233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4" y="235"/>
                    <a:pt x="194" y="235"/>
                    <a:pt x="194" y="235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7" y="238"/>
                    <a:pt x="197" y="238"/>
                    <a:pt x="197" y="238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2"/>
                    <a:pt x="200" y="242"/>
                    <a:pt x="200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6" y="245"/>
                    <a:pt x="206" y="245"/>
                    <a:pt x="206" y="245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9" y="247"/>
                    <a:pt x="209" y="247"/>
                    <a:pt x="209" y="247"/>
                  </a:cubicBezTo>
                  <a:cubicBezTo>
                    <a:pt x="209" y="248"/>
                    <a:pt x="209" y="248"/>
                    <a:pt x="209" y="248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2" y="248"/>
                    <a:pt x="212" y="248"/>
                    <a:pt x="212" y="24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9"/>
                    <a:pt x="218" y="249"/>
                    <a:pt x="218" y="249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216" y="254"/>
                    <a:pt x="216" y="254"/>
                    <a:pt x="216" y="254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5" y="258"/>
                    <a:pt x="215" y="258"/>
                    <a:pt x="215" y="258"/>
                  </a:cubicBezTo>
                  <a:cubicBezTo>
                    <a:pt x="215" y="259"/>
                    <a:pt x="215" y="259"/>
                    <a:pt x="215" y="259"/>
                  </a:cubicBezTo>
                  <a:cubicBezTo>
                    <a:pt x="215" y="260"/>
                    <a:pt x="215" y="260"/>
                    <a:pt x="215" y="260"/>
                  </a:cubicBezTo>
                  <a:cubicBezTo>
                    <a:pt x="214" y="261"/>
                    <a:pt x="214" y="261"/>
                    <a:pt x="214" y="261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4" y="263"/>
                    <a:pt x="214" y="263"/>
                    <a:pt x="214" y="263"/>
                  </a:cubicBezTo>
                  <a:cubicBezTo>
                    <a:pt x="215" y="264"/>
                    <a:pt x="215" y="264"/>
                    <a:pt x="215" y="264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7" y="268"/>
                    <a:pt x="217" y="268"/>
                    <a:pt x="217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19" y="269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8" y="273"/>
                    <a:pt x="218" y="273"/>
                    <a:pt x="218" y="273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20" y="273"/>
                    <a:pt x="220" y="273"/>
                    <a:pt x="220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1"/>
                    <a:pt x="225" y="271"/>
                    <a:pt x="225" y="271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5" y="274"/>
                    <a:pt x="225" y="274"/>
                    <a:pt x="225" y="274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7" y="275"/>
                    <a:pt x="227" y="275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8" y="264"/>
                    <a:pt x="228" y="264"/>
                    <a:pt x="228" y="264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7" y="258"/>
                    <a:pt x="227" y="258"/>
                    <a:pt x="227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8" y="251"/>
                    <a:pt x="228" y="251"/>
                    <a:pt x="228" y="251"/>
                  </a:cubicBezTo>
                  <a:cubicBezTo>
                    <a:pt x="230" y="251"/>
                    <a:pt x="230" y="251"/>
                    <a:pt x="230" y="251"/>
                  </a:cubicBezTo>
                  <a:cubicBezTo>
                    <a:pt x="231" y="251"/>
                    <a:pt x="231" y="251"/>
                    <a:pt x="231" y="251"/>
                  </a:cubicBezTo>
                  <a:cubicBezTo>
                    <a:pt x="232" y="251"/>
                    <a:pt x="232" y="251"/>
                    <a:pt x="232" y="251"/>
                  </a:cubicBezTo>
                  <a:cubicBezTo>
                    <a:pt x="232" y="250"/>
                    <a:pt x="232" y="250"/>
                    <a:pt x="232" y="250"/>
                  </a:cubicBezTo>
                  <a:cubicBezTo>
                    <a:pt x="234" y="249"/>
                    <a:pt x="234" y="249"/>
                    <a:pt x="234" y="249"/>
                  </a:cubicBezTo>
                  <a:cubicBezTo>
                    <a:pt x="237" y="249"/>
                    <a:pt x="237" y="249"/>
                    <a:pt x="237" y="249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9" y="247"/>
                    <a:pt x="239" y="247"/>
                    <a:pt x="239" y="247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3" y="244"/>
                    <a:pt x="243" y="244"/>
                    <a:pt x="243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3"/>
                    <a:pt x="244" y="243"/>
                    <a:pt x="244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3"/>
                    <a:pt x="243" y="243"/>
                    <a:pt x="243" y="24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0"/>
                    <a:pt x="243" y="240"/>
                    <a:pt x="243" y="240"/>
                  </a:cubicBezTo>
                  <a:cubicBezTo>
                    <a:pt x="244" y="240"/>
                    <a:pt x="244" y="240"/>
                    <a:pt x="244" y="240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4" y="237"/>
                    <a:pt x="244" y="237"/>
                    <a:pt x="244" y="237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4"/>
                    <a:pt x="243" y="234"/>
                    <a:pt x="243" y="234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39" y="228"/>
                    <a:pt x="239" y="228"/>
                    <a:pt x="239" y="228"/>
                  </a:cubicBezTo>
                  <a:cubicBezTo>
                    <a:pt x="240" y="226"/>
                    <a:pt x="240" y="226"/>
                    <a:pt x="240" y="226"/>
                  </a:cubicBezTo>
                  <a:cubicBezTo>
                    <a:pt x="241" y="226"/>
                    <a:pt x="241" y="226"/>
                    <a:pt x="241" y="226"/>
                  </a:cubicBezTo>
                  <a:cubicBezTo>
                    <a:pt x="243" y="223"/>
                    <a:pt x="243" y="223"/>
                    <a:pt x="243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1"/>
                    <a:pt x="246" y="221"/>
                    <a:pt x="246" y="221"/>
                  </a:cubicBezTo>
                  <a:cubicBezTo>
                    <a:pt x="246" y="220"/>
                    <a:pt x="246" y="220"/>
                    <a:pt x="246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248" y="219"/>
                    <a:pt x="248" y="219"/>
                    <a:pt x="248" y="219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7"/>
                    <a:pt x="247" y="217"/>
                    <a:pt x="247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2"/>
                    <a:pt x="246" y="212"/>
                    <a:pt x="246" y="212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9" y="208"/>
                    <a:pt x="249" y="208"/>
                    <a:pt x="249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4"/>
                    <a:pt x="249" y="204"/>
                    <a:pt x="249" y="204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3"/>
                    <a:pt x="266" y="203"/>
                    <a:pt x="266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9" y="205"/>
                    <a:pt x="269" y="205"/>
                    <a:pt x="269" y="205"/>
                  </a:cubicBezTo>
                  <a:cubicBezTo>
                    <a:pt x="270" y="205"/>
                    <a:pt x="270" y="205"/>
                    <a:pt x="270" y="205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69" y="207"/>
                    <a:pt x="269" y="207"/>
                    <a:pt x="269" y="207"/>
                  </a:cubicBezTo>
                  <a:cubicBezTo>
                    <a:pt x="269" y="208"/>
                    <a:pt x="269" y="208"/>
                    <a:pt x="269" y="208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9"/>
                    <a:pt x="271" y="209"/>
                    <a:pt x="271" y="209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1" y="210"/>
                    <a:pt x="271" y="210"/>
                    <a:pt x="271" y="210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0" y="211"/>
                    <a:pt x="270" y="211"/>
                    <a:pt x="270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14"/>
                    <a:pt x="275" y="214"/>
                    <a:pt x="275" y="214"/>
                  </a:cubicBezTo>
                  <a:cubicBezTo>
                    <a:pt x="276" y="213"/>
                    <a:pt x="276" y="213"/>
                    <a:pt x="276" y="213"/>
                  </a:cubicBezTo>
                  <a:cubicBezTo>
                    <a:pt x="277" y="214"/>
                    <a:pt x="277" y="214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0" y="214"/>
                    <a:pt x="280" y="214"/>
                    <a:pt x="280" y="214"/>
                  </a:cubicBezTo>
                  <a:cubicBezTo>
                    <a:pt x="280" y="215"/>
                    <a:pt x="280" y="215"/>
                    <a:pt x="280" y="215"/>
                  </a:cubicBezTo>
                  <a:cubicBezTo>
                    <a:pt x="279" y="216"/>
                    <a:pt x="279" y="216"/>
                    <a:pt x="279" y="216"/>
                  </a:cubicBezTo>
                  <a:cubicBezTo>
                    <a:pt x="278" y="217"/>
                    <a:pt x="278" y="217"/>
                    <a:pt x="278" y="217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7" y="222"/>
                    <a:pt x="277" y="222"/>
                    <a:pt x="277" y="222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9"/>
                    <a:pt x="278" y="229"/>
                    <a:pt x="278" y="229"/>
                  </a:cubicBezTo>
                  <a:cubicBezTo>
                    <a:pt x="279" y="229"/>
                    <a:pt x="279" y="229"/>
                    <a:pt x="279" y="22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79" y="231"/>
                    <a:pt x="279" y="231"/>
                    <a:pt x="279" y="231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77" y="235"/>
                    <a:pt x="277" y="235"/>
                    <a:pt x="277" y="235"/>
                  </a:cubicBezTo>
                  <a:cubicBezTo>
                    <a:pt x="278" y="235"/>
                    <a:pt x="278" y="235"/>
                    <a:pt x="278" y="235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2" y="233"/>
                    <a:pt x="282" y="233"/>
                    <a:pt x="282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6" y="232"/>
                    <a:pt x="286" y="232"/>
                    <a:pt x="286" y="232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1" y="228"/>
                    <a:pt x="291" y="228"/>
                    <a:pt x="291" y="228"/>
                  </a:cubicBezTo>
                  <a:cubicBezTo>
                    <a:pt x="291" y="227"/>
                    <a:pt x="291" y="227"/>
                    <a:pt x="291" y="227"/>
                  </a:cubicBezTo>
                  <a:cubicBezTo>
                    <a:pt x="292" y="227"/>
                    <a:pt x="292" y="227"/>
                    <a:pt x="292" y="227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2" y="225"/>
                    <a:pt x="292" y="225"/>
                    <a:pt x="292" y="225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4" y="224"/>
                    <a:pt x="294" y="224"/>
                    <a:pt x="294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1"/>
                    <a:pt x="296" y="221"/>
                    <a:pt x="296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6" y="219"/>
                    <a:pt x="296" y="219"/>
                    <a:pt x="296" y="219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8" y="222"/>
                    <a:pt x="298" y="222"/>
                    <a:pt x="298" y="222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7" y="227"/>
                    <a:pt x="297" y="227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8"/>
                    <a:pt x="299" y="228"/>
                    <a:pt x="299" y="228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299" y="229"/>
                    <a:pt x="299" y="229"/>
                    <a:pt x="299" y="229"/>
                  </a:cubicBezTo>
                  <a:cubicBezTo>
                    <a:pt x="298" y="230"/>
                    <a:pt x="298" y="230"/>
                    <a:pt x="298" y="230"/>
                  </a:cubicBezTo>
                  <a:cubicBezTo>
                    <a:pt x="297" y="229"/>
                    <a:pt x="297" y="229"/>
                    <a:pt x="297" y="229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9" y="230"/>
                    <a:pt x="299" y="230"/>
                    <a:pt x="299" y="230"/>
                  </a:cubicBezTo>
                  <a:cubicBezTo>
                    <a:pt x="300" y="230"/>
                    <a:pt x="300" y="230"/>
                    <a:pt x="300" y="230"/>
                  </a:cubicBezTo>
                  <a:cubicBezTo>
                    <a:pt x="300" y="231"/>
                    <a:pt x="300" y="231"/>
                    <a:pt x="300" y="231"/>
                  </a:cubicBezTo>
                  <a:cubicBezTo>
                    <a:pt x="299" y="231"/>
                    <a:pt x="299" y="231"/>
                    <a:pt x="299" y="231"/>
                  </a:cubicBezTo>
                  <a:cubicBezTo>
                    <a:pt x="300" y="232"/>
                    <a:pt x="300" y="232"/>
                    <a:pt x="300" y="232"/>
                  </a:cubicBezTo>
                  <a:cubicBezTo>
                    <a:pt x="301" y="231"/>
                    <a:pt x="301" y="231"/>
                    <a:pt x="301" y="231"/>
                  </a:cubicBezTo>
                  <a:cubicBezTo>
                    <a:pt x="301" y="232"/>
                    <a:pt x="301" y="232"/>
                    <a:pt x="301" y="232"/>
                  </a:cubicBezTo>
                  <a:cubicBezTo>
                    <a:pt x="300" y="233"/>
                    <a:pt x="300" y="233"/>
                    <a:pt x="300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297" y="234"/>
                    <a:pt x="297" y="234"/>
                    <a:pt x="297" y="234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0" y="234"/>
                    <a:pt x="300" y="234"/>
                    <a:pt x="300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1" y="238"/>
                    <a:pt x="301" y="238"/>
                    <a:pt x="301" y="238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2" y="238"/>
                    <a:pt x="302" y="238"/>
                    <a:pt x="302" y="238"/>
                  </a:cubicBezTo>
                  <a:cubicBezTo>
                    <a:pt x="303" y="239"/>
                    <a:pt x="303" y="239"/>
                    <a:pt x="303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3" y="241"/>
                    <a:pt x="303" y="241"/>
                    <a:pt x="303" y="241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4" y="244"/>
                    <a:pt x="304" y="244"/>
                    <a:pt x="304" y="244"/>
                  </a:cubicBezTo>
                  <a:cubicBezTo>
                    <a:pt x="303" y="244"/>
                    <a:pt x="303" y="244"/>
                    <a:pt x="303" y="244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1" y="245"/>
                    <a:pt x="301" y="245"/>
                    <a:pt x="301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6"/>
                    <a:pt x="302" y="246"/>
                    <a:pt x="302" y="24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99" y="245"/>
                    <a:pt x="299" y="245"/>
                    <a:pt x="299" y="245"/>
                  </a:cubicBezTo>
                  <a:cubicBezTo>
                    <a:pt x="300" y="246"/>
                    <a:pt x="300" y="246"/>
                    <a:pt x="300" y="24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2" y="248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304" y="251"/>
                    <a:pt x="304" y="251"/>
                    <a:pt x="304" y="251"/>
                  </a:cubicBezTo>
                  <a:cubicBezTo>
                    <a:pt x="305" y="251"/>
                    <a:pt x="305" y="251"/>
                    <a:pt x="305" y="251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6" y="251"/>
                    <a:pt x="306" y="251"/>
                    <a:pt x="306" y="251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4" y="255"/>
                    <a:pt x="304" y="255"/>
                    <a:pt x="304" y="255"/>
                  </a:cubicBezTo>
                  <a:cubicBezTo>
                    <a:pt x="303" y="255"/>
                    <a:pt x="303" y="255"/>
                    <a:pt x="303" y="255"/>
                  </a:cubicBezTo>
                  <a:cubicBezTo>
                    <a:pt x="302" y="255"/>
                    <a:pt x="302" y="255"/>
                    <a:pt x="302" y="255"/>
                  </a:cubicBezTo>
                  <a:cubicBezTo>
                    <a:pt x="303" y="256"/>
                    <a:pt x="303" y="256"/>
                    <a:pt x="303" y="256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5" y="256"/>
                    <a:pt x="305" y="256"/>
                    <a:pt x="305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4"/>
                    <a:pt x="307" y="254"/>
                    <a:pt x="307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07" y="257"/>
                    <a:pt x="307" y="257"/>
                    <a:pt x="307" y="257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2" y="258"/>
                    <a:pt x="312" y="258"/>
                    <a:pt x="312" y="258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4" y="257"/>
                    <a:pt x="314" y="257"/>
                    <a:pt x="314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8"/>
                    <a:pt x="315" y="258"/>
                    <a:pt x="315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6" y="258"/>
                    <a:pt x="316" y="258"/>
                    <a:pt x="316" y="258"/>
                  </a:cubicBezTo>
                  <a:cubicBezTo>
                    <a:pt x="317" y="259"/>
                    <a:pt x="317" y="259"/>
                    <a:pt x="317" y="259"/>
                  </a:cubicBezTo>
                  <a:cubicBezTo>
                    <a:pt x="315" y="259"/>
                    <a:pt x="315" y="259"/>
                    <a:pt x="315" y="25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2" y="260"/>
                    <a:pt x="312" y="260"/>
                    <a:pt x="312" y="260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10" y="261"/>
                    <a:pt x="310" y="261"/>
                    <a:pt x="310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08" y="262"/>
                    <a:pt x="308" y="262"/>
                    <a:pt x="308" y="262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5" y="263"/>
                    <a:pt x="305" y="263"/>
                    <a:pt x="305" y="263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2" y="262"/>
                    <a:pt x="302" y="262"/>
                    <a:pt x="302" y="262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3" y="265"/>
                    <a:pt x="303" y="265"/>
                    <a:pt x="303" y="265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5" y="265"/>
                    <a:pt x="305" y="265"/>
                    <a:pt x="305" y="265"/>
                  </a:cubicBezTo>
                  <a:cubicBezTo>
                    <a:pt x="306" y="265"/>
                    <a:pt x="306" y="265"/>
                    <a:pt x="306" y="265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8" y="264"/>
                    <a:pt x="308" y="264"/>
                    <a:pt x="308" y="264"/>
                  </a:cubicBezTo>
                  <a:cubicBezTo>
                    <a:pt x="308" y="263"/>
                    <a:pt x="308" y="263"/>
                    <a:pt x="308" y="263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10" y="262"/>
                    <a:pt x="310" y="262"/>
                    <a:pt x="310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4" y="262"/>
                    <a:pt x="314" y="262"/>
                    <a:pt x="314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2" y="261"/>
                    <a:pt x="312" y="261"/>
                    <a:pt x="312" y="261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15" y="261"/>
                    <a:pt x="315" y="261"/>
                    <a:pt x="315" y="261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5" y="264"/>
                    <a:pt x="315" y="264"/>
                    <a:pt x="315" y="264"/>
                  </a:cubicBezTo>
                  <a:cubicBezTo>
                    <a:pt x="314" y="265"/>
                    <a:pt x="314" y="265"/>
                    <a:pt x="314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5"/>
                    <a:pt x="319" y="265"/>
                    <a:pt x="319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6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22" y="267"/>
                    <a:pt x="322" y="267"/>
                    <a:pt x="322" y="267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8"/>
                    <a:pt x="320" y="268"/>
                    <a:pt x="320" y="268"/>
                  </a:cubicBezTo>
                  <a:cubicBezTo>
                    <a:pt x="319" y="268"/>
                    <a:pt x="319" y="268"/>
                    <a:pt x="319" y="268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70"/>
                    <a:pt x="320" y="270"/>
                    <a:pt x="320" y="270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9" y="271"/>
                    <a:pt x="319" y="271"/>
                    <a:pt x="319" y="271"/>
                  </a:cubicBezTo>
                  <a:cubicBezTo>
                    <a:pt x="320" y="271"/>
                    <a:pt x="320" y="271"/>
                    <a:pt x="320" y="271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20" y="273"/>
                    <a:pt x="320" y="273"/>
                    <a:pt x="320" y="273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19" y="274"/>
                    <a:pt x="319" y="274"/>
                    <a:pt x="319" y="274"/>
                  </a:cubicBezTo>
                  <a:cubicBezTo>
                    <a:pt x="318" y="275"/>
                    <a:pt x="318" y="275"/>
                    <a:pt x="318" y="275"/>
                  </a:cubicBezTo>
                  <a:cubicBezTo>
                    <a:pt x="317" y="275"/>
                    <a:pt x="317" y="275"/>
                    <a:pt x="317" y="275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09" y="276"/>
                    <a:pt x="309" y="276"/>
                    <a:pt x="309" y="276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8" y="277"/>
                    <a:pt x="308" y="277"/>
                    <a:pt x="308" y="277"/>
                  </a:cubicBezTo>
                  <a:cubicBezTo>
                    <a:pt x="307" y="277"/>
                    <a:pt x="307" y="277"/>
                    <a:pt x="307" y="277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9"/>
                    <a:pt x="307" y="279"/>
                    <a:pt x="307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80"/>
                    <a:pt x="306" y="280"/>
                    <a:pt x="306" y="280"/>
                  </a:cubicBezTo>
                  <a:cubicBezTo>
                    <a:pt x="305" y="280"/>
                    <a:pt x="305" y="280"/>
                    <a:pt x="305" y="280"/>
                  </a:cubicBezTo>
                  <a:cubicBezTo>
                    <a:pt x="305" y="281"/>
                    <a:pt x="305" y="281"/>
                    <a:pt x="305" y="281"/>
                  </a:cubicBezTo>
                  <a:cubicBezTo>
                    <a:pt x="304" y="281"/>
                    <a:pt x="304" y="281"/>
                    <a:pt x="304" y="281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1" y="282"/>
                    <a:pt x="301" y="282"/>
                    <a:pt x="301" y="282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7" y="283"/>
                    <a:pt x="297" y="283"/>
                    <a:pt x="297" y="283"/>
                  </a:cubicBezTo>
                  <a:cubicBezTo>
                    <a:pt x="297" y="282"/>
                    <a:pt x="297" y="282"/>
                    <a:pt x="297" y="282"/>
                  </a:cubicBezTo>
                  <a:cubicBezTo>
                    <a:pt x="295" y="283"/>
                    <a:pt x="295" y="283"/>
                    <a:pt x="295" y="283"/>
                  </a:cubicBezTo>
                  <a:cubicBezTo>
                    <a:pt x="294" y="283"/>
                    <a:pt x="294" y="283"/>
                    <a:pt x="294" y="283"/>
                  </a:cubicBezTo>
                  <a:cubicBezTo>
                    <a:pt x="294" y="282"/>
                    <a:pt x="294" y="282"/>
                    <a:pt x="294" y="282"/>
                  </a:cubicBezTo>
                  <a:cubicBezTo>
                    <a:pt x="293" y="282"/>
                    <a:pt x="293" y="282"/>
                    <a:pt x="293" y="282"/>
                  </a:cubicBezTo>
                  <a:cubicBezTo>
                    <a:pt x="293" y="283"/>
                    <a:pt x="293" y="283"/>
                    <a:pt x="293" y="283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2"/>
                    <a:pt x="291" y="282"/>
                    <a:pt x="291" y="282"/>
                  </a:cubicBezTo>
                  <a:cubicBezTo>
                    <a:pt x="290" y="282"/>
                    <a:pt x="290" y="282"/>
                    <a:pt x="290" y="282"/>
                  </a:cubicBezTo>
                  <a:cubicBezTo>
                    <a:pt x="289" y="282"/>
                    <a:pt x="289" y="282"/>
                    <a:pt x="289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7" y="282"/>
                    <a:pt x="287" y="282"/>
                    <a:pt x="287" y="282"/>
                  </a:cubicBezTo>
                  <a:cubicBezTo>
                    <a:pt x="286" y="282"/>
                    <a:pt x="286" y="282"/>
                    <a:pt x="286" y="282"/>
                  </a:cubicBezTo>
                  <a:cubicBezTo>
                    <a:pt x="285" y="281"/>
                    <a:pt x="285" y="281"/>
                    <a:pt x="285" y="281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7" y="281"/>
                    <a:pt x="277" y="281"/>
                    <a:pt x="277" y="281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4" y="282"/>
                    <a:pt x="274" y="282"/>
                    <a:pt x="274" y="282"/>
                  </a:cubicBezTo>
                  <a:cubicBezTo>
                    <a:pt x="272" y="283"/>
                    <a:pt x="272" y="283"/>
                    <a:pt x="272" y="283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5"/>
                    <a:pt x="271" y="285"/>
                    <a:pt x="271" y="285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70" y="287"/>
                    <a:pt x="270" y="287"/>
                    <a:pt x="270" y="287"/>
                  </a:cubicBezTo>
                  <a:cubicBezTo>
                    <a:pt x="269" y="287"/>
                    <a:pt x="269" y="287"/>
                    <a:pt x="269" y="287"/>
                  </a:cubicBezTo>
                  <a:cubicBezTo>
                    <a:pt x="268" y="287"/>
                    <a:pt x="268" y="287"/>
                    <a:pt x="268" y="287"/>
                  </a:cubicBezTo>
                  <a:cubicBezTo>
                    <a:pt x="267" y="287"/>
                    <a:pt x="267" y="287"/>
                    <a:pt x="267" y="28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4" y="288"/>
                    <a:pt x="264" y="288"/>
                    <a:pt x="264" y="288"/>
                  </a:cubicBezTo>
                  <a:cubicBezTo>
                    <a:pt x="264" y="289"/>
                    <a:pt x="264" y="289"/>
                    <a:pt x="264" y="289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1" y="290"/>
                    <a:pt x="261" y="290"/>
                    <a:pt x="261" y="290"/>
                  </a:cubicBezTo>
                  <a:cubicBezTo>
                    <a:pt x="260" y="292"/>
                    <a:pt x="260" y="292"/>
                    <a:pt x="260" y="292"/>
                  </a:cubicBezTo>
                  <a:cubicBezTo>
                    <a:pt x="259" y="292"/>
                    <a:pt x="259" y="292"/>
                    <a:pt x="259" y="292"/>
                  </a:cubicBezTo>
                  <a:cubicBezTo>
                    <a:pt x="258" y="294"/>
                    <a:pt x="258" y="294"/>
                    <a:pt x="258" y="294"/>
                  </a:cubicBezTo>
                  <a:cubicBezTo>
                    <a:pt x="257" y="294"/>
                    <a:pt x="257" y="294"/>
                    <a:pt x="257" y="294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7"/>
                    <a:pt x="255" y="297"/>
                    <a:pt x="255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2" y="298"/>
                    <a:pt x="252" y="298"/>
                    <a:pt x="252" y="298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0" y="300"/>
                    <a:pt x="250" y="300"/>
                    <a:pt x="250" y="300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4" y="299"/>
                    <a:pt x="254" y="299"/>
                    <a:pt x="254" y="299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6" y="296"/>
                    <a:pt x="256" y="296"/>
                    <a:pt x="256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58" y="295"/>
                    <a:pt x="258" y="295"/>
                    <a:pt x="258" y="295"/>
                  </a:cubicBezTo>
                  <a:cubicBezTo>
                    <a:pt x="260" y="293"/>
                    <a:pt x="260" y="293"/>
                    <a:pt x="260" y="293"/>
                  </a:cubicBezTo>
                  <a:cubicBezTo>
                    <a:pt x="263" y="291"/>
                    <a:pt x="263" y="291"/>
                    <a:pt x="263" y="291"/>
                  </a:cubicBezTo>
                  <a:cubicBezTo>
                    <a:pt x="265" y="290"/>
                    <a:pt x="265" y="290"/>
                    <a:pt x="265" y="290"/>
                  </a:cubicBezTo>
                  <a:cubicBezTo>
                    <a:pt x="266" y="290"/>
                    <a:pt x="266" y="290"/>
                    <a:pt x="266" y="290"/>
                  </a:cubicBezTo>
                  <a:cubicBezTo>
                    <a:pt x="268" y="289"/>
                    <a:pt x="268" y="289"/>
                    <a:pt x="268" y="289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73" y="288"/>
                    <a:pt x="273" y="288"/>
                    <a:pt x="273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79" y="288"/>
                    <a:pt x="279" y="288"/>
                    <a:pt x="279" y="288"/>
                  </a:cubicBezTo>
                  <a:cubicBezTo>
                    <a:pt x="281" y="289"/>
                    <a:pt x="281" y="289"/>
                    <a:pt x="281" y="289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79" y="289"/>
                    <a:pt x="279" y="289"/>
                    <a:pt x="279" y="289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79" y="290"/>
                    <a:pt x="279" y="290"/>
                    <a:pt x="279" y="290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3"/>
                    <a:pt x="281" y="293"/>
                    <a:pt x="281" y="293"/>
                  </a:cubicBezTo>
                  <a:cubicBezTo>
                    <a:pt x="280" y="293"/>
                    <a:pt x="280" y="293"/>
                    <a:pt x="280" y="293"/>
                  </a:cubicBezTo>
                  <a:cubicBezTo>
                    <a:pt x="279" y="293"/>
                    <a:pt x="279" y="293"/>
                    <a:pt x="279" y="293"/>
                  </a:cubicBezTo>
                  <a:cubicBezTo>
                    <a:pt x="278" y="293"/>
                    <a:pt x="278" y="293"/>
                    <a:pt x="278" y="293"/>
                  </a:cubicBezTo>
                  <a:cubicBezTo>
                    <a:pt x="277" y="294"/>
                    <a:pt x="277" y="294"/>
                    <a:pt x="277" y="294"/>
                  </a:cubicBezTo>
                  <a:cubicBezTo>
                    <a:pt x="276" y="294"/>
                    <a:pt x="276" y="294"/>
                    <a:pt x="276" y="294"/>
                  </a:cubicBezTo>
                  <a:cubicBezTo>
                    <a:pt x="275" y="294"/>
                    <a:pt x="275" y="294"/>
                    <a:pt x="275" y="294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4" y="294"/>
                    <a:pt x="274" y="294"/>
                    <a:pt x="274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6"/>
                    <a:pt x="275" y="296"/>
                    <a:pt x="275" y="296"/>
                  </a:cubicBezTo>
                  <a:cubicBezTo>
                    <a:pt x="276" y="296"/>
                    <a:pt x="276" y="296"/>
                    <a:pt x="276" y="296"/>
                  </a:cubicBezTo>
                  <a:cubicBezTo>
                    <a:pt x="277" y="295"/>
                    <a:pt x="277" y="295"/>
                    <a:pt x="277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9" y="295"/>
                    <a:pt x="279" y="295"/>
                    <a:pt x="279" y="295"/>
                  </a:cubicBezTo>
                  <a:cubicBezTo>
                    <a:pt x="279" y="296"/>
                    <a:pt x="279" y="296"/>
                    <a:pt x="279" y="296"/>
                  </a:cubicBezTo>
                  <a:cubicBezTo>
                    <a:pt x="278" y="296"/>
                    <a:pt x="278" y="296"/>
                    <a:pt x="278" y="296"/>
                  </a:cubicBezTo>
                  <a:cubicBezTo>
                    <a:pt x="277" y="298"/>
                    <a:pt x="277" y="298"/>
                    <a:pt x="277" y="298"/>
                  </a:cubicBezTo>
                  <a:cubicBezTo>
                    <a:pt x="277" y="299"/>
                    <a:pt x="277" y="299"/>
                    <a:pt x="277" y="299"/>
                  </a:cubicBezTo>
                  <a:cubicBezTo>
                    <a:pt x="276" y="299"/>
                    <a:pt x="276" y="299"/>
                    <a:pt x="276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9" y="304"/>
                    <a:pt x="279" y="304"/>
                    <a:pt x="27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5"/>
                    <a:pt x="281" y="305"/>
                  </a:cubicBezTo>
                  <a:cubicBezTo>
                    <a:pt x="280" y="305"/>
                    <a:pt x="280" y="305"/>
                    <a:pt x="280" y="305"/>
                  </a:cubicBezTo>
                  <a:cubicBezTo>
                    <a:pt x="281" y="306"/>
                    <a:pt x="281" y="306"/>
                    <a:pt x="281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4" y="306"/>
                    <a:pt x="284" y="306"/>
                    <a:pt x="284" y="306"/>
                  </a:cubicBezTo>
                  <a:cubicBezTo>
                    <a:pt x="285" y="306"/>
                    <a:pt x="285" y="306"/>
                    <a:pt x="285" y="306"/>
                  </a:cubicBezTo>
                  <a:cubicBezTo>
                    <a:pt x="285" y="307"/>
                    <a:pt x="285" y="307"/>
                    <a:pt x="285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7"/>
                    <a:pt x="288" y="307"/>
                    <a:pt x="288" y="307"/>
                  </a:cubicBezTo>
                  <a:cubicBezTo>
                    <a:pt x="289" y="307"/>
                    <a:pt x="289" y="307"/>
                    <a:pt x="289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09"/>
                    <a:pt x="290" y="309"/>
                    <a:pt x="290" y="309"/>
                  </a:cubicBezTo>
                  <a:cubicBezTo>
                    <a:pt x="289" y="310"/>
                    <a:pt x="289" y="310"/>
                    <a:pt x="289" y="310"/>
                  </a:cubicBezTo>
                  <a:cubicBezTo>
                    <a:pt x="287" y="311"/>
                    <a:pt x="287" y="311"/>
                    <a:pt x="287" y="311"/>
                  </a:cubicBezTo>
                  <a:cubicBezTo>
                    <a:pt x="286" y="311"/>
                    <a:pt x="286" y="311"/>
                    <a:pt x="286" y="311"/>
                  </a:cubicBezTo>
                  <a:cubicBezTo>
                    <a:pt x="284" y="311"/>
                    <a:pt x="284" y="311"/>
                    <a:pt x="284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82" y="312"/>
                    <a:pt x="282" y="312"/>
                    <a:pt x="282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0" y="312"/>
                    <a:pt x="280" y="312"/>
                    <a:pt x="280" y="312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2"/>
                    <a:pt x="279" y="312"/>
                    <a:pt x="279" y="312"/>
                  </a:cubicBezTo>
                  <a:cubicBezTo>
                    <a:pt x="278" y="312"/>
                    <a:pt x="278" y="312"/>
                    <a:pt x="278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4" y="316"/>
                    <a:pt x="274" y="316"/>
                    <a:pt x="274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1" y="317"/>
                    <a:pt x="271" y="317"/>
                    <a:pt x="271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69" y="316"/>
                    <a:pt x="269" y="316"/>
                    <a:pt x="269" y="316"/>
                  </a:cubicBezTo>
                  <a:cubicBezTo>
                    <a:pt x="269" y="315"/>
                    <a:pt x="269" y="315"/>
                    <a:pt x="269" y="315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2"/>
                    <a:pt x="270" y="312"/>
                    <a:pt x="270" y="312"/>
                  </a:cubicBezTo>
                  <a:cubicBezTo>
                    <a:pt x="271" y="312"/>
                    <a:pt x="271" y="312"/>
                    <a:pt x="271" y="312"/>
                  </a:cubicBezTo>
                  <a:cubicBezTo>
                    <a:pt x="271" y="311"/>
                    <a:pt x="271" y="311"/>
                    <a:pt x="271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4" y="310"/>
                    <a:pt x="274" y="310"/>
                    <a:pt x="274" y="310"/>
                  </a:cubicBezTo>
                  <a:cubicBezTo>
                    <a:pt x="276" y="309"/>
                    <a:pt x="276" y="309"/>
                    <a:pt x="276" y="309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281" y="309"/>
                    <a:pt x="281" y="309"/>
                    <a:pt x="281" y="309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0" y="308"/>
                    <a:pt x="280" y="308"/>
                    <a:pt x="280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6" y="308"/>
                    <a:pt x="276" y="308"/>
                    <a:pt x="276" y="308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0" y="309"/>
                    <a:pt x="270" y="309"/>
                    <a:pt x="270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7" y="309"/>
                    <a:pt x="267" y="309"/>
                    <a:pt x="267" y="309"/>
                  </a:cubicBezTo>
                  <a:cubicBezTo>
                    <a:pt x="266" y="309"/>
                    <a:pt x="266" y="309"/>
                    <a:pt x="266" y="309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5" y="300"/>
                    <a:pt x="265" y="300"/>
                    <a:pt x="265" y="300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4" y="297"/>
                    <a:pt x="264" y="297"/>
                    <a:pt x="264" y="297"/>
                  </a:cubicBezTo>
                  <a:cubicBezTo>
                    <a:pt x="263" y="297"/>
                    <a:pt x="263" y="297"/>
                    <a:pt x="263" y="297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60" y="297"/>
                    <a:pt x="260" y="297"/>
                    <a:pt x="260" y="297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59" y="297"/>
                    <a:pt x="259" y="297"/>
                    <a:pt x="259" y="297"/>
                  </a:cubicBezTo>
                  <a:cubicBezTo>
                    <a:pt x="258" y="298"/>
                    <a:pt x="258" y="298"/>
                    <a:pt x="258" y="298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256" y="300"/>
                    <a:pt x="256" y="300"/>
                    <a:pt x="256" y="300"/>
                  </a:cubicBezTo>
                  <a:cubicBezTo>
                    <a:pt x="256" y="301"/>
                    <a:pt x="256" y="301"/>
                    <a:pt x="256" y="301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55" y="302"/>
                    <a:pt x="255" y="302"/>
                    <a:pt x="255" y="302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3" y="305"/>
                    <a:pt x="253" y="305"/>
                    <a:pt x="253" y="305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8" y="308"/>
                    <a:pt x="248" y="308"/>
                    <a:pt x="248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3" y="308"/>
                    <a:pt x="233" y="308"/>
                    <a:pt x="233" y="308"/>
                  </a:cubicBezTo>
                  <a:cubicBezTo>
                    <a:pt x="232" y="309"/>
                    <a:pt x="232" y="309"/>
                    <a:pt x="232" y="309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0" y="310"/>
                    <a:pt x="230" y="310"/>
                    <a:pt x="230" y="310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27" y="312"/>
                    <a:pt x="227" y="312"/>
                    <a:pt x="227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3" y="315"/>
                    <a:pt x="223" y="315"/>
                    <a:pt x="223" y="315"/>
                  </a:cubicBezTo>
                  <a:cubicBezTo>
                    <a:pt x="214" y="317"/>
                    <a:pt x="214" y="317"/>
                    <a:pt x="214" y="317"/>
                  </a:cubicBezTo>
                  <a:cubicBezTo>
                    <a:pt x="214" y="319"/>
                    <a:pt x="214" y="319"/>
                    <a:pt x="214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197" y="323"/>
                    <a:pt x="197" y="323"/>
                    <a:pt x="197" y="323"/>
                  </a:cubicBezTo>
                  <a:cubicBezTo>
                    <a:pt x="196" y="322"/>
                    <a:pt x="196" y="322"/>
                    <a:pt x="196" y="322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9" y="320"/>
                    <a:pt x="199" y="320"/>
                    <a:pt x="199" y="320"/>
                  </a:cubicBezTo>
                  <a:cubicBezTo>
                    <a:pt x="199" y="319"/>
                    <a:pt x="199" y="319"/>
                    <a:pt x="199" y="319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1" y="312"/>
                    <a:pt x="201" y="312"/>
                    <a:pt x="201" y="312"/>
                  </a:cubicBezTo>
                  <a:cubicBezTo>
                    <a:pt x="198" y="300"/>
                    <a:pt x="198" y="300"/>
                    <a:pt x="198" y="300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4" y="297"/>
                    <a:pt x="194" y="297"/>
                    <a:pt x="194" y="297"/>
                  </a:cubicBezTo>
                  <a:cubicBezTo>
                    <a:pt x="176" y="289"/>
                    <a:pt x="176" y="289"/>
                    <a:pt x="176" y="289"/>
                  </a:cubicBezTo>
                  <a:cubicBezTo>
                    <a:pt x="175" y="289"/>
                    <a:pt x="175" y="289"/>
                    <a:pt x="175" y="289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0" y="287"/>
                    <a:pt x="170" y="287"/>
                    <a:pt x="170" y="287"/>
                  </a:cubicBezTo>
                  <a:cubicBezTo>
                    <a:pt x="169" y="287"/>
                    <a:pt x="169" y="287"/>
                    <a:pt x="169" y="287"/>
                  </a:cubicBezTo>
                  <a:cubicBezTo>
                    <a:pt x="168" y="287"/>
                    <a:pt x="168" y="287"/>
                    <a:pt x="168" y="287"/>
                  </a:cubicBezTo>
                  <a:cubicBezTo>
                    <a:pt x="168" y="286"/>
                    <a:pt x="168" y="286"/>
                    <a:pt x="168" y="286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285"/>
                    <a:pt x="165" y="285"/>
                    <a:pt x="165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3" y="284"/>
                    <a:pt x="163" y="284"/>
                    <a:pt x="163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6" y="281"/>
                    <a:pt x="156" y="281"/>
                    <a:pt x="156" y="281"/>
                  </a:cubicBezTo>
                  <a:cubicBezTo>
                    <a:pt x="155" y="281"/>
                    <a:pt x="155" y="281"/>
                    <a:pt x="155" y="281"/>
                  </a:cubicBezTo>
                  <a:cubicBezTo>
                    <a:pt x="154" y="281"/>
                    <a:pt x="154" y="281"/>
                    <a:pt x="154" y="281"/>
                  </a:cubicBezTo>
                  <a:lnTo>
                    <a:pt x="39" y="2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0" name="Freeform 162"/>
            <p:cNvSpPr>
              <a:spLocks noEditPoints="1"/>
            </p:cNvSpPr>
            <p:nvPr/>
          </p:nvSpPr>
          <p:spPr bwMode="auto">
            <a:xfrm>
              <a:off x="815256" y="1047881"/>
              <a:ext cx="1133522" cy="787418"/>
            </a:xfrm>
            <a:custGeom>
              <a:avLst/>
              <a:gdLst>
                <a:gd name="T0" fmla="*/ 209 w 238"/>
                <a:gd name="T1" fmla="*/ 133 h 165"/>
                <a:gd name="T2" fmla="*/ 234 w 238"/>
                <a:gd name="T3" fmla="*/ 28 h 165"/>
                <a:gd name="T4" fmla="*/ 219 w 238"/>
                <a:gd name="T5" fmla="*/ 21 h 165"/>
                <a:gd name="T6" fmla="*/ 209 w 238"/>
                <a:gd name="T7" fmla="*/ 10 h 165"/>
                <a:gd name="T8" fmla="*/ 198 w 238"/>
                <a:gd name="T9" fmla="*/ 7 h 165"/>
                <a:gd name="T10" fmla="*/ 187 w 238"/>
                <a:gd name="T11" fmla="*/ 2 h 165"/>
                <a:gd name="T12" fmla="*/ 167 w 238"/>
                <a:gd name="T13" fmla="*/ 9 h 165"/>
                <a:gd name="T14" fmla="*/ 145 w 238"/>
                <a:gd name="T15" fmla="*/ 37 h 165"/>
                <a:gd name="T16" fmla="*/ 142 w 238"/>
                <a:gd name="T17" fmla="*/ 45 h 165"/>
                <a:gd name="T18" fmla="*/ 135 w 238"/>
                <a:gd name="T19" fmla="*/ 40 h 165"/>
                <a:gd name="T20" fmla="*/ 120 w 238"/>
                <a:gd name="T21" fmla="*/ 51 h 165"/>
                <a:gd name="T22" fmla="*/ 127 w 238"/>
                <a:gd name="T23" fmla="*/ 60 h 165"/>
                <a:gd name="T24" fmla="*/ 130 w 238"/>
                <a:gd name="T25" fmla="*/ 70 h 165"/>
                <a:gd name="T26" fmla="*/ 104 w 238"/>
                <a:gd name="T27" fmla="*/ 78 h 165"/>
                <a:gd name="T28" fmla="*/ 104 w 238"/>
                <a:gd name="T29" fmla="*/ 89 h 165"/>
                <a:gd name="T30" fmla="*/ 100 w 238"/>
                <a:gd name="T31" fmla="*/ 101 h 165"/>
                <a:gd name="T32" fmla="*/ 104 w 238"/>
                <a:gd name="T33" fmla="*/ 109 h 165"/>
                <a:gd name="T34" fmla="*/ 112 w 238"/>
                <a:gd name="T35" fmla="*/ 114 h 165"/>
                <a:gd name="T36" fmla="*/ 110 w 238"/>
                <a:gd name="T37" fmla="*/ 125 h 165"/>
                <a:gd name="T38" fmla="*/ 90 w 238"/>
                <a:gd name="T39" fmla="*/ 135 h 165"/>
                <a:gd name="T40" fmla="*/ 84 w 238"/>
                <a:gd name="T41" fmla="*/ 141 h 165"/>
                <a:gd name="T42" fmla="*/ 97 w 238"/>
                <a:gd name="T43" fmla="*/ 137 h 165"/>
                <a:gd name="T44" fmla="*/ 110 w 238"/>
                <a:gd name="T45" fmla="*/ 132 h 165"/>
                <a:gd name="T46" fmla="*/ 127 w 238"/>
                <a:gd name="T47" fmla="*/ 123 h 165"/>
                <a:gd name="T48" fmla="*/ 138 w 238"/>
                <a:gd name="T49" fmla="*/ 112 h 165"/>
                <a:gd name="T50" fmla="*/ 159 w 238"/>
                <a:gd name="T51" fmla="*/ 100 h 165"/>
                <a:gd name="T52" fmla="*/ 143 w 238"/>
                <a:gd name="T53" fmla="*/ 115 h 165"/>
                <a:gd name="T54" fmla="*/ 154 w 238"/>
                <a:gd name="T55" fmla="*/ 113 h 165"/>
                <a:gd name="T56" fmla="*/ 164 w 238"/>
                <a:gd name="T57" fmla="*/ 107 h 165"/>
                <a:gd name="T58" fmla="*/ 169 w 238"/>
                <a:gd name="T59" fmla="*/ 111 h 165"/>
                <a:gd name="T60" fmla="*/ 184 w 238"/>
                <a:gd name="T61" fmla="*/ 119 h 165"/>
                <a:gd name="T62" fmla="*/ 194 w 238"/>
                <a:gd name="T63" fmla="*/ 126 h 165"/>
                <a:gd name="T64" fmla="*/ 199 w 238"/>
                <a:gd name="T65" fmla="*/ 130 h 165"/>
                <a:gd name="T66" fmla="*/ 205 w 238"/>
                <a:gd name="T67" fmla="*/ 132 h 165"/>
                <a:gd name="T68" fmla="*/ 206 w 238"/>
                <a:gd name="T69" fmla="*/ 146 h 165"/>
                <a:gd name="T70" fmla="*/ 211 w 238"/>
                <a:gd name="T71" fmla="*/ 156 h 165"/>
                <a:gd name="T72" fmla="*/ 202 w 238"/>
                <a:gd name="T73" fmla="*/ 162 h 165"/>
                <a:gd name="T74" fmla="*/ 199 w 238"/>
                <a:gd name="T75" fmla="*/ 162 h 165"/>
                <a:gd name="T76" fmla="*/ 202 w 238"/>
                <a:gd name="T77" fmla="*/ 155 h 165"/>
                <a:gd name="T78" fmla="*/ 203 w 238"/>
                <a:gd name="T79" fmla="*/ 164 h 165"/>
                <a:gd name="T80" fmla="*/ 207 w 238"/>
                <a:gd name="T81" fmla="*/ 156 h 165"/>
                <a:gd name="T82" fmla="*/ 205 w 238"/>
                <a:gd name="T83" fmla="*/ 150 h 165"/>
                <a:gd name="T84" fmla="*/ 201 w 238"/>
                <a:gd name="T85" fmla="*/ 151 h 165"/>
                <a:gd name="T86" fmla="*/ 199 w 238"/>
                <a:gd name="T87" fmla="*/ 145 h 165"/>
                <a:gd name="T88" fmla="*/ 204 w 238"/>
                <a:gd name="T89" fmla="*/ 144 h 165"/>
                <a:gd name="T90" fmla="*/ 197 w 238"/>
                <a:gd name="T91" fmla="*/ 142 h 165"/>
                <a:gd name="T92" fmla="*/ 110 w 238"/>
                <a:gd name="T93" fmla="*/ 75 h 165"/>
                <a:gd name="T94" fmla="*/ 173 w 238"/>
                <a:gd name="T95" fmla="*/ 116 h 165"/>
                <a:gd name="T96" fmla="*/ 160 w 238"/>
                <a:gd name="T97" fmla="*/ 115 h 165"/>
                <a:gd name="T98" fmla="*/ 90 w 238"/>
                <a:gd name="T99" fmla="*/ 62 h 165"/>
                <a:gd name="T100" fmla="*/ 91 w 238"/>
                <a:gd name="T101" fmla="*/ 95 h 165"/>
                <a:gd name="T102" fmla="*/ 134 w 238"/>
                <a:gd name="T103" fmla="*/ 121 h 165"/>
                <a:gd name="T104" fmla="*/ 127 w 238"/>
                <a:gd name="T105" fmla="*/ 126 h 165"/>
                <a:gd name="T106" fmla="*/ 129 w 238"/>
                <a:gd name="T107" fmla="*/ 128 h 165"/>
                <a:gd name="T108" fmla="*/ 121 w 238"/>
                <a:gd name="T109" fmla="*/ 135 h 165"/>
                <a:gd name="T110" fmla="*/ 93 w 238"/>
                <a:gd name="T111" fmla="*/ 142 h 165"/>
                <a:gd name="T112" fmla="*/ 3 w 238"/>
                <a:gd name="T113" fmla="*/ 156 h 165"/>
                <a:gd name="T114" fmla="*/ 22 w 238"/>
                <a:gd name="T115" fmla="*/ 156 h 165"/>
                <a:gd name="T116" fmla="*/ 41 w 238"/>
                <a:gd name="T117" fmla="*/ 154 h 165"/>
                <a:gd name="T118" fmla="*/ 59 w 238"/>
                <a:gd name="T119" fmla="*/ 149 h 165"/>
                <a:gd name="T120" fmla="*/ 68 w 238"/>
                <a:gd name="T121" fmla="*/ 147 h 165"/>
                <a:gd name="T122" fmla="*/ 72 w 238"/>
                <a:gd name="T123" fmla="*/ 1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65">
                  <a:moveTo>
                    <a:pt x="215" y="158"/>
                  </a:move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3" y="153"/>
                    <a:pt x="213" y="153"/>
                    <a:pt x="213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10" y="147"/>
                    <a:pt x="210" y="147"/>
                    <a:pt x="210" y="147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0"/>
                    <a:pt x="236" y="30"/>
                    <a:pt x="236" y="30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3" y="27"/>
                    <a:pt x="233" y="27"/>
                    <a:pt x="233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7" y="27"/>
                    <a:pt x="227" y="27"/>
                    <a:pt x="227" y="27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4"/>
                    <a:pt x="225" y="24"/>
                    <a:pt x="225" y="24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7" y="20"/>
                    <a:pt x="217" y="20"/>
                    <a:pt x="217" y="20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5" y="19"/>
                    <a:pt x="215" y="19"/>
                    <a:pt x="215" y="19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213" y="17"/>
                    <a:pt x="213" y="17"/>
                    <a:pt x="213" y="17"/>
                  </a:cubicBezTo>
                  <a:cubicBezTo>
                    <a:pt x="212" y="17"/>
                    <a:pt x="212" y="17"/>
                    <a:pt x="212" y="17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8" y="19"/>
                    <a:pt x="208" y="19"/>
                    <a:pt x="208" y="19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7" y="13"/>
                    <a:pt x="207" y="13"/>
                    <a:pt x="207" y="13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1"/>
                    <a:pt x="207" y="11"/>
                    <a:pt x="207" y="11"/>
                  </a:cubicBezTo>
                  <a:cubicBezTo>
                    <a:pt x="208" y="11"/>
                    <a:pt x="208" y="11"/>
                    <a:pt x="208" y="11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31" y="59"/>
                    <a:pt x="131" y="59"/>
                    <a:pt x="131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7"/>
                    <a:pt x="108" y="77"/>
                    <a:pt x="108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2"/>
                    <a:pt x="107" y="112"/>
                    <a:pt x="107" y="112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98" y="131"/>
                    <a:pt x="98" y="131"/>
                    <a:pt x="98" y="131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1" y="107"/>
                    <a:pt x="141" y="107"/>
                    <a:pt x="141" y="107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4" y="103"/>
                    <a:pt x="154" y="103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1" y="110"/>
                    <a:pt x="161" y="110"/>
                    <a:pt x="161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0" y="109"/>
                    <a:pt x="170" y="109"/>
                    <a:pt x="170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4"/>
                    <a:pt x="174" y="114"/>
                    <a:pt x="174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183" y="118"/>
                    <a:pt x="183" y="118"/>
                    <a:pt x="183" y="118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1"/>
                    <a:pt x="192" y="121"/>
                    <a:pt x="192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0" y="124"/>
                    <a:pt x="190" y="124"/>
                    <a:pt x="190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5" y="125"/>
                    <a:pt x="195" y="125"/>
                    <a:pt x="195" y="125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31"/>
                    <a:pt x="198" y="131"/>
                    <a:pt x="198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29"/>
                    <a:pt x="205" y="129"/>
                    <a:pt x="205" y="129"/>
                  </a:cubicBezTo>
                  <a:cubicBezTo>
                    <a:pt x="204" y="128"/>
                    <a:pt x="204" y="128"/>
                    <a:pt x="204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5" y="127"/>
                    <a:pt x="205" y="127"/>
                    <a:pt x="205" y="127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9" y="153"/>
                    <a:pt x="209" y="153"/>
                    <a:pt x="209" y="153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8" y="155"/>
                    <a:pt x="208" y="155"/>
                    <a:pt x="208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7" y="158"/>
                    <a:pt x="207" y="158"/>
                    <a:pt x="207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9" y="161"/>
                    <a:pt x="209" y="161"/>
                    <a:pt x="209" y="161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12" y="163"/>
                    <a:pt x="212" y="163"/>
                    <a:pt x="212" y="163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8"/>
                    <a:pt x="215" y="158"/>
                    <a:pt x="215" y="158"/>
                  </a:cubicBezTo>
                  <a:cubicBezTo>
                    <a:pt x="215" y="158"/>
                    <a:pt x="215" y="158"/>
                    <a:pt x="215" y="158"/>
                  </a:cubicBezTo>
                  <a:close/>
                  <a:moveTo>
                    <a:pt x="201" y="162"/>
                  </a:moveTo>
                  <a:cubicBezTo>
                    <a:pt x="201" y="162"/>
                    <a:pt x="201" y="162"/>
                    <a:pt x="201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1" y="162"/>
                    <a:pt x="201" y="162"/>
                    <a:pt x="201" y="162"/>
                  </a:cubicBezTo>
                  <a:close/>
                  <a:moveTo>
                    <a:pt x="206" y="163"/>
                  </a:moveTo>
                  <a:cubicBezTo>
                    <a:pt x="207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6" y="163"/>
                    <a:pt x="206" y="163"/>
                    <a:pt x="206" y="163"/>
                  </a:cubicBezTo>
                  <a:close/>
                  <a:moveTo>
                    <a:pt x="207" y="161"/>
                  </a:moveTo>
                  <a:cubicBezTo>
                    <a:pt x="207" y="161"/>
                    <a:pt x="207" y="161"/>
                    <a:pt x="207" y="161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1"/>
                    <a:pt x="207" y="161"/>
                  </a:cubicBezTo>
                  <a:close/>
                  <a:moveTo>
                    <a:pt x="206" y="160"/>
                  </a:moveTo>
                  <a:cubicBezTo>
                    <a:pt x="207" y="160"/>
                    <a:pt x="207" y="160"/>
                    <a:pt x="207" y="160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lose/>
                  <a:moveTo>
                    <a:pt x="207" y="159"/>
                  </a:moveTo>
                  <a:cubicBezTo>
                    <a:pt x="208" y="159"/>
                    <a:pt x="208" y="159"/>
                    <a:pt x="208" y="159"/>
                  </a:cubicBezTo>
                  <a:cubicBezTo>
                    <a:pt x="208" y="158"/>
                    <a:pt x="208" y="158"/>
                    <a:pt x="208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7" y="159"/>
                    <a:pt x="207" y="159"/>
                    <a:pt x="207" y="159"/>
                  </a:cubicBezTo>
                  <a:close/>
                  <a:moveTo>
                    <a:pt x="199" y="162"/>
                  </a:moveTo>
                  <a:cubicBezTo>
                    <a:pt x="200" y="162"/>
                    <a:pt x="200" y="162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9" y="162"/>
                    <a:pt x="199" y="162"/>
                    <a:pt x="199" y="162"/>
                  </a:cubicBezTo>
                  <a:cubicBezTo>
                    <a:pt x="199" y="162"/>
                    <a:pt x="199" y="162"/>
                    <a:pt x="199" y="162"/>
                  </a:cubicBezTo>
                  <a:close/>
                  <a:moveTo>
                    <a:pt x="200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1"/>
                    <a:pt x="200" y="161"/>
                    <a:pt x="200" y="161"/>
                  </a:cubicBezTo>
                  <a:close/>
                  <a:moveTo>
                    <a:pt x="199" y="160"/>
                  </a:moveTo>
                  <a:cubicBezTo>
                    <a:pt x="200" y="159"/>
                    <a:pt x="200" y="159"/>
                    <a:pt x="200" y="159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199" y="160"/>
                    <a:pt x="199" y="160"/>
                    <a:pt x="199" y="160"/>
                  </a:cubicBezTo>
                  <a:close/>
                  <a:moveTo>
                    <a:pt x="199" y="159"/>
                  </a:moveTo>
                  <a:cubicBezTo>
                    <a:pt x="199" y="159"/>
                    <a:pt x="199" y="159"/>
                    <a:pt x="199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9" y="159"/>
                    <a:pt x="199" y="159"/>
                    <a:pt x="199" y="159"/>
                  </a:cubicBezTo>
                  <a:close/>
                  <a:moveTo>
                    <a:pt x="198" y="155"/>
                  </a:moveTo>
                  <a:cubicBezTo>
                    <a:pt x="198" y="154"/>
                    <a:pt x="198" y="154"/>
                    <a:pt x="198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200" y="156"/>
                  </a:move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6"/>
                    <a:pt x="200" y="156"/>
                    <a:pt x="200" y="156"/>
                  </a:cubicBezTo>
                  <a:close/>
                  <a:moveTo>
                    <a:pt x="201" y="155"/>
                  </a:moveTo>
                  <a:cubicBezTo>
                    <a:pt x="201" y="154"/>
                    <a:pt x="201" y="154"/>
                    <a:pt x="201" y="154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1" y="155"/>
                    <a:pt x="201" y="155"/>
                    <a:pt x="201" y="155"/>
                  </a:cubicBezTo>
                  <a:close/>
                  <a:moveTo>
                    <a:pt x="203" y="155"/>
                  </a:moveTo>
                  <a:cubicBezTo>
                    <a:pt x="203" y="154"/>
                    <a:pt x="203" y="154"/>
                    <a:pt x="203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3" y="155"/>
                    <a:pt x="203" y="155"/>
                    <a:pt x="203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5" y="159"/>
                    <a:pt x="205" y="159"/>
                    <a:pt x="205" y="159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3" y="155"/>
                    <a:pt x="203" y="155"/>
                    <a:pt x="203" y="155"/>
                  </a:cubicBezTo>
                  <a:close/>
                  <a:moveTo>
                    <a:pt x="208" y="155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5"/>
                    <a:pt x="208" y="155"/>
                    <a:pt x="208" y="155"/>
                  </a:cubicBezTo>
                  <a:close/>
                  <a:moveTo>
                    <a:pt x="206" y="156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6" y="156"/>
                    <a:pt x="206" y="156"/>
                  </a:cubicBezTo>
                  <a:close/>
                  <a:moveTo>
                    <a:pt x="206" y="155"/>
                  </a:moveTo>
                  <a:cubicBezTo>
                    <a:pt x="206" y="154"/>
                    <a:pt x="206" y="154"/>
                    <a:pt x="206" y="154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6" y="155"/>
                    <a:pt x="206" y="155"/>
                    <a:pt x="206" y="155"/>
                  </a:cubicBezTo>
                  <a:cubicBezTo>
                    <a:pt x="206" y="155"/>
                    <a:pt x="206" y="155"/>
                    <a:pt x="206" y="155"/>
                  </a:cubicBezTo>
                  <a:close/>
                  <a:moveTo>
                    <a:pt x="205" y="153"/>
                  </a:moveTo>
                  <a:cubicBezTo>
                    <a:pt x="205" y="152"/>
                    <a:pt x="205" y="152"/>
                    <a:pt x="205" y="152"/>
                  </a:cubicBezTo>
                  <a:cubicBezTo>
                    <a:pt x="207" y="152"/>
                    <a:pt x="207" y="152"/>
                    <a:pt x="207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5" y="153"/>
                    <a:pt x="205" y="153"/>
                    <a:pt x="205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206" y="151"/>
                  </a:moveTo>
                  <a:cubicBezTo>
                    <a:pt x="207" y="150"/>
                    <a:pt x="207" y="150"/>
                    <a:pt x="207" y="150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lose/>
                  <a:moveTo>
                    <a:pt x="203" y="152"/>
                  </a:moveTo>
                  <a:cubicBezTo>
                    <a:pt x="203" y="151"/>
                    <a:pt x="203" y="151"/>
                    <a:pt x="203" y="151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3" y="152"/>
                    <a:pt x="203" y="152"/>
                    <a:pt x="203" y="152"/>
                  </a:cubicBezTo>
                  <a:close/>
                  <a:moveTo>
                    <a:pt x="201" y="151"/>
                  </a:moveTo>
                  <a:cubicBezTo>
                    <a:pt x="200" y="150"/>
                    <a:pt x="200" y="150"/>
                    <a:pt x="200" y="150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2" y="147"/>
                    <a:pt x="202" y="147"/>
                    <a:pt x="202" y="147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1" y="152"/>
                    <a:pt x="201" y="152"/>
                    <a:pt x="201" y="152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1" y="151"/>
                    <a:pt x="201" y="151"/>
                    <a:pt x="201" y="151"/>
                  </a:cubicBezTo>
                  <a:close/>
                  <a:moveTo>
                    <a:pt x="200" y="144"/>
                  </a:move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0" y="144"/>
                    <a:pt x="200" y="144"/>
                    <a:pt x="200" y="144"/>
                  </a:cubicBezTo>
                  <a:close/>
                  <a:moveTo>
                    <a:pt x="198" y="144"/>
                  </a:moveTo>
                  <a:cubicBezTo>
                    <a:pt x="199" y="144"/>
                    <a:pt x="199" y="144"/>
                    <a:pt x="199" y="144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7" y="150"/>
                    <a:pt x="197" y="150"/>
                    <a:pt x="197" y="150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6" y="144"/>
                  </a:moveTo>
                  <a:cubicBezTo>
                    <a:pt x="197" y="144"/>
                    <a:pt x="197" y="144"/>
                    <a:pt x="197" y="144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4"/>
                    <a:pt x="196" y="144"/>
                    <a:pt x="196" y="144"/>
                  </a:cubicBezTo>
                  <a:close/>
                  <a:moveTo>
                    <a:pt x="201" y="146"/>
                  </a:moveTo>
                  <a:cubicBezTo>
                    <a:pt x="201" y="145"/>
                    <a:pt x="201" y="145"/>
                    <a:pt x="201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2" y="144"/>
                    <a:pt x="202" y="144"/>
                    <a:pt x="202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5" y="139"/>
                    <a:pt x="205" y="139"/>
                    <a:pt x="205" y="139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5"/>
                    <a:pt x="203" y="145"/>
                    <a:pt x="203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1" y="146"/>
                    <a:pt x="201" y="146"/>
                    <a:pt x="201" y="146"/>
                  </a:cubicBezTo>
                  <a:close/>
                  <a:moveTo>
                    <a:pt x="198" y="137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39"/>
                    <a:pt x="199" y="139"/>
                    <a:pt x="199" y="139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1" y="141"/>
                    <a:pt x="201" y="141"/>
                    <a:pt x="201" y="141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lose/>
                  <a:moveTo>
                    <a:pt x="199" y="136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lose/>
                  <a:moveTo>
                    <a:pt x="66" y="86"/>
                  </a:move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lose/>
                  <a:moveTo>
                    <a:pt x="66" y="87"/>
                  </a:moveTo>
                  <a:cubicBezTo>
                    <a:pt x="66" y="87"/>
                    <a:pt x="66" y="87"/>
                    <a:pt x="66" y="87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7"/>
                  </a:cubicBezTo>
                  <a:close/>
                  <a:moveTo>
                    <a:pt x="112" y="73"/>
                  </a:moveTo>
                  <a:cubicBezTo>
                    <a:pt x="111" y="74"/>
                    <a:pt x="111" y="74"/>
                    <a:pt x="111" y="7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3"/>
                    <a:pt x="112" y="73"/>
                    <a:pt x="112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21" y="68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166" y="107"/>
                  </a:move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lose/>
                  <a:moveTo>
                    <a:pt x="162" y="119"/>
                  </a:moveTo>
                  <a:cubicBezTo>
                    <a:pt x="163" y="119"/>
                    <a:pt x="163" y="119"/>
                    <a:pt x="163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2" y="119"/>
                    <a:pt x="162" y="119"/>
                    <a:pt x="162" y="119"/>
                  </a:cubicBezTo>
                  <a:close/>
                  <a:moveTo>
                    <a:pt x="172" y="117"/>
                  </a:moveTo>
                  <a:cubicBezTo>
                    <a:pt x="173" y="116"/>
                    <a:pt x="173" y="116"/>
                    <a:pt x="173" y="116"/>
                  </a:cubicBezTo>
                  <a:cubicBezTo>
                    <a:pt x="173" y="116"/>
                    <a:pt x="173" y="116"/>
                    <a:pt x="173" y="116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7"/>
                    <a:pt x="172" y="117"/>
                    <a:pt x="172" y="117"/>
                  </a:cubicBezTo>
                  <a:close/>
                  <a:moveTo>
                    <a:pt x="165" y="109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66" y="112"/>
                  </a:move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6" y="112"/>
                  </a:cubicBezTo>
                  <a:close/>
                  <a:moveTo>
                    <a:pt x="159" y="115"/>
                  </a:moveTo>
                  <a:cubicBezTo>
                    <a:pt x="159" y="115"/>
                    <a:pt x="159" y="115"/>
                    <a:pt x="159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lose/>
                  <a:moveTo>
                    <a:pt x="159" y="114"/>
                  </a:moveTo>
                  <a:cubicBezTo>
                    <a:pt x="160" y="113"/>
                    <a:pt x="160" y="113"/>
                    <a:pt x="160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4"/>
                    <a:pt x="159" y="114"/>
                    <a:pt x="159" y="114"/>
                  </a:cubicBezTo>
                  <a:close/>
                  <a:moveTo>
                    <a:pt x="161" y="112"/>
                  </a:moveTo>
                  <a:cubicBezTo>
                    <a:pt x="162" y="111"/>
                    <a:pt x="162" y="111"/>
                    <a:pt x="162" y="111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09"/>
                    <a:pt x="163" y="109"/>
                    <a:pt x="163" y="109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lose/>
                  <a:moveTo>
                    <a:pt x="162" y="107"/>
                  </a:move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2" y="107"/>
                    <a:pt x="162" y="107"/>
                    <a:pt x="162" y="107"/>
                  </a:cubicBezTo>
                  <a:close/>
                  <a:moveTo>
                    <a:pt x="109" y="51"/>
                  </a:moveTo>
                  <a:cubicBezTo>
                    <a:pt x="109" y="51"/>
                    <a:pt x="109" y="51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lose/>
                  <a:moveTo>
                    <a:pt x="91" y="68"/>
                  </a:move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86" y="95"/>
                  </a:moveTo>
                  <a:cubicBezTo>
                    <a:pt x="87" y="95"/>
                    <a:pt x="87" y="95"/>
                    <a:pt x="87" y="95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6" y="96"/>
                    <a:pt x="86" y="96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lose/>
                  <a:moveTo>
                    <a:pt x="144" y="107"/>
                  </a:move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35" y="113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5" y="113"/>
                    <a:pt x="135" y="113"/>
                    <a:pt x="135" y="113"/>
                  </a:cubicBezTo>
                  <a:close/>
                  <a:moveTo>
                    <a:pt x="135" y="120"/>
                  </a:moveTo>
                  <a:cubicBezTo>
                    <a:pt x="136" y="119"/>
                    <a:pt x="136" y="119"/>
                    <a:pt x="136" y="119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lose/>
                  <a:moveTo>
                    <a:pt x="132" y="123"/>
                  </a:moveTo>
                  <a:cubicBezTo>
                    <a:pt x="131" y="123"/>
                    <a:pt x="131" y="123"/>
                    <a:pt x="131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23"/>
                    <a:pt x="132" y="123"/>
                    <a:pt x="132" y="123"/>
                  </a:cubicBezTo>
                  <a:close/>
                  <a:moveTo>
                    <a:pt x="122" y="132"/>
                  </a:move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3" y="125"/>
                    <a:pt x="133" y="125"/>
                    <a:pt x="133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7" y="130"/>
                    <a:pt x="127" y="130"/>
                    <a:pt x="127" y="130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2"/>
                    <a:pt x="122" y="132"/>
                    <a:pt x="122" y="132"/>
                  </a:cubicBezTo>
                  <a:close/>
                  <a:moveTo>
                    <a:pt x="121" y="135"/>
                  </a:move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lose/>
                  <a:moveTo>
                    <a:pt x="118" y="136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8" y="136"/>
                  </a:cubicBezTo>
                  <a:close/>
                  <a:moveTo>
                    <a:pt x="112" y="140"/>
                  </a:move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lose/>
                  <a:moveTo>
                    <a:pt x="109" y="133"/>
                  </a:move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92" y="140"/>
                  </a:moveTo>
                  <a:cubicBezTo>
                    <a:pt x="91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lose/>
                  <a:moveTo>
                    <a:pt x="90" y="140"/>
                  </a:moveTo>
                  <a:cubicBezTo>
                    <a:pt x="91" y="141"/>
                    <a:pt x="91" y="141"/>
                    <a:pt x="91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0" y="140"/>
                    <a:pt x="90" y="140"/>
                    <a:pt x="90" y="140"/>
                  </a:cubicBezTo>
                  <a:close/>
                  <a:moveTo>
                    <a:pt x="94" y="143"/>
                  </a:moveTo>
                  <a:cubicBezTo>
                    <a:pt x="95" y="144"/>
                    <a:pt x="95" y="144"/>
                    <a:pt x="95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4" y="143"/>
                  </a:moveTo>
                  <a:cubicBezTo>
                    <a:pt x="94" y="142"/>
                    <a:pt x="94" y="142"/>
                    <a:pt x="94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0" y="144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0" y="144"/>
                    <a:pt x="90" y="144"/>
                    <a:pt x="90" y="144"/>
                  </a:cubicBezTo>
                  <a:close/>
                  <a:moveTo>
                    <a:pt x="89" y="142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lose/>
                  <a:moveTo>
                    <a:pt x="84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4" y="141"/>
                    <a:pt x="84" y="141"/>
                    <a:pt x="84" y="141"/>
                  </a:cubicBezTo>
                  <a:close/>
                  <a:moveTo>
                    <a:pt x="82" y="143"/>
                  </a:moveTo>
                  <a:cubicBezTo>
                    <a:pt x="81" y="143"/>
                    <a:pt x="81" y="143"/>
                    <a:pt x="81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lose/>
                  <a:moveTo>
                    <a:pt x="78" y="145"/>
                  </a:moveTo>
                  <a:cubicBezTo>
                    <a:pt x="79" y="146"/>
                    <a:pt x="79" y="146"/>
                    <a:pt x="79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45"/>
                    <a:pt x="78" y="145"/>
                    <a:pt x="78" y="145"/>
                  </a:cubicBezTo>
                  <a:close/>
                  <a:moveTo>
                    <a:pt x="0" y="159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0" y="159"/>
                    <a:pt x="0" y="159"/>
                    <a:pt x="0" y="159"/>
                  </a:cubicBezTo>
                  <a:close/>
                  <a:moveTo>
                    <a:pt x="1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1" y="157"/>
                    <a:pt x="1" y="157"/>
                  </a:cubicBezTo>
                  <a:close/>
                  <a:moveTo>
                    <a:pt x="2" y="155"/>
                  </a:moveTo>
                  <a:cubicBezTo>
                    <a:pt x="3" y="156"/>
                    <a:pt x="3" y="156"/>
                    <a:pt x="3" y="156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2" y="155"/>
                    <a:pt x="2" y="155"/>
                    <a:pt x="2" y="155"/>
                  </a:cubicBezTo>
                  <a:close/>
                  <a:moveTo>
                    <a:pt x="8" y="156"/>
                  </a:moveTo>
                  <a:cubicBezTo>
                    <a:pt x="7" y="155"/>
                    <a:pt x="7" y="155"/>
                    <a:pt x="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8" y="156"/>
                    <a:pt x="8" y="156"/>
                    <a:pt x="8" y="156"/>
                  </a:cubicBezTo>
                  <a:close/>
                  <a:moveTo>
                    <a:pt x="8" y="157"/>
                  </a:moveTo>
                  <a:cubicBezTo>
                    <a:pt x="9" y="158"/>
                    <a:pt x="9" y="158"/>
                    <a:pt x="9" y="158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13" y="157"/>
                  </a:moveTo>
                  <a:cubicBezTo>
                    <a:pt x="12" y="156"/>
                    <a:pt x="12" y="156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3" y="157"/>
                    <a:pt x="13" y="157"/>
                    <a:pt x="13" y="157"/>
                  </a:cubicBezTo>
                  <a:close/>
                  <a:moveTo>
                    <a:pt x="23" y="157"/>
                  </a:moveTo>
                  <a:cubicBezTo>
                    <a:pt x="23" y="156"/>
                    <a:pt x="23" y="156"/>
                    <a:pt x="23" y="156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3" y="157"/>
                    <a:pt x="23" y="157"/>
                  </a:cubicBezTo>
                  <a:close/>
                  <a:moveTo>
                    <a:pt x="25" y="157"/>
                  </a:moveTo>
                  <a:cubicBezTo>
                    <a:pt x="27" y="157"/>
                    <a:pt x="27" y="157"/>
                    <a:pt x="27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5" y="157"/>
                    <a:pt x="25" y="157"/>
                  </a:cubicBezTo>
                  <a:close/>
                  <a:moveTo>
                    <a:pt x="32" y="156"/>
                  </a:moveTo>
                  <a:cubicBezTo>
                    <a:pt x="31" y="155"/>
                    <a:pt x="31" y="155"/>
                    <a:pt x="31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lose/>
                  <a:moveTo>
                    <a:pt x="37" y="156"/>
                  </a:moveTo>
                  <a:cubicBezTo>
                    <a:pt x="37" y="155"/>
                    <a:pt x="37" y="155"/>
                    <a:pt x="37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7" y="156"/>
                    <a:pt x="37" y="156"/>
                    <a:pt x="37" y="156"/>
                  </a:cubicBezTo>
                  <a:close/>
                  <a:moveTo>
                    <a:pt x="40" y="154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lose/>
                  <a:moveTo>
                    <a:pt x="43" y="154"/>
                  </a:moveTo>
                  <a:cubicBezTo>
                    <a:pt x="42" y="154"/>
                    <a:pt x="42" y="154"/>
                    <a:pt x="42" y="154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4"/>
                    <a:pt x="43" y="154"/>
                    <a:pt x="43" y="154"/>
                  </a:cubicBezTo>
                  <a:close/>
                  <a:moveTo>
                    <a:pt x="43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43" y="153"/>
                  </a:moveTo>
                  <a:cubicBezTo>
                    <a:pt x="44" y="154"/>
                    <a:pt x="44" y="154"/>
                    <a:pt x="44" y="154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3" y="149"/>
                  </a:moveTo>
                  <a:cubicBezTo>
                    <a:pt x="54" y="150"/>
                    <a:pt x="54" y="150"/>
                    <a:pt x="54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3" y="149"/>
                    <a:pt x="53" y="149"/>
                  </a:cubicBezTo>
                  <a:close/>
                  <a:moveTo>
                    <a:pt x="61" y="146"/>
                  </a:moveTo>
                  <a:cubicBezTo>
                    <a:pt x="60" y="146"/>
                    <a:pt x="60" y="146"/>
                    <a:pt x="60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61" y="146"/>
                    <a:pt x="61" y="146"/>
                    <a:pt x="61" y="146"/>
                  </a:cubicBezTo>
                  <a:close/>
                  <a:moveTo>
                    <a:pt x="64" y="148"/>
                  </a:move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4" y="148"/>
                    <a:pt x="64" y="148"/>
                    <a:pt x="64" y="148"/>
                  </a:cubicBezTo>
                  <a:close/>
                  <a:moveTo>
                    <a:pt x="68" y="147"/>
                  </a:moveTo>
                  <a:cubicBezTo>
                    <a:pt x="68" y="147"/>
                    <a:pt x="68" y="147"/>
                    <a:pt x="68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68" y="147"/>
                    <a:pt x="68" y="147"/>
                    <a:pt x="68" y="147"/>
                  </a:cubicBezTo>
                  <a:close/>
                  <a:moveTo>
                    <a:pt x="66" y="147"/>
                  </a:move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7"/>
                    <a:pt x="66" y="147"/>
                    <a:pt x="66" y="147"/>
                  </a:cubicBezTo>
                  <a:close/>
                  <a:moveTo>
                    <a:pt x="66" y="146"/>
                  </a:moveTo>
                  <a:cubicBezTo>
                    <a:pt x="66" y="146"/>
                    <a:pt x="66" y="146"/>
                    <a:pt x="66" y="146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66" y="146"/>
                    <a:pt x="66" y="146"/>
                    <a:pt x="66" y="146"/>
                  </a:cubicBezTo>
                  <a:close/>
                  <a:moveTo>
                    <a:pt x="65" y="146"/>
                  </a:moveTo>
                  <a:cubicBezTo>
                    <a:pt x="64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lose/>
                  <a:moveTo>
                    <a:pt x="105" y="113"/>
                  </a:moveTo>
                  <a:cubicBezTo>
                    <a:pt x="105" y="113"/>
                    <a:pt x="105" y="113"/>
                    <a:pt x="105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lose/>
                  <a:moveTo>
                    <a:pt x="104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4" y="113"/>
                    <a:pt x="104" y="113"/>
                  </a:cubicBezTo>
                  <a:close/>
                  <a:moveTo>
                    <a:pt x="70" y="144"/>
                  </a:moveTo>
                  <a:cubicBezTo>
                    <a:pt x="70" y="143"/>
                    <a:pt x="70" y="143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0" y="144"/>
                    <a:pt x="70" y="144"/>
                    <a:pt x="70" y="1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1" name="Rectangle 163"/>
            <p:cNvSpPr>
              <a:spLocks noChangeArrowheads="1"/>
            </p:cNvSpPr>
            <p:nvPr/>
          </p:nvSpPr>
          <p:spPr bwMode="auto">
            <a:xfrm>
              <a:off x="2602388" y="2795127"/>
              <a:ext cx="3860" cy="386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2" name="Freeform 164"/>
            <p:cNvSpPr/>
            <p:nvPr/>
          </p:nvSpPr>
          <p:spPr bwMode="auto">
            <a:xfrm>
              <a:off x="2664145" y="2813139"/>
              <a:ext cx="47606" cy="19300"/>
            </a:xfrm>
            <a:custGeom>
              <a:avLst/>
              <a:gdLst>
                <a:gd name="T0" fmla="*/ 3 w 37"/>
                <a:gd name="T1" fmla="*/ 0 h 15"/>
                <a:gd name="T2" fmla="*/ 7 w 37"/>
                <a:gd name="T3" fmla="*/ 0 h 15"/>
                <a:gd name="T4" fmla="*/ 14 w 37"/>
                <a:gd name="T5" fmla="*/ 0 h 15"/>
                <a:gd name="T6" fmla="*/ 26 w 37"/>
                <a:gd name="T7" fmla="*/ 0 h 15"/>
                <a:gd name="T8" fmla="*/ 29 w 37"/>
                <a:gd name="T9" fmla="*/ 4 h 15"/>
                <a:gd name="T10" fmla="*/ 33 w 37"/>
                <a:gd name="T11" fmla="*/ 8 h 15"/>
                <a:gd name="T12" fmla="*/ 37 w 37"/>
                <a:gd name="T13" fmla="*/ 8 h 15"/>
                <a:gd name="T14" fmla="*/ 37 w 37"/>
                <a:gd name="T15" fmla="*/ 12 h 15"/>
                <a:gd name="T16" fmla="*/ 29 w 37"/>
                <a:gd name="T17" fmla="*/ 12 h 15"/>
                <a:gd name="T18" fmla="*/ 29 w 37"/>
                <a:gd name="T19" fmla="*/ 8 h 15"/>
                <a:gd name="T20" fmla="*/ 26 w 37"/>
                <a:gd name="T21" fmla="*/ 12 h 15"/>
                <a:gd name="T22" fmla="*/ 26 w 37"/>
                <a:gd name="T23" fmla="*/ 12 h 15"/>
                <a:gd name="T24" fmla="*/ 26 w 37"/>
                <a:gd name="T25" fmla="*/ 12 h 15"/>
                <a:gd name="T26" fmla="*/ 22 w 37"/>
                <a:gd name="T27" fmla="*/ 12 h 15"/>
                <a:gd name="T28" fmla="*/ 22 w 37"/>
                <a:gd name="T29" fmla="*/ 15 h 15"/>
                <a:gd name="T30" fmla="*/ 18 w 37"/>
                <a:gd name="T31" fmla="*/ 15 h 15"/>
                <a:gd name="T32" fmla="*/ 14 w 37"/>
                <a:gd name="T33" fmla="*/ 12 h 15"/>
                <a:gd name="T34" fmla="*/ 11 w 37"/>
                <a:gd name="T35" fmla="*/ 12 h 15"/>
                <a:gd name="T36" fmla="*/ 7 w 37"/>
                <a:gd name="T37" fmla="*/ 12 h 15"/>
                <a:gd name="T38" fmla="*/ 7 w 37"/>
                <a:gd name="T39" fmla="*/ 8 h 15"/>
                <a:gd name="T40" fmla="*/ 3 w 37"/>
                <a:gd name="T41" fmla="*/ 4 h 15"/>
                <a:gd name="T42" fmla="*/ 3 w 37"/>
                <a:gd name="T43" fmla="*/ 8 h 15"/>
                <a:gd name="T44" fmla="*/ 0 w 37"/>
                <a:gd name="T45" fmla="*/ 4 h 15"/>
                <a:gd name="T46" fmla="*/ 0 w 37"/>
                <a:gd name="T47" fmla="*/ 0 h 15"/>
                <a:gd name="T48" fmla="*/ 3 w 37"/>
                <a:gd name="T4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5">
                  <a:moveTo>
                    <a:pt x="3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7" y="8"/>
                  </a:lnTo>
                  <a:lnTo>
                    <a:pt x="37" y="12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8"/>
                  </a:lnTo>
                  <a:lnTo>
                    <a:pt x="3" y="4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3" name="Freeform 165"/>
            <p:cNvSpPr>
              <a:spLocks noEditPoints="1"/>
            </p:cNvSpPr>
            <p:nvPr/>
          </p:nvSpPr>
          <p:spPr bwMode="auto">
            <a:xfrm>
              <a:off x="2745202" y="2779687"/>
              <a:ext cx="61758" cy="43745"/>
            </a:xfrm>
            <a:custGeom>
              <a:avLst/>
              <a:gdLst>
                <a:gd name="T0" fmla="*/ 11 w 13"/>
                <a:gd name="T1" fmla="*/ 8 h 9"/>
                <a:gd name="T2" fmla="*/ 12 w 13"/>
                <a:gd name="T3" fmla="*/ 7 h 9"/>
                <a:gd name="T4" fmla="*/ 12 w 13"/>
                <a:gd name="T5" fmla="*/ 5 h 9"/>
                <a:gd name="T6" fmla="*/ 13 w 13"/>
                <a:gd name="T7" fmla="*/ 5 h 9"/>
                <a:gd name="T8" fmla="*/ 12 w 13"/>
                <a:gd name="T9" fmla="*/ 3 h 9"/>
                <a:gd name="T10" fmla="*/ 13 w 13"/>
                <a:gd name="T11" fmla="*/ 2 h 9"/>
                <a:gd name="T12" fmla="*/ 12 w 13"/>
                <a:gd name="T13" fmla="*/ 2 h 9"/>
                <a:gd name="T14" fmla="*/ 10 w 13"/>
                <a:gd name="T15" fmla="*/ 1 h 9"/>
                <a:gd name="T16" fmla="*/ 8 w 13"/>
                <a:gd name="T17" fmla="*/ 1 h 9"/>
                <a:gd name="T18" fmla="*/ 6 w 13"/>
                <a:gd name="T19" fmla="*/ 1 h 9"/>
                <a:gd name="T20" fmla="*/ 6 w 13"/>
                <a:gd name="T21" fmla="*/ 2 h 9"/>
                <a:gd name="T22" fmla="*/ 8 w 13"/>
                <a:gd name="T23" fmla="*/ 3 h 9"/>
                <a:gd name="T24" fmla="*/ 8 w 13"/>
                <a:gd name="T25" fmla="*/ 5 h 9"/>
                <a:gd name="T26" fmla="*/ 10 w 13"/>
                <a:gd name="T27" fmla="*/ 6 h 9"/>
                <a:gd name="T28" fmla="*/ 10 w 13"/>
                <a:gd name="T29" fmla="*/ 7 h 9"/>
                <a:gd name="T30" fmla="*/ 8 w 13"/>
                <a:gd name="T31" fmla="*/ 7 h 9"/>
                <a:gd name="T32" fmla="*/ 6 w 13"/>
                <a:gd name="T33" fmla="*/ 7 h 9"/>
                <a:gd name="T34" fmla="*/ 4 w 13"/>
                <a:gd name="T35" fmla="*/ 7 h 9"/>
                <a:gd name="T36" fmla="*/ 4 w 13"/>
                <a:gd name="T37" fmla="*/ 6 h 9"/>
                <a:gd name="T38" fmla="*/ 2 w 13"/>
                <a:gd name="T39" fmla="*/ 6 h 9"/>
                <a:gd name="T40" fmla="*/ 0 w 13"/>
                <a:gd name="T41" fmla="*/ 7 h 9"/>
                <a:gd name="T42" fmla="*/ 2 w 13"/>
                <a:gd name="T43" fmla="*/ 8 h 9"/>
                <a:gd name="T44" fmla="*/ 3 w 13"/>
                <a:gd name="T45" fmla="*/ 9 h 9"/>
                <a:gd name="T46" fmla="*/ 4 w 13"/>
                <a:gd name="T47" fmla="*/ 8 h 9"/>
                <a:gd name="T48" fmla="*/ 7 w 13"/>
                <a:gd name="T49" fmla="*/ 8 h 9"/>
                <a:gd name="T50" fmla="*/ 10 w 13"/>
                <a:gd name="T51" fmla="*/ 8 h 9"/>
                <a:gd name="T52" fmla="*/ 11 w 13"/>
                <a:gd name="T53" fmla="*/ 9 h 9"/>
                <a:gd name="T54" fmla="*/ 8 w 13"/>
                <a:gd name="T55" fmla="*/ 0 h 9"/>
                <a:gd name="T56" fmla="*/ 8 w 13"/>
                <a:gd name="T57" fmla="*/ 1 h 9"/>
                <a:gd name="T58" fmla="*/ 6 w 13"/>
                <a:gd name="T59" fmla="*/ 5 h 9"/>
                <a:gd name="T60" fmla="*/ 8 w 13"/>
                <a:gd name="T61" fmla="*/ 5 h 9"/>
                <a:gd name="T62" fmla="*/ 7 w 13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6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4" name="Freeform 166"/>
            <p:cNvSpPr>
              <a:spLocks noEditPoints="1"/>
            </p:cNvSpPr>
            <p:nvPr/>
          </p:nvSpPr>
          <p:spPr bwMode="auto">
            <a:xfrm>
              <a:off x="2530337" y="2714068"/>
              <a:ext cx="223874" cy="75912"/>
            </a:xfrm>
            <a:custGeom>
              <a:avLst/>
              <a:gdLst>
                <a:gd name="T0" fmla="*/ 37 w 174"/>
                <a:gd name="T1" fmla="*/ 22 h 59"/>
                <a:gd name="T2" fmla="*/ 33 w 174"/>
                <a:gd name="T3" fmla="*/ 29 h 59"/>
                <a:gd name="T4" fmla="*/ 33 w 174"/>
                <a:gd name="T5" fmla="*/ 29 h 59"/>
                <a:gd name="T6" fmla="*/ 33 w 174"/>
                <a:gd name="T7" fmla="*/ 26 h 59"/>
                <a:gd name="T8" fmla="*/ 11 w 174"/>
                <a:gd name="T9" fmla="*/ 18 h 59"/>
                <a:gd name="T10" fmla="*/ 7 w 174"/>
                <a:gd name="T11" fmla="*/ 18 h 59"/>
                <a:gd name="T12" fmla="*/ 0 w 174"/>
                <a:gd name="T13" fmla="*/ 22 h 59"/>
                <a:gd name="T14" fmla="*/ 7 w 174"/>
                <a:gd name="T15" fmla="*/ 22 h 59"/>
                <a:gd name="T16" fmla="*/ 15 w 174"/>
                <a:gd name="T17" fmla="*/ 22 h 59"/>
                <a:gd name="T18" fmla="*/ 22 w 174"/>
                <a:gd name="T19" fmla="*/ 18 h 59"/>
                <a:gd name="T20" fmla="*/ 33 w 174"/>
                <a:gd name="T21" fmla="*/ 11 h 59"/>
                <a:gd name="T22" fmla="*/ 44 w 174"/>
                <a:gd name="T23" fmla="*/ 11 h 59"/>
                <a:gd name="T24" fmla="*/ 56 w 174"/>
                <a:gd name="T25" fmla="*/ 14 h 59"/>
                <a:gd name="T26" fmla="*/ 48 w 174"/>
                <a:gd name="T27" fmla="*/ 14 h 59"/>
                <a:gd name="T28" fmla="*/ 63 w 174"/>
                <a:gd name="T29" fmla="*/ 18 h 59"/>
                <a:gd name="T30" fmla="*/ 70 w 174"/>
                <a:gd name="T31" fmla="*/ 22 h 59"/>
                <a:gd name="T32" fmla="*/ 78 w 174"/>
                <a:gd name="T33" fmla="*/ 22 h 59"/>
                <a:gd name="T34" fmla="*/ 89 w 174"/>
                <a:gd name="T35" fmla="*/ 26 h 59"/>
                <a:gd name="T36" fmla="*/ 96 w 174"/>
                <a:gd name="T37" fmla="*/ 26 h 59"/>
                <a:gd name="T38" fmla="*/ 104 w 174"/>
                <a:gd name="T39" fmla="*/ 26 h 59"/>
                <a:gd name="T40" fmla="*/ 115 w 174"/>
                <a:gd name="T41" fmla="*/ 40 h 59"/>
                <a:gd name="T42" fmla="*/ 126 w 174"/>
                <a:gd name="T43" fmla="*/ 44 h 59"/>
                <a:gd name="T44" fmla="*/ 130 w 174"/>
                <a:gd name="T45" fmla="*/ 48 h 59"/>
                <a:gd name="T46" fmla="*/ 118 w 174"/>
                <a:gd name="T47" fmla="*/ 55 h 59"/>
                <a:gd name="T48" fmla="*/ 130 w 174"/>
                <a:gd name="T49" fmla="*/ 55 h 59"/>
                <a:gd name="T50" fmla="*/ 148 w 174"/>
                <a:gd name="T51" fmla="*/ 59 h 59"/>
                <a:gd name="T52" fmla="*/ 159 w 174"/>
                <a:gd name="T53" fmla="*/ 55 h 59"/>
                <a:gd name="T54" fmla="*/ 174 w 174"/>
                <a:gd name="T55" fmla="*/ 51 h 59"/>
                <a:gd name="T56" fmla="*/ 170 w 174"/>
                <a:gd name="T57" fmla="*/ 48 h 59"/>
                <a:gd name="T58" fmla="*/ 152 w 174"/>
                <a:gd name="T59" fmla="*/ 40 h 59"/>
                <a:gd name="T60" fmla="*/ 152 w 174"/>
                <a:gd name="T61" fmla="*/ 37 h 59"/>
                <a:gd name="T62" fmla="*/ 144 w 174"/>
                <a:gd name="T63" fmla="*/ 37 h 59"/>
                <a:gd name="T64" fmla="*/ 137 w 174"/>
                <a:gd name="T65" fmla="*/ 29 h 59"/>
                <a:gd name="T66" fmla="*/ 126 w 174"/>
                <a:gd name="T67" fmla="*/ 29 h 59"/>
                <a:gd name="T68" fmla="*/ 126 w 174"/>
                <a:gd name="T69" fmla="*/ 29 h 59"/>
                <a:gd name="T70" fmla="*/ 111 w 174"/>
                <a:gd name="T71" fmla="*/ 22 h 59"/>
                <a:gd name="T72" fmla="*/ 96 w 174"/>
                <a:gd name="T73" fmla="*/ 14 h 59"/>
                <a:gd name="T74" fmla="*/ 89 w 174"/>
                <a:gd name="T75" fmla="*/ 7 h 59"/>
                <a:gd name="T76" fmla="*/ 70 w 174"/>
                <a:gd name="T77" fmla="*/ 3 h 59"/>
                <a:gd name="T78" fmla="*/ 59 w 174"/>
                <a:gd name="T79" fmla="*/ 3 h 59"/>
                <a:gd name="T80" fmla="*/ 41 w 174"/>
                <a:gd name="T81" fmla="*/ 3 h 59"/>
                <a:gd name="T82" fmla="*/ 22 w 174"/>
                <a:gd name="T83" fmla="*/ 7 h 59"/>
                <a:gd name="T84" fmla="*/ 11 w 174"/>
                <a:gd name="T85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" h="59">
                  <a:moveTo>
                    <a:pt x="33" y="26"/>
                  </a:moveTo>
                  <a:lnTo>
                    <a:pt x="33" y="22"/>
                  </a:lnTo>
                  <a:lnTo>
                    <a:pt x="37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7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11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3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1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6" y="29"/>
                  </a:lnTo>
                  <a:lnTo>
                    <a:pt x="104" y="26"/>
                  </a:lnTo>
                  <a:lnTo>
                    <a:pt x="104" y="26"/>
                  </a:lnTo>
                  <a:lnTo>
                    <a:pt x="107" y="37"/>
                  </a:lnTo>
                  <a:lnTo>
                    <a:pt x="111" y="40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30" y="44"/>
                  </a:lnTo>
                  <a:lnTo>
                    <a:pt x="130" y="48"/>
                  </a:lnTo>
                  <a:lnTo>
                    <a:pt x="126" y="48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41" y="55"/>
                  </a:lnTo>
                  <a:lnTo>
                    <a:pt x="144" y="55"/>
                  </a:lnTo>
                  <a:lnTo>
                    <a:pt x="148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3" y="51"/>
                  </a:lnTo>
                  <a:lnTo>
                    <a:pt x="170" y="51"/>
                  </a:lnTo>
                  <a:lnTo>
                    <a:pt x="174" y="51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0" y="48"/>
                  </a:lnTo>
                  <a:lnTo>
                    <a:pt x="167" y="44"/>
                  </a:lnTo>
                  <a:lnTo>
                    <a:pt x="159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2" y="33"/>
                  </a:lnTo>
                  <a:lnTo>
                    <a:pt x="148" y="37"/>
                  </a:lnTo>
                  <a:lnTo>
                    <a:pt x="144" y="37"/>
                  </a:lnTo>
                  <a:lnTo>
                    <a:pt x="141" y="29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26" y="29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2" y="26"/>
                  </a:lnTo>
                  <a:lnTo>
                    <a:pt x="115" y="26"/>
                  </a:lnTo>
                  <a:lnTo>
                    <a:pt x="111" y="22"/>
                  </a:lnTo>
                  <a:lnTo>
                    <a:pt x="107" y="18"/>
                  </a:lnTo>
                  <a:lnTo>
                    <a:pt x="104" y="14"/>
                  </a:lnTo>
                  <a:lnTo>
                    <a:pt x="96" y="14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89" y="7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0" y="3"/>
                  </a:lnTo>
                  <a:lnTo>
                    <a:pt x="67" y="7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1" y="14"/>
                  </a:lnTo>
                  <a:lnTo>
                    <a:pt x="11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5" name="Freeform 167"/>
            <p:cNvSpPr>
              <a:spLocks noEditPoints="1"/>
            </p:cNvSpPr>
            <p:nvPr/>
          </p:nvSpPr>
          <p:spPr bwMode="auto">
            <a:xfrm>
              <a:off x="2668005" y="2636870"/>
              <a:ext cx="119657" cy="128663"/>
            </a:xfrm>
            <a:custGeom>
              <a:avLst/>
              <a:gdLst>
                <a:gd name="T0" fmla="*/ 89 w 93"/>
                <a:gd name="T1" fmla="*/ 89 h 100"/>
                <a:gd name="T2" fmla="*/ 78 w 93"/>
                <a:gd name="T3" fmla="*/ 100 h 100"/>
                <a:gd name="T4" fmla="*/ 89 w 93"/>
                <a:gd name="T5" fmla="*/ 93 h 100"/>
                <a:gd name="T6" fmla="*/ 82 w 93"/>
                <a:gd name="T7" fmla="*/ 93 h 100"/>
                <a:gd name="T8" fmla="*/ 78 w 93"/>
                <a:gd name="T9" fmla="*/ 100 h 100"/>
                <a:gd name="T10" fmla="*/ 93 w 93"/>
                <a:gd name="T11" fmla="*/ 78 h 100"/>
                <a:gd name="T12" fmla="*/ 86 w 93"/>
                <a:gd name="T13" fmla="*/ 78 h 100"/>
                <a:gd name="T14" fmla="*/ 78 w 93"/>
                <a:gd name="T15" fmla="*/ 67 h 100"/>
                <a:gd name="T16" fmla="*/ 71 w 93"/>
                <a:gd name="T17" fmla="*/ 74 h 100"/>
                <a:gd name="T18" fmla="*/ 71 w 93"/>
                <a:gd name="T19" fmla="*/ 78 h 100"/>
                <a:gd name="T20" fmla="*/ 78 w 93"/>
                <a:gd name="T21" fmla="*/ 67 h 100"/>
                <a:gd name="T22" fmla="*/ 71 w 93"/>
                <a:gd name="T23" fmla="*/ 67 h 100"/>
                <a:gd name="T24" fmla="*/ 67 w 93"/>
                <a:gd name="T25" fmla="*/ 67 h 100"/>
                <a:gd name="T26" fmla="*/ 56 w 93"/>
                <a:gd name="T27" fmla="*/ 52 h 100"/>
                <a:gd name="T28" fmla="*/ 60 w 93"/>
                <a:gd name="T29" fmla="*/ 67 h 100"/>
                <a:gd name="T30" fmla="*/ 56 w 93"/>
                <a:gd name="T31" fmla="*/ 60 h 100"/>
                <a:gd name="T32" fmla="*/ 56 w 93"/>
                <a:gd name="T33" fmla="*/ 52 h 100"/>
                <a:gd name="T34" fmla="*/ 41 w 93"/>
                <a:gd name="T35" fmla="*/ 56 h 100"/>
                <a:gd name="T36" fmla="*/ 41 w 93"/>
                <a:gd name="T37" fmla="*/ 52 h 100"/>
                <a:gd name="T38" fmla="*/ 67 w 93"/>
                <a:gd name="T39" fmla="*/ 52 h 100"/>
                <a:gd name="T40" fmla="*/ 67 w 93"/>
                <a:gd name="T41" fmla="*/ 45 h 100"/>
                <a:gd name="T42" fmla="*/ 52 w 93"/>
                <a:gd name="T43" fmla="*/ 41 h 100"/>
                <a:gd name="T44" fmla="*/ 52 w 93"/>
                <a:gd name="T45" fmla="*/ 48 h 100"/>
                <a:gd name="T46" fmla="*/ 56 w 93"/>
                <a:gd name="T47" fmla="*/ 45 h 100"/>
                <a:gd name="T48" fmla="*/ 52 w 93"/>
                <a:gd name="T49" fmla="*/ 37 h 100"/>
                <a:gd name="T50" fmla="*/ 45 w 93"/>
                <a:gd name="T51" fmla="*/ 30 h 100"/>
                <a:gd name="T52" fmla="*/ 41 w 93"/>
                <a:gd name="T53" fmla="*/ 34 h 100"/>
                <a:gd name="T54" fmla="*/ 41 w 93"/>
                <a:gd name="T55" fmla="*/ 30 h 100"/>
                <a:gd name="T56" fmla="*/ 37 w 93"/>
                <a:gd name="T57" fmla="*/ 26 h 100"/>
                <a:gd name="T58" fmla="*/ 30 w 93"/>
                <a:gd name="T59" fmla="*/ 4 h 100"/>
                <a:gd name="T60" fmla="*/ 34 w 93"/>
                <a:gd name="T61" fmla="*/ 11 h 100"/>
                <a:gd name="T62" fmla="*/ 26 w 93"/>
                <a:gd name="T63" fmla="*/ 19 h 100"/>
                <a:gd name="T64" fmla="*/ 30 w 93"/>
                <a:gd name="T65" fmla="*/ 8 h 100"/>
                <a:gd name="T66" fmla="*/ 19 w 93"/>
                <a:gd name="T67" fmla="*/ 0 h 100"/>
                <a:gd name="T68" fmla="*/ 4 w 93"/>
                <a:gd name="T69" fmla="*/ 4 h 100"/>
                <a:gd name="T70" fmla="*/ 15 w 93"/>
                <a:gd name="T71" fmla="*/ 0 h 100"/>
                <a:gd name="T72" fmla="*/ 15 w 93"/>
                <a:gd name="T73" fmla="*/ 4 h 100"/>
                <a:gd name="T74" fmla="*/ 0 w 93"/>
                <a:gd name="T75" fmla="*/ 4 h 100"/>
                <a:gd name="T76" fmla="*/ 26 w 93"/>
                <a:gd name="T77" fmla="*/ 30 h 100"/>
                <a:gd name="T78" fmla="*/ 23 w 93"/>
                <a:gd name="T79" fmla="*/ 34 h 100"/>
                <a:gd name="T80" fmla="*/ 15 w 93"/>
                <a:gd name="T81" fmla="*/ 45 h 100"/>
                <a:gd name="T82" fmla="*/ 15 w 93"/>
                <a:gd name="T83" fmla="*/ 45 h 100"/>
                <a:gd name="T84" fmla="*/ 15 w 93"/>
                <a:gd name="T85" fmla="*/ 45 h 100"/>
                <a:gd name="T86" fmla="*/ 11 w 93"/>
                <a:gd name="T87" fmla="*/ 45 h 100"/>
                <a:gd name="T88" fmla="*/ 15 w 93"/>
                <a:gd name="T89" fmla="*/ 34 h 100"/>
                <a:gd name="T90" fmla="*/ 11 w 93"/>
                <a:gd name="T91" fmla="*/ 34 h 100"/>
                <a:gd name="T92" fmla="*/ 11 w 93"/>
                <a:gd name="T93" fmla="*/ 37 h 100"/>
                <a:gd name="T94" fmla="*/ 19 w 93"/>
                <a:gd name="T95" fmla="*/ 45 h 100"/>
                <a:gd name="T96" fmla="*/ 15 w 93"/>
                <a:gd name="T97" fmla="*/ 56 h 100"/>
                <a:gd name="T98" fmla="*/ 19 w 93"/>
                <a:gd name="T99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00">
                  <a:moveTo>
                    <a:pt x="89" y="89"/>
                  </a:move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close/>
                  <a:moveTo>
                    <a:pt x="78" y="100"/>
                  </a:moveTo>
                  <a:lnTo>
                    <a:pt x="86" y="100"/>
                  </a:lnTo>
                  <a:lnTo>
                    <a:pt x="89" y="97"/>
                  </a:lnTo>
                  <a:lnTo>
                    <a:pt x="89" y="93"/>
                  </a:lnTo>
                  <a:lnTo>
                    <a:pt x="86" y="93"/>
                  </a:lnTo>
                  <a:lnTo>
                    <a:pt x="86" y="97"/>
                  </a:lnTo>
                  <a:lnTo>
                    <a:pt x="82" y="93"/>
                  </a:lnTo>
                  <a:lnTo>
                    <a:pt x="78" y="97"/>
                  </a:lnTo>
                  <a:lnTo>
                    <a:pt x="78" y="100"/>
                  </a:lnTo>
                  <a:lnTo>
                    <a:pt x="78" y="100"/>
                  </a:lnTo>
                  <a:close/>
                  <a:moveTo>
                    <a:pt x="86" y="74"/>
                  </a:moveTo>
                  <a:lnTo>
                    <a:pt x="89" y="7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6" y="78"/>
                  </a:lnTo>
                  <a:lnTo>
                    <a:pt x="86" y="74"/>
                  </a:lnTo>
                  <a:lnTo>
                    <a:pt x="86" y="74"/>
                  </a:lnTo>
                  <a:close/>
                  <a:moveTo>
                    <a:pt x="78" y="67"/>
                  </a:moveTo>
                  <a:lnTo>
                    <a:pt x="74" y="67"/>
                  </a:lnTo>
                  <a:lnTo>
                    <a:pt x="74" y="71"/>
                  </a:lnTo>
                  <a:lnTo>
                    <a:pt x="71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8" y="74"/>
                  </a:lnTo>
                  <a:lnTo>
                    <a:pt x="78" y="71"/>
                  </a:lnTo>
                  <a:lnTo>
                    <a:pt x="78" y="67"/>
                  </a:lnTo>
                  <a:lnTo>
                    <a:pt x="78" y="67"/>
                  </a:lnTo>
                  <a:close/>
                  <a:moveTo>
                    <a:pt x="67" y="67"/>
                  </a:moveTo>
                  <a:lnTo>
                    <a:pt x="71" y="67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close/>
                  <a:moveTo>
                    <a:pt x="56" y="52"/>
                  </a:moveTo>
                  <a:lnTo>
                    <a:pt x="56" y="60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63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6" y="52"/>
                  </a:lnTo>
                  <a:close/>
                  <a:moveTo>
                    <a:pt x="41" y="52"/>
                  </a:moveTo>
                  <a:lnTo>
                    <a:pt x="41" y="56"/>
                  </a:lnTo>
                  <a:lnTo>
                    <a:pt x="45" y="56"/>
                  </a:lnTo>
                  <a:lnTo>
                    <a:pt x="41" y="52"/>
                  </a:lnTo>
                  <a:lnTo>
                    <a:pt x="41" y="52"/>
                  </a:lnTo>
                  <a:close/>
                  <a:moveTo>
                    <a:pt x="67" y="45"/>
                  </a:moveTo>
                  <a:lnTo>
                    <a:pt x="67" y="48"/>
                  </a:lnTo>
                  <a:lnTo>
                    <a:pt x="67" y="52"/>
                  </a:lnTo>
                  <a:lnTo>
                    <a:pt x="71" y="48"/>
                  </a:lnTo>
                  <a:lnTo>
                    <a:pt x="67" y="45"/>
                  </a:lnTo>
                  <a:lnTo>
                    <a:pt x="67" y="45"/>
                  </a:lnTo>
                  <a:close/>
                  <a:moveTo>
                    <a:pt x="52" y="37"/>
                  </a:moveTo>
                  <a:lnTo>
                    <a:pt x="49" y="41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5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2" y="37"/>
                  </a:lnTo>
                  <a:close/>
                  <a:moveTo>
                    <a:pt x="37" y="26"/>
                  </a:moveTo>
                  <a:lnTo>
                    <a:pt x="41" y="26"/>
                  </a:lnTo>
                  <a:lnTo>
                    <a:pt x="45" y="30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6"/>
                  </a:lnTo>
                  <a:close/>
                  <a:moveTo>
                    <a:pt x="19" y="0"/>
                  </a:move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0" y="4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19" y="30"/>
                  </a:moveTo>
                  <a:lnTo>
                    <a:pt x="26" y="30"/>
                  </a:lnTo>
                  <a:lnTo>
                    <a:pt x="30" y="30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19" y="30"/>
                  </a:lnTo>
                  <a:lnTo>
                    <a:pt x="19" y="30"/>
                  </a:lnTo>
                  <a:close/>
                  <a:moveTo>
                    <a:pt x="15" y="45"/>
                  </a:moveTo>
                  <a:lnTo>
                    <a:pt x="15" y="45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1" y="45"/>
                  </a:moveTo>
                  <a:lnTo>
                    <a:pt x="15" y="45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15" y="41"/>
                  </a:moveTo>
                  <a:lnTo>
                    <a:pt x="19" y="41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5" y="41"/>
                  </a:lnTo>
                  <a:lnTo>
                    <a:pt x="15" y="41"/>
                  </a:lnTo>
                  <a:close/>
                  <a:moveTo>
                    <a:pt x="19" y="45"/>
                  </a:moveTo>
                  <a:lnTo>
                    <a:pt x="15" y="48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6" name="Freeform 169"/>
            <p:cNvSpPr/>
            <p:nvPr/>
          </p:nvSpPr>
          <p:spPr bwMode="auto">
            <a:xfrm>
              <a:off x="2558641" y="2990694"/>
              <a:ext cx="119657" cy="47606"/>
            </a:xfrm>
            <a:custGeom>
              <a:avLst/>
              <a:gdLst>
                <a:gd name="T0" fmla="*/ 82 w 93"/>
                <a:gd name="T1" fmla="*/ 33 h 37"/>
                <a:gd name="T2" fmla="*/ 74 w 93"/>
                <a:gd name="T3" fmla="*/ 26 h 37"/>
                <a:gd name="T4" fmla="*/ 78 w 93"/>
                <a:gd name="T5" fmla="*/ 18 h 37"/>
                <a:gd name="T6" fmla="*/ 82 w 93"/>
                <a:gd name="T7" fmla="*/ 18 h 37"/>
                <a:gd name="T8" fmla="*/ 78 w 93"/>
                <a:gd name="T9" fmla="*/ 15 h 37"/>
                <a:gd name="T10" fmla="*/ 78 w 93"/>
                <a:gd name="T11" fmla="*/ 18 h 37"/>
                <a:gd name="T12" fmla="*/ 74 w 93"/>
                <a:gd name="T13" fmla="*/ 15 h 37"/>
                <a:gd name="T14" fmla="*/ 67 w 93"/>
                <a:gd name="T15" fmla="*/ 11 h 37"/>
                <a:gd name="T16" fmla="*/ 63 w 93"/>
                <a:gd name="T17" fmla="*/ 7 h 37"/>
                <a:gd name="T18" fmla="*/ 56 w 93"/>
                <a:gd name="T19" fmla="*/ 11 h 37"/>
                <a:gd name="T20" fmla="*/ 56 w 93"/>
                <a:gd name="T21" fmla="*/ 15 h 37"/>
                <a:gd name="T22" fmla="*/ 52 w 93"/>
                <a:gd name="T23" fmla="*/ 18 h 37"/>
                <a:gd name="T24" fmla="*/ 41 w 93"/>
                <a:gd name="T25" fmla="*/ 22 h 37"/>
                <a:gd name="T26" fmla="*/ 45 w 93"/>
                <a:gd name="T27" fmla="*/ 26 h 37"/>
                <a:gd name="T28" fmla="*/ 48 w 93"/>
                <a:gd name="T29" fmla="*/ 29 h 37"/>
                <a:gd name="T30" fmla="*/ 48 w 93"/>
                <a:gd name="T31" fmla="*/ 33 h 37"/>
                <a:gd name="T32" fmla="*/ 41 w 93"/>
                <a:gd name="T33" fmla="*/ 33 h 37"/>
                <a:gd name="T34" fmla="*/ 34 w 93"/>
                <a:gd name="T35" fmla="*/ 37 h 37"/>
                <a:gd name="T36" fmla="*/ 34 w 93"/>
                <a:gd name="T37" fmla="*/ 33 h 37"/>
                <a:gd name="T38" fmla="*/ 34 w 93"/>
                <a:gd name="T39" fmla="*/ 29 h 37"/>
                <a:gd name="T40" fmla="*/ 30 w 93"/>
                <a:gd name="T41" fmla="*/ 26 h 37"/>
                <a:gd name="T42" fmla="*/ 30 w 93"/>
                <a:gd name="T43" fmla="*/ 29 h 37"/>
                <a:gd name="T44" fmla="*/ 26 w 93"/>
                <a:gd name="T45" fmla="*/ 29 h 37"/>
                <a:gd name="T46" fmla="*/ 22 w 93"/>
                <a:gd name="T47" fmla="*/ 26 h 37"/>
                <a:gd name="T48" fmla="*/ 15 w 93"/>
                <a:gd name="T49" fmla="*/ 22 h 37"/>
                <a:gd name="T50" fmla="*/ 15 w 93"/>
                <a:gd name="T51" fmla="*/ 18 h 37"/>
                <a:gd name="T52" fmla="*/ 11 w 93"/>
                <a:gd name="T53" fmla="*/ 18 h 37"/>
                <a:gd name="T54" fmla="*/ 4 w 93"/>
                <a:gd name="T55" fmla="*/ 18 h 37"/>
                <a:gd name="T56" fmla="*/ 4 w 93"/>
                <a:gd name="T57" fmla="*/ 18 h 37"/>
                <a:gd name="T58" fmla="*/ 4 w 93"/>
                <a:gd name="T59" fmla="*/ 15 h 37"/>
                <a:gd name="T60" fmla="*/ 4 w 93"/>
                <a:gd name="T61" fmla="*/ 11 h 37"/>
                <a:gd name="T62" fmla="*/ 0 w 93"/>
                <a:gd name="T63" fmla="*/ 7 h 37"/>
                <a:gd name="T64" fmla="*/ 4 w 93"/>
                <a:gd name="T65" fmla="*/ 3 h 37"/>
                <a:gd name="T66" fmla="*/ 8 w 93"/>
                <a:gd name="T67" fmla="*/ 0 h 37"/>
                <a:gd name="T68" fmla="*/ 11 w 93"/>
                <a:gd name="T69" fmla="*/ 3 h 37"/>
                <a:gd name="T70" fmla="*/ 15 w 93"/>
                <a:gd name="T71" fmla="*/ 7 h 37"/>
                <a:gd name="T72" fmla="*/ 15 w 93"/>
                <a:gd name="T73" fmla="*/ 7 h 37"/>
                <a:gd name="T74" fmla="*/ 15 w 93"/>
                <a:gd name="T75" fmla="*/ 7 h 37"/>
                <a:gd name="T76" fmla="*/ 19 w 93"/>
                <a:gd name="T77" fmla="*/ 11 h 37"/>
                <a:gd name="T78" fmla="*/ 19 w 93"/>
                <a:gd name="T79" fmla="*/ 7 h 37"/>
                <a:gd name="T80" fmla="*/ 22 w 93"/>
                <a:gd name="T81" fmla="*/ 7 h 37"/>
                <a:gd name="T82" fmla="*/ 34 w 93"/>
                <a:gd name="T83" fmla="*/ 11 h 37"/>
                <a:gd name="T84" fmla="*/ 37 w 93"/>
                <a:gd name="T85" fmla="*/ 7 h 37"/>
                <a:gd name="T86" fmla="*/ 56 w 93"/>
                <a:gd name="T87" fmla="*/ 3 h 37"/>
                <a:gd name="T88" fmla="*/ 59 w 93"/>
                <a:gd name="T89" fmla="*/ 0 h 37"/>
                <a:gd name="T90" fmla="*/ 63 w 93"/>
                <a:gd name="T91" fmla="*/ 3 h 37"/>
                <a:gd name="T92" fmla="*/ 74 w 93"/>
                <a:gd name="T93" fmla="*/ 3 h 37"/>
                <a:gd name="T94" fmla="*/ 85 w 93"/>
                <a:gd name="T95" fmla="*/ 7 h 37"/>
                <a:gd name="T96" fmla="*/ 89 w 93"/>
                <a:gd name="T97" fmla="*/ 11 h 37"/>
                <a:gd name="T98" fmla="*/ 93 w 93"/>
                <a:gd name="T99" fmla="*/ 15 h 37"/>
                <a:gd name="T100" fmla="*/ 93 w 93"/>
                <a:gd name="T101" fmla="*/ 18 h 37"/>
                <a:gd name="T102" fmla="*/ 89 w 93"/>
                <a:gd name="T103" fmla="*/ 26 h 37"/>
                <a:gd name="T104" fmla="*/ 85 w 93"/>
                <a:gd name="T105" fmla="*/ 29 h 37"/>
                <a:gd name="T106" fmla="*/ 82 w 93"/>
                <a:gd name="T10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37">
                  <a:moveTo>
                    <a:pt x="82" y="37"/>
                  </a:moveTo>
                  <a:lnTo>
                    <a:pt x="82" y="33"/>
                  </a:lnTo>
                  <a:lnTo>
                    <a:pt x="78" y="29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5"/>
                  </a:lnTo>
                  <a:lnTo>
                    <a:pt x="78" y="15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7"/>
                  </a:lnTo>
                  <a:lnTo>
                    <a:pt x="63" y="7"/>
                  </a:lnTo>
                  <a:lnTo>
                    <a:pt x="59" y="7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2" y="18"/>
                  </a:lnTo>
                  <a:lnTo>
                    <a:pt x="45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6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48" y="3"/>
                  </a:lnTo>
                  <a:lnTo>
                    <a:pt x="56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7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7"/>
                  </a:lnTo>
                  <a:lnTo>
                    <a:pt x="85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3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3" y="22"/>
                  </a:lnTo>
                  <a:lnTo>
                    <a:pt x="89" y="26"/>
                  </a:lnTo>
                  <a:lnTo>
                    <a:pt x="89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2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7" name="Freeform 170"/>
            <p:cNvSpPr/>
            <p:nvPr/>
          </p:nvSpPr>
          <p:spPr bwMode="auto">
            <a:xfrm>
              <a:off x="2496883" y="2957241"/>
              <a:ext cx="72051" cy="61758"/>
            </a:xfrm>
            <a:custGeom>
              <a:avLst/>
              <a:gdLst>
                <a:gd name="T0" fmla="*/ 52 w 56"/>
                <a:gd name="T1" fmla="*/ 44 h 48"/>
                <a:gd name="T2" fmla="*/ 52 w 56"/>
                <a:gd name="T3" fmla="*/ 44 h 48"/>
                <a:gd name="T4" fmla="*/ 52 w 56"/>
                <a:gd name="T5" fmla="*/ 48 h 48"/>
                <a:gd name="T6" fmla="*/ 48 w 56"/>
                <a:gd name="T7" fmla="*/ 48 h 48"/>
                <a:gd name="T8" fmla="*/ 45 w 56"/>
                <a:gd name="T9" fmla="*/ 48 h 48"/>
                <a:gd name="T10" fmla="*/ 41 w 56"/>
                <a:gd name="T11" fmla="*/ 41 h 48"/>
                <a:gd name="T12" fmla="*/ 41 w 56"/>
                <a:gd name="T13" fmla="*/ 41 h 48"/>
                <a:gd name="T14" fmla="*/ 41 w 56"/>
                <a:gd name="T15" fmla="*/ 41 h 48"/>
                <a:gd name="T16" fmla="*/ 45 w 56"/>
                <a:gd name="T17" fmla="*/ 48 h 48"/>
                <a:gd name="T18" fmla="*/ 41 w 56"/>
                <a:gd name="T19" fmla="*/ 44 h 48"/>
                <a:gd name="T20" fmla="*/ 33 w 56"/>
                <a:gd name="T21" fmla="*/ 41 h 48"/>
                <a:gd name="T22" fmla="*/ 37 w 56"/>
                <a:gd name="T23" fmla="*/ 37 h 48"/>
                <a:gd name="T24" fmla="*/ 33 w 56"/>
                <a:gd name="T25" fmla="*/ 33 h 48"/>
                <a:gd name="T26" fmla="*/ 26 w 56"/>
                <a:gd name="T27" fmla="*/ 29 h 48"/>
                <a:gd name="T28" fmla="*/ 22 w 56"/>
                <a:gd name="T29" fmla="*/ 26 h 48"/>
                <a:gd name="T30" fmla="*/ 19 w 56"/>
                <a:gd name="T31" fmla="*/ 18 h 48"/>
                <a:gd name="T32" fmla="*/ 15 w 56"/>
                <a:gd name="T33" fmla="*/ 15 h 48"/>
                <a:gd name="T34" fmla="*/ 11 w 56"/>
                <a:gd name="T35" fmla="*/ 18 h 48"/>
                <a:gd name="T36" fmla="*/ 19 w 56"/>
                <a:gd name="T37" fmla="*/ 26 h 48"/>
                <a:gd name="T38" fmla="*/ 15 w 56"/>
                <a:gd name="T39" fmla="*/ 26 h 48"/>
                <a:gd name="T40" fmla="*/ 11 w 56"/>
                <a:gd name="T41" fmla="*/ 22 h 48"/>
                <a:gd name="T42" fmla="*/ 0 w 56"/>
                <a:gd name="T43" fmla="*/ 18 h 48"/>
                <a:gd name="T44" fmla="*/ 4 w 56"/>
                <a:gd name="T45" fmla="*/ 15 h 48"/>
                <a:gd name="T46" fmla="*/ 4 w 56"/>
                <a:gd name="T47" fmla="*/ 7 h 48"/>
                <a:gd name="T48" fmla="*/ 0 w 56"/>
                <a:gd name="T49" fmla="*/ 7 h 48"/>
                <a:gd name="T50" fmla="*/ 4 w 56"/>
                <a:gd name="T51" fmla="*/ 3 h 48"/>
                <a:gd name="T52" fmla="*/ 4 w 56"/>
                <a:gd name="T53" fmla="*/ 3 h 48"/>
                <a:gd name="T54" fmla="*/ 11 w 56"/>
                <a:gd name="T55" fmla="*/ 0 h 48"/>
                <a:gd name="T56" fmla="*/ 22 w 56"/>
                <a:gd name="T57" fmla="*/ 3 h 48"/>
                <a:gd name="T58" fmla="*/ 26 w 56"/>
                <a:gd name="T59" fmla="*/ 3 h 48"/>
                <a:gd name="T60" fmla="*/ 30 w 56"/>
                <a:gd name="T61" fmla="*/ 7 h 48"/>
                <a:gd name="T62" fmla="*/ 33 w 56"/>
                <a:gd name="T63" fmla="*/ 7 h 48"/>
                <a:gd name="T64" fmla="*/ 37 w 56"/>
                <a:gd name="T65" fmla="*/ 11 h 48"/>
                <a:gd name="T66" fmla="*/ 41 w 56"/>
                <a:gd name="T67" fmla="*/ 7 h 48"/>
                <a:gd name="T68" fmla="*/ 41 w 56"/>
                <a:gd name="T69" fmla="*/ 11 h 48"/>
                <a:gd name="T70" fmla="*/ 45 w 56"/>
                <a:gd name="T71" fmla="*/ 18 h 48"/>
                <a:gd name="T72" fmla="*/ 48 w 56"/>
                <a:gd name="T73" fmla="*/ 22 h 48"/>
                <a:gd name="T74" fmla="*/ 52 w 56"/>
                <a:gd name="T75" fmla="*/ 26 h 48"/>
                <a:gd name="T76" fmla="*/ 56 w 56"/>
                <a:gd name="T77" fmla="*/ 26 h 48"/>
                <a:gd name="T78" fmla="*/ 52 w 56"/>
                <a:gd name="T79" fmla="*/ 29 h 48"/>
                <a:gd name="T80" fmla="*/ 48 w 56"/>
                <a:gd name="T81" fmla="*/ 33 h 48"/>
                <a:gd name="T82" fmla="*/ 52 w 56"/>
                <a:gd name="T83" fmla="*/ 37 h 48"/>
                <a:gd name="T84" fmla="*/ 52 w 56"/>
                <a:gd name="T85" fmla="*/ 41 h 48"/>
                <a:gd name="T86" fmla="*/ 52 w 56"/>
                <a:gd name="T87" fmla="*/ 44 h 48"/>
                <a:gd name="T88" fmla="*/ 52 w 56"/>
                <a:gd name="T8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48">
                  <a:moveTo>
                    <a:pt x="52" y="44"/>
                  </a:move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4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5" y="44"/>
                  </a:lnTo>
                  <a:lnTo>
                    <a:pt x="45" y="48"/>
                  </a:lnTo>
                  <a:lnTo>
                    <a:pt x="41" y="48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9" y="22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11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8" name="Freeform 171"/>
            <p:cNvSpPr/>
            <p:nvPr/>
          </p:nvSpPr>
          <p:spPr bwMode="auto">
            <a:xfrm>
              <a:off x="2463432" y="2885191"/>
              <a:ext cx="100357" cy="86205"/>
            </a:xfrm>
            <a:custGeom>
              <a:avLst/>
              <a:gdLst>
                <a:gd name="T0" fmla="*/ 8 w 21"/>
                <a:gd name="T1" fmla="*/ 16 h 18"/>
                <a:gd name="T2" fmla="*/ 10 w 21"/>
                <a:gd name="T3" fmla="*/ 15 h 18"/>
                <a:gd name="T4" fmla="*/ 13 w 21"/>
                <a:gd name="T5" fmla="*/ 16 h 18"/>
                <a:gd name="T6" fmla="*/ 14 w 21"/>
                <a:gd name="T7" fmla="*/ 16 h 18"/>
                <a:gd name="T8" fmla="*/ 15 w 21"/>
                <a:gd name="T9" fmla="*/ 17 h 18"/>
                <a:gd name="T10" fmla="*/ 16 w 21"/>
                <a:gd name="T11" fmla="*/ 17 h 18"/>
                <a:gd name="T12" fmla="*/ 17 w 21"/>
                <a:gd name="T13" fmla="*/ 17 h 18"/>
                <a:gd name="T14" fmla="*/ 17 w 21"/>
                <a:gd name="T15" fmla="*/ 17 h 18"/>
                <a:gd name="T16" fmla="*/ 17 w 21"/>
                <a:gd name="T17" fmla="*/ 15 h 18"/>
                <a:gd name="T18" fmla="*/ 17 w 21"/>
                <a:gd name="T19" fmla="*/ 14 h 18"/>
                <a:gd name="T20" fmla="*/ 17 w 21"/>
                <a:gd name="T21" fmla="*/ 13 h 18"/>
                <a:gd name="T22" fmla="*/ 17 w 21"/>
                <a:gd name="T23" fmla="*/ 14 h 18"/>
                <a:gd name="T24" fmla="*/ 17 w 21"/>
                <a:gd name="T25" fmla="*/ 13 h 18"/>
                <a:gd name="T26" fmla="*/ 17 w 21"/>
                <a:gd name="T27" fmla="*/ 11 h 18"/>
                <a:gd name="T28" fmla="*/ 18 w 21"/>
                <a:gd name="T29" fmla="*/ 9 h 18"/>
                <a:gd name="T30" fmla="*/ 18 w 21"/>
                <a:gd name="T31" fmla="*/ 10 h 18"/>
                <a:gd name="T32" fmla="*/ 18 w 21"/>
                <a:gd name="T33" fmla="*/ 11 h 18"/>
                <a:gd name="T34" fmla="*/ 18 w 21"/>
                <a:gd name="T35" fmla="*/ 11 h 18"/>
                <a:gd name="T36" fmla="*/ 19 w 21"/>
                <a:gd name="T37" fmla="*/ 7 h 18"/>
                <a:gd name="T38" fmla="*/ 18 w 21"/>
                <a:gd name="T39" fmla="*/ 7 h 18"/>
                <a:gd name="T40" fmla="*/ 18 w 21"/>
                <a:gd name="T41" fmla="*/ 6 h 18"/>
                <a:gd name="T42" fmla="*/ 19 w 21"/>
                <a:gd name="T43" fmla="*/ 6 h 18"/>
                <a:gd name="T44" fmla="*/ 19 w 21"/>
                <a:gd name="T45" fmla="*/ 5 h 18"/>
                <a:gd name="T46" fmla="*/ 20 w 21"/>
                <a:gd name="T47" fmla="*/ 4 h 18"/>
                <a:gd name="T48" fmla="*/ 20 w 21"/>
                <a:gd name="T49" fmla="*/ 3 h 18"/>
                <a:gd name="T50" fmla="*/ 20 w 21"/>
                <a:gd name="T51" fmla="*/ 2 h 18"/>
                <a:gd name="T52" fmla="*/ 20 w 21"/>
                <a:gd name="T53" fmla="*/ 0 h 18"/>
                <a:gd name="T54" fmla="*/ 21 w 21"/>
                <a:gd name="T55" fmla="*/ 0 h 18"/>
                <a:gd name="T56" fmla="*/ 19 w 21"/>
                <a:gd name="T57" fmla="*/ 0 h 18"/>
                <a:gd name="T58" fmla="*/ 19 w 21"/>
                <a:gd name="T59" fmla="*/ 0 h 18"/>
                <a:gd name="T60" fmla="*/ 18 w 21"/>
                <a:gd name="T61" fmla="*/ 0 h 18"/>
                <a:gd name="T62" fmla="*/ 17 w 21"/>
                <a:gd name="T63" fmla="*/ 1 h 18"/>
                <a:gd name="T64" fmla="*/ 16 w 21"/>
                <a:gd name="T65" fmla="*/ 2 h 18"/>
                <a:gd name="T66" fmla="*/ 14 w 21"/>
                <a:gd name="T67" fmla="*/ 2 h 18"/>
                <a:gd name="T68" fmla="*/ 14 w 21"/>
                <a:gd name="T69" fmla="*/ 1 h 18"/>
                <a:gd name="T70" fmla="*/ 13 w 21"/>
                <a:gd name="T71" fmla="*/ 2 h 18"/>
                <a:gd name="T72" fmla="*/ 12 w 21"/>
                <a:gd name="T73" fmla="*/ 3 h 18"/>
                <a:gd name="T74" fmla="*/ 11 w 21"/>
                <a:gd name="T75" fmla="*/ 3 h 18"/>
                <a:gd name="T76" fmla="*/ 9 w 21"/>
                <a:gd name="T77" fmla="*/ 4 h 18"/>
                <a:gd name="T78" fmla="*/ 8 w 21"/>
                <a:gd name="T79" fmla="*/ 5 h 18"/>
                <a:gd name="T80" fmla="*/ 8 w 21"/>
                <a:gd name="T81" fmla="*/ 4 h 18"/>
                <a:gd name="T82" fmla="*/ 5 w 21"/>
                <a:gd name="T83" fmla="*/ 5 h 18"/>
                <a:gd name="T84" fmla="*/ 4 w 21"/>
                <a:gd name="T85" fmla="*/ 6 h 18"/>
                <a:gd name="T86" fmla="*/ 4 w 21"/>
                <a:gd name="T87" fmla="*/ 7 h 18"/>
                <a:gd name="T88" fmla="*/ 2 w 21"/>
                <a:gd name="T89" fmla="*/ 8 h 18"/>
                <a:gd name="T90" fmla="*/ 1 w 21"/>
                <a:gd name="T91" fmla="*/ 8 h 18"/>
                <a:gd name="T92" fmla="*/ 0 w 21"/>
                <a:gd name="T93" fmla="*/ 8 h 18"/>
                <a:gd name="T94" fmla="*/ 2 w 21"/>
                <a:gd name="T95" fmla="*/ 10 h 18"/>
                <a:gd name="T96" fmla="*/ 2 w 21"/>
                <a:gd name="T97" fmla="*/ 11 h 18"/>
                <a:gd name="T98" fmla="*/ 5 w 21"/>
                <a:gd name="T99" fmla="*/ 14 h 18"/>
                <a:gd name="T100" fmla="*/ 7 w 21"/>
                <a:gd name="T10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18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9" name="Freeform 172"/>
            <p:cNvSpPr/>
            <p:nvPr/>
          </p:nvSpPr>
          <p:spPr bwMode="auto">
            <a:xfrm>
              <a:off x="2420973" y="2862031"/>
              <a:ext cx="142816" cy="61758"/>
            </a:xfrm>
            <a:custGeom>
              <a:avLst/>
              <a:gdLst>
                <a:gd name="T0" fmla="*/ 41 w 111"/>
                <a:gd name="T1" fmla="*/ 48 h 48"/>
                <a:gd name="T2" fmla="*/ 48 w 111"/>
                <a:gd name="T3" fmla="*/ 44 h 48"/>
                <a:gd name="T4" fmla="*/ 48 w 111"/>
                <a:gd name="T5" fmla="*/ 40 h 48"/>
                <a:gd name="T6" fmla="*/ 52 w 111"/>
                <a:gd name="T7" fmla="*/ 37 h 48"/>
                <a:gd name="T8" fmla="*/ 63 w 111"/>
                <a:gd name="T9" fmla="*/ 33 h 48"/>
                <a:gd name="T10" fmla="*/ 63 w 111"/>
                <a:gd name="T11" fmla="*/ 37 h 48"/>
                <a:gd name="T12" fmla="*/ 66 w 111"/>
                <a:gd name="T13" fmla="*/ 33 h 48"/>
                <a:gd name="T14" fmla="*/ 74 w 111"/>
                <a:gd name="T15" fmla="*/ 29 h 48"/>
                <a:gd name="T16" fmla="*/ 78 w 111"/>
                <a:gd name="T17" fmla="*/ 29 h 48"/>
                <a:gd name="T18" fmla="*/ 81 w 111"/>
                <a:gd name="T19" fmla="*/ 26 h 48"/>
                <a:gd name="T20" fmla="*/ 85 w 111"/>
                <a:gd name="T21" fmla="*/ 22 h 48"/>
                <a:gd name="T22" fmla="*/ 85 w 111"/>
                <a:gd name="T23" fmla="*/ 26 h 48"/>
                <a:gd name="T24" fmla="*/ 92 w 111"/>
                <a:gd name="T25" fmla="*/ 26 h 48"/>
                <a:gd name="T26" fmla="*/ 96 w 111"/>
                <a:gd name="T27" fmla="*/ 22 h 48"/>
                <a:gd name="T28" fmla="*/ 100 w 111"/>
                <a:gd name="T29" fmla="*/ 18 h 48"/>
                <a:gd name="T30" fmla="*/ 104 w 111"/>
                <a:gd name="T31" fmla="*/ 18 h 48"/>
                <a:gd name="T32" fmla="*/ 104 w 111"/>
                <a:gd name="T33" fmla="*/ 18 h 48"/>
                <a:gd name="T34" fmla="*/ 111 w 111"/>
                <a:gd name="T35" fmla="*/ 18 h 48"/>
                <a:gd name="T36" fmla="*/ 111 w 111"/>
                <a:gd name="T37" fmla="*/ 14 h 48"/>
                <a:gd name="T38" fmla="*/ 104 w 111"/>
                <a:gd name="T39" fmla="*/ 11 h 48"/>
                <a:gd name="T40" fmla="*/ 104 w 111"/>
                <a:gd name="T41" fmla="*/ 14 h 48"/>
                <a:gd name="T42" fmla="*/ 96 w 111"/>
                <a:gd name="T43" fmla="*/ 14 h 48"/>
                <a:gd name="T44" fmla="*/ 89 w 111"/>
                <a:gd name="T45" fmla="*/ 11 h 48"/>
                <a:gd name="T46" fmla="*/ 89 w 111"/>
                <a:gd name="T47" fmla="*/ 11 h 48"/>
                <a:gd name="T48" fmla="*/ 89 w 111"/>
                <a:gd name="T49" fmla="*/ 7 h 48"/>
                <a:gd name="T50" fmla="*/ 96 w 111"/>
                <a:gd name="T51" fmla="*/ 7 h 48"/>
                <a:gd name="T52" fmla="*/ 100 w 111"/>
                <a:gd name="T53" fmla="*/ 11 h 48"/>
                <a:gd name="T54" fmla="*/ 92 w 111"/>
                <a:gd name="T55" fmla="*/ 7 h 48"/>
                <a:gd name="T56" fmla="*/ 89 w 111"/>
                <a:gd name="T57" fmla="*/ 7 h 48"/>
                <a:gd name="T58" fmla="*/ 85 w 111"/>
                <a:gd name="T59" fmla="*/ 7 h 48"/>
                <a:gd name="T60" fmla="*/ 74 w 111"/>
                <a:gd name="T61" fmla="*/ 3 h 48"/>
                <a:gd name="T62" fmla="*/ 63 w 111"/>
                <a:gd name="T63" fmla="*/ 0 h 48"/>
                <a:gd name="T64" fmla="*/ 59 w 111"/>
                <a:gd name="T65" fmla="*/ 3 h 48"/>
                <a:gd name="T66" fmla="*/ 59 w 111"/>
                <a:gd name="T67" fmla="*/ 3 h 48"/>
                <a:gd name="T68" fmla="*/ 55 w 111"/>
                <a:gd name="T69" fmla="*/ 3 h 48"/>
                <a:gd name="T70" fmla="*/ 41 w 111"/>
                <a:gd name="T71" fmla="*/ 3 h 48"/>
                <a:gd name="T72" fmla="*/ 29 w 111"/>
                <a:gd name="T73" fmla="*/ 7 h 48"/>
                <a:gd name="T74" fmla="*/ 26 w 111"/>
                <a:gd name="T75" fmla="*/ 7 h 48"/>
                <a:gd name="T76" fmla="*/ 22 w 111"/>
                <a:gd name="T77" fmla="*/ 11 h 48"/>
                <a:gd name="T78" fmla="*/ 15 w 111"/>
                <a:gd name="T79" fmla="*/ 14 h 48"/>
                <a:gd name="T80" fmla="*/ 7 w 111"/>
                <a:gd name="T81" fmla="*/ 18 h 48"/>
                <a:gd name="T82" fmla="*/ 7 w 111"/>
                <a:gd name="T83" fmla="*/ 26 h 48"/>
                <a:gd name="T84" fmla="*/ 4 w 111"/>
                <a:gd name="T85" fmla="*/ 29 h 48"/>
                <a:gd name="T86" fmla="*/ 4 w 111"/>
                <a:gd name="T87" fmla="*/ 29 h 48"/>
                <a:gd name="T88" fmla="*/ 4 w 111"/>
                <a:gd name="T89" fmla="*/ 40 h 48"/>
                <a:gd name="T90" fmla="*/ 11 w 111"/>
                <a:gd name="T91" fmla="*/ 44 h 48"/>
                <a:gd name="T92" fmla="*/ 15 w 111"/>
                <a:gd name="T93" fmla="*/ 44 h 48"/>
                <a:gd name="T94" fmla="*/ 15 w 111"/>
                <a:gd name="T95" fmla="*/ 44 h 48"/>
                <a:gd name="T96" fmla="*/ 18 w 111"/>
                <a:gd name="T97" fmla="*/ 48 h 48"/>
                <a:gd name="T98" fmla="*/ 29 w 111"/>
                <a:gd name="T99" fmla="*/ 48 h 48"/>
                <a:gd name="T100" fmla="*/ 29 w 111"/>
                <a:gd name="T101" fmla="*/ 44 h 48"/>
                <a:gd name="T102" fmla="*/ 33 w 111"/>
                <a:gd name="T103" fmla="*/ 44 h 48"/>
                <a:gd name="T104" fmla="*/ 37 w 111"/>
                <a:gd name="T105" fmla="*/ 44 h 48"/>
                <a:gd name="T106" fmla="*/ 37 w 111"/>
                <a:gd name="T107" fmla="*/ 44 h 48"/>
                <a:gd name="T108" fmla="*/ 37 w 111"/>
                <a:gd name="T10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48">
                  <a:moveTo>
                    <a:pt x="37" y="48"/>
                  </a:moveTo>
                  <a:lnTo>
                    <a:pt x="41" y="48"/>
                  </a:lnTo>
                  <a:lnTo>
                    <a:pt x="44" y="48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5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6" y="37"/>
                  </a:lnTo>
                  <a:lnTo>
                    <a:pt x="66" y="33"/>
                  </a:lnTo>
                  <a:lnTo>
                    <a:pt x="70" y="33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6"/>
                  </a:lnTo>
                  <a:lnTo>
                    <a:pt x="89" y="22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7" y="18"/>
                  </a:lnTo>
                  <a:lnTo>
                    <a:pt x="111" y="18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7" y="11"/>
                  </a:lnTo>
                  <a:lnTo>
                    <a:pt x="104" y="11"/>
                  </a:lnTo>
                  <a:lnTo>
                    <a:pt x="100" y="11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89" y="7"/>
                  </a:lnTo>
                  <a:lnTo>
                    <a:pt x="92" y="7"/>
                  </a:lnTo>
                  <a:lnTo>
                    <a:pt x="96" y="7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96" y="7"/>
                  </a:lnTo>
                  <a:lnTo>
                    <a:pt x="92" y="7"/>
                  </a:lnTo>
                  <a:lnTo>
                    <a:pt x="89" y="3"/>
                  </a:lnTo>
                  <a:lnTo>
                    <a:pt x="89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4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8" y="3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37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1" y="44"/>
                  </a:lnTo>
                  <a:lnTo>
                    <a:pt x="15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9" y="48"/>
                  </a:lnTo>
                  <a:lnTo>
                    <a:pt x="33" y="44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0" name="Freeform 173"/>
            <p:cNvSpPr/>
            <p:nvPr/>
          </p:nvSpPr>
          <p:spPr bwMode="auto">
            <a:xfrm>
              <a:off x="2410678" y="2895484"/>
              <a:ext cx="52752" cy="28306"/>
            </a:xfrm>
            <a:custGeom>
              <a:avLst/>
              <a:gdLst>
                <a:gd name="T0" fmla="*/ 15 w 41"/>
                <a:gd name="T1" fmla="*/ 0 h 22"/>
                <a:gd name="T2" fmla="*/ 19 w 41"/>
                <a:gd name="T3" fmla="*/ 0 h 22"/>
                <a:gd name="T4" fmla="*/ 19 w 41"/>
                <a:gd name="T5" fmla="*/ 3 h 22"/>
                <a:gd name="T6" fmla="*/ 19 w 41"/>
                <a:gd name="T7" fmla="*/ 3 h 22"/>
                <a:gd name="T8" fmla="*/ 23 w 41"/>
                <a:gd name="T9" fmla="*/ 3 h 22"/>
                <a:gd name="T10" fmla="*/ 26 w 41"/>
                <a:gd name="T11" fmla="*/ 3 h 22"/>
                <a:gd name="T12" fmla="*/ 26 w 41"/>
                <a:gd name="T13" fmla="*/ 3 h 22"/>
                <a:gd name="T14" fmla="*/ 30 w 41"/>
                <a:gd name="T15" fmla="*/ 7 h 22"/>
                <a:gd name="T16" fmla="*/ 30 w 41"/>
                <a:gd name="T17" fmla="*/ 7 h 22"/>
                <a:gd name="T18" fmla="*/ 34 w 41"/>
                <a:gd name="T19" fmla="*/ 11 h 22"/>
                <a:gd name="T20" fmla="*/ 34 w 41"/>
                <a:gd name="T21" fmla="*/ 7 h 22"/>
                <a:gd name="T22" fmla="*/ 34 w 41"/>
                <a:gd name="T23" fmla="*/ 7 h 22"/>
                <a:gd name="T24" fmla="*/ 37 w 41"/>
                <a:gd name="T25" fmla="*/ 7 h 22"/>
                <a:gd name="T26" fmla="*/ 37 w 41"/>
                <a:gd name="T27" fmla="*/ 7 h 22"/>
                <a:gd name="T28" fmla="*/ 41 w 41"/>
                <a:gd name="T29" fmla="*/ 7 h 22"/>
                <a:gd name="T30" fmla="*/ 41 w 41"/>
                <a:gd name="T31" fmla="*/ 11 h 22"/>
                <a:gd name="T32" fmla="*/ 41 w 41"/>
                <a:gd name="T33" fmla="*/ 11 h 22"/>
                <a:gd name="T34" fmla="*/ 41 w 41"/>
                <a:gd name="T35" fmla="*/ 14 h 22"/>
                <a:gd name="T36" fmla="*/ 37 w 41"/>
                <a:gd name="T37" fmla="*/ 14 h 22"/>
                <a:gd name="T38" fmla="*/ 41 w 41"/>
                <a:gd name="T39" fmla="*/ 18 h 22"/>
                <a:gd name="T40" fmla="*/ 37 w 41"/>
                <a:gd name="T41" fmla="*/ 18 h 22"/>
                <a:gd name="T42" fmla="*/ 41 w 41"/>
                <a:gd name="T43" fmla="*/ 18 h 22"/>
                <a:gd name="T44" fmla="*/ 37 w 41"/>
                <a:gd name="T45" fmla="*/ 22 h 22"/>
                <a:gd name="T46" fmla="*/ 30 w 41"/>
                <a:gd name="T47" fmla="*/ 22 h 22"/>
                <a:gd name="T48" fmla="*/ 26 w 41"/>
                <a:gd name="T49" fmla="*/ 22 h 22"/>
                <a:gd name="T50" fmla="*/ 26 w 41"/>
                <a:gd name="T51" fmla="*/ 18 h 22"/>
                <a:gd name="T52" fmla="*/ 23 w 41"/>
                <a:gd name="T53" fmla="*/ 18 h 22"/>
                <a:gd name="T54" fmla="*/ 23 w 41"/>
                <a:gd name="T55" fmla="*/ 18 h 22"/>
                <a:gd name="T56" fmla="*/ 23 w 41"/>
                <a:gd name="T57" fmla="*/ 18 h 22"/>
                <a:gd name="T58" fmla="*/ 23 w 41"/>
                <a:gd name="T59" fmla="*/ 22 h 22"/>
                <a:gd name="T60" fmla="*/ 19 w 41"/>
                <a:gd name="T61" fmla="*/ 18 h 22"/>
                <a:gd name="T62" fmla="*/ 12 w 41"/>
                <a:gd name="T63" fmla="*/ 14 h 22"/>
                <a:gd name="T64" fmla="*/ 12 w 41"/>
                <a:gd name="T65" fmla="*/ 14 h 22"/>
                <a:gd name="T66" fmla="*/ 8 w 41"/>
                <a:gd name="T67" fmla="*/ 14 h 22"/>
                <a:gd name="T68" fmla="*/ 4 w 41"/>
                <a:gd name="T69" fmla="*/ 14 h 22"/>
                <a:gd name="T70" fmla="*/ 0 w 41"/>
                <a:gd name="T71" fmla="*/ 14 h 22"/>
                <a:gd name="T72" fmla="*/ 0 w 41"/>
                <a:gd name="T73" fmla="*/ 11 h 22"/>
                <a:gd name="T74" fmla="*/ 0 w 41"/>
                <a:gd name="T75" fmla="*/ 11 h 22"/>
                <a:gd name="T76" fmla="*/ 0 w 41"/>
                <a:gd name="T77" fmla="*/ 11 h 22"/>
                <a:gd name="T78" fmla="*/ 4 w 41"/>
                <a:gd name="T79" fmla="*/ 7 h 22"/>
                <a:gd name="T80" fmla="*/ 8 w 41"/>
                <a:gd name="T81" fmla="*/ 7 h 22"/>
                <a:gd name="T82" fmla="*/ 12 w 41"/>
                <a:gd name="T83" fmla="*/ 3 h 22"/>
                <a:gd name="T84" fmla="*/ 12 w 41"/>
                <a:gd name="T85" fmla="*/ 3 h 22"/>
                <a:gd name="T86" fmla="*/ 15 w 41"/>
                <a:gd name="T8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2">
                  <a:moveTo>
                    <a:pt x="15" y="0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4"/>
                  </a:lnTo>
                  <a:lnTo>
                    <a:pt x="37" y="14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9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8" y="7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1" name="Freeform 174"/>
            <p:cNvSpPr/>
            <p:nvPr/>
          </p:nvSpPr>
          <p:spPr bwMode="auto">
            <a:xfrm>
              <a:off x="2435126" y="2818286"/>
              <a:ext cx="23159" cy="47606"/>
            </a:xfrm>
            <a:custGeom>
              <a:avLst/>
              <a:gdLst>
                <a:gd name="T0" fmla="*/ 0 w 18"/>
                <a:gd name="T1" fmla="*/ 8 h 37"/>
                <a:gd name="T2" fmla="*/ 0 w 18"/>
                <a:gd name="T3" fmla="*/ 8 h 37"/>
                <a:gd name="T4" fmla="*/ 0 w 18"/>
                <a:gd name="T5" fmla="*/ 8 h 37"/>
                <a:gd name="T6" fmla="*/ 0 w 18"/>
                <a:gd name="T7" fmla="*/ 4 h 37"/>
                <a:gd name="T8" fmla="*/ 4 w 18"/>
                <a:gd name="T9" fmla="*/ 4 h 37"/>
                <a:gd name="T10" fmla="*/ 4 w 18"/>
                <a:gd name="T11" fmla="*/ 8 h 37"/>
                <a:gd name="T12" fmla="*/ 4 w 18"/>
                <a:gd name="T13" fmla="*/ 8 h 37"/>
                <a:gd name="T14" fmla="*/ 4 w 18"/>
                <a:gd name="T15" fmla="*/ 8 h 37"/>
                <a:gd name="T16" fmla="*/ 7 w 18"/>
                <a:gd name="T17" fmla="*/ 8 h 37"/>
                <a:gd name="T18" fmla="*/ 7 w 18"/>
                <a:gd name="T19" fmla="*/ 4 h 37"/>
                <a:gd name="T20" fmla="*/ 7 w 18"/>
                <a:gd name="T21" fmla="*/ 4 h 37"/>
                <a:gd name="T22" fmla="*/ 11 w 18"/>
                <a:gd name="T23" fmla="*/ 0 h 37"/>
                <a:gd name="T24" fmla="*/ 11 w 18"/>
                <a:gd name="T25" fmla="*/ 0 h 37"/>
                <a:gd name="T26" fmla="*/ 11 w 18"/>
                <a:gd name="T27" fmla="*/ 0 h 37"/>
                <a:gd name="T28" fmla="*/ 15 w 18"/>
                <a:gd name="T29" fmla="*/ 0 h 37"/>
                <a:gd name="T30" fmla="*/ 15 w 18"/>
                <a:gd name="T31" fmla="*/ 0 h 37"/>
                <a:gd name="T32" fmla="*/ 15 w 18"/>
                <a:gd name="T33" fmla="*/ 0 h 37"/>
                <a:gd name="T34" fmla="*/ 18 w 18"/>
                <a:gd name="T35" fmla="*/ 0 h 37"/>
                <a:gd name="T36" fmla="*/ 18 w 18"/>
                <a:gd name="T37" fmla="*/ 0 h 37"/>
                <a:gd name="T38" fmla="*/ 18 w 18"/>
                <a:gd name="T39" fmla="*/ 0 h 37"/>
                <a:gd name="T40" fmla="*/ 18 w 18"/>
                <a:gd name="T41" fmla="*/ 8 h 37"/>
                <a:gd name="T42" fmla="*/ 15 w 18"/>
                <a:gd name="T43" fmla="*/ 11 h 37"/>
                <a:gd name="T44" fmla="*/ 15 w 18"/>
                <a:gd name="T45" fmla="*/ 15 h 37"/>
                <a:gd name="T46" fmla="*/ 15 w 18"/>
                <a:gd name="T47" fmla="*/ 19 h 37"/>
                <a:gd name="T48" fmla="*/ 15 w 18"/>
                <a:gd name="T49" fmla="*/ 22 h 37"/>
                <a:gd name="T50" fmla="*/ 15 w 18"/>
                <a:gd name="T51" fmla="*/ 26 h 37"/>
                <a:gd name="T52" fmla="*/ 11 w 18"/>
                <a:gd name="T53" fmla="*/ 34 h 37"/>
                <a:gd name="T54" fmla="*/ 7 w 18"/>
                <a:gd name="T55" fmla="*/ 30 h 37"/>
                <a:gd name="T56" fmla="*/ 4 w 18"/>
                <a:gd name="T57" fmla="*/ 34 h 37"/>
                <a:gd name="T58" fmla="*/ 4 w 18"/>
                <a:gd name="T59" fmla="*/ 37 h 37"/>
                <a:gd name="T60" fmla="*/ 4 w 18"/>
                <a:gd name="T61" fmla="*/ 37 h 37"/>
                <a:gd name="T62" fmla="*/ 4 w 18"/>
                <a:gd name="T63" fmla="*/ 37 h 37"/>
                <a:gd name="T64" fmla="*/ 0 w 18"/>
                <a:gd name="T65" fmla="*/ 37 h 37"/>
                <a:gd name="T66" fmla="*/ 0 w 18"/>
                <a:gd name="T67" fmla="*/ 37 h 37"/>
                <a:gd name="T68" fmla="*/ 0 w 18"/>
                <a:gd name="T69" fmla="*/ 8 h 37"/>
                <a:gd name="T70" fmla="*/ 0 w 18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37">
                  <a:moveTo>
                    <a:pt x="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4" y="34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2" name="Freeform 175"/>
            <p:cNvSpPr/>
            <p:nvPr/>
          </p:nvSpPr>
          <p:spPr bwMode="auto">
            <a:xfrm>
              <a:off x="2368222" y="2828579"/>
              <a:ext cx="86205" cy="81058"/>
            </a:xfrm>
            <a:custGeom>
              <a:avLst/>
              <a:gdLst>
                <a:gd name="T0" fmla="*/ 33 w 67"/>
                <a:gd name="T1" fmla="*/ 63 h 63"/>
                <a:gd name="T2" fmla="*/ 33 w 67"/>
                <a:gd name="T3" fmla="*/ 63 h 63"/>
                <a:gd name="T4" fmla="*/ 33 w 67"/>
                <a:gd name="T5" fmla="*/ 63 h 63"/>
                <a:gd name="T6" fmla="*/ 37 w 67"/>
                <a:gd name="T7" fmla="*/ 59 h 63"/>
                <a:gd name="T8" fmla="*/ 41 w 67"/>
                <a:gd name="T9" fmla="*/ 59 h 63"/>
                <a:gd name="T10" fmla="*/ 45 w 67"/>
                <a:gd name="T11" fmla="*/ 55 h 63"/>
                <a:gd name="T12" fmla="*/ 45 w 67"/>
                <a:gd name="T13" fmla="*/ 55 h 63"/>
                <a:gd name="T14" fmla="*/ 48 w 67"/>
                <a:gd name="T15" fmla="*/ 52 h 63"/>
                <a:gd name="T16" fmla="*/ 52 w 67"/>
                <a:gd name="T17" fmla="*/ 48 h 63"/>
                <a:gd name="T18" fmla="*/ 48 w 67"/>
                <a:gd name="T19" fmla="*/ 44 h 63"/>
                <a:gd name="T20" fmla="*/ 52 w 67"/>
                <a:gd name="T21" fmla="*/ 44 h 63"/>
                <a:gd name="T22" fmla="*/ 56 w 67"/>
                <a:gd name="T23" fmla="*/ 40 h 63"/>
                <a:gd name="T24" fmla="*/ 59 w 67"/>
                <a:gd name="T25" fmla="*/ 40 h 63"/>
                <a:gd name="T26" fmla="*/ 63 w 67"/>
                <a:gd name="T27" fmla="*/ 37 h 63"/>
                <a:gd name="T28" fmla="*/ 63 w 67"/>
                <a:gd name="T29" fmla="*/ 33 h 63"/>
                <a:gd name="T30" fmla="*/ 67 w 67"/>
                <a:gd name="T31" fmla="*/ 33 h 63"/>
                <a:gd name="T32" fmla="*/ 67 w 67"/>
                <a:gd name="T33" fmla="*/ 33 h 63"/>
                <a:gd name="T34" fmla="*/ 67 w 67"/>
                <a:gd name="T35" fmla="*/ 29 h 63"/>
                <a:gd name="T36" fmla="*/ 63 w 67"/>
                <a:gd name="T37" fmla="*/ 29 h 63"/>
                <a:gd name="T38" fmla="*/ 63 w 67"/>
                <a:gd name="T39" fmla="*/ 33 h 63"/>
                <a:gd name="T40" fmla="*/ 59 w 67"/>
                <a:gd name="T41" fmla="*/ 29 h 63"/>
                <a:gd name="T42" fmla="*/ 56 w 67"/>
                <a:gd name="T43" fmla="*/ 29 h 63"/>
                <a:gd name="T44" fmla="*/ 56 w 67"/>
                <a:gd name="T45" fmla="*/ 29 h 63"/>
                <a:gd name="T46" fmla="*/ 56 w 67"/>
                <a:gd name="T47" fmla="*/ 29 h 63"/>
                <a:gd name="T48" fmla="*/ 52 w 67"/>
                <a:gd name="T49" fmla="*/ 29 h 63"/>
                <a:gd name="T50" fmla="*/ 52 w 67"/>
                <a:gd name="T51" fmla="*/ 29 h 63"/>
                <a:gd name="T52" fmla="*/ 52 w 67"/>
                <a:gd name="T53" fmla="*/ 0 h 63"/>
                <a:gd name="T54" fmla="*/ 52 w 67"/>
                <a:gd name="T55" fmla="*/ 0 h 63"/>
                <a:gd name="T56" fmla="*/ 22 w 67"/>
                <a:gd name="T57" fmla="*/ 0 h 63"/>
                <a:gd name="T58" fmla="*/ 22 w 67"/>
                <a:gd name="T59" fmla="*/ 7 h 63"/>
                <a:gd name="T60" fmla="*/ 15 w 67"/>
                <a:gd name="T61" fmla="*/ 7 h 63"/>
                <a:gd name="T62" fmla="*/ 19 w 67"/>
                <a:gd name="T63" fmla="*/ 11 h 63"/>
                <a:gd name="T64" fmla="*/ 19 w 67"/>
                <a:gd name="T65" fmla="*/ 11 h 63"/>
                <a:gd name="T66" fmla="*/ 22 w 67"/>
                <a:gd name="T67" fmla="*/ 14 h 63"/>
                <a:gd name="T68" fmla="*/ 22 w 67"/>
                <a:gd name="T69" fmla="*/ 14 h 63"/>
                <a:gd name="T70" fmla="*/ 26 w 67"/>
                <a:gd name="T71" fmla="*/ 14 h 63"/>
                <a:gd name="T72" fmla="*/ 26 w 67"/>
                <a:gd name="T73" fmla="*/ 18 h 63"/>
                <a:gd name="T74" fmla="*/ 26 w 67"/>
                <a:gd name="T75" fmla="*/ 22 h 63"/>
                <a:gd name="T76" fmla="*/ 30 w 67"/>
                <a:gd name="T77" fmla="*/ 22 h 63"/>
                <a:gd name="T78" fmla="*/ 30 w 67"/>
                <a:gd name="T79" fmla="*/ 22 h 63"/>
                <a:gd name="T80" fmla="*/ 33 w 67"/>
                <a:gd name="T81" fmla="*/ 22 h 63"/>
                <a:gd name="T82" fmla="*/ 33 w 67"/>
                <a:gd name="T83" fmla="*/ 26 h 63"/>
                <a:gd name="T84" fmla="*/ 30 w 67"/>
                <a:gd name="T85" fmla="*/ 26 h 63"/>
                <a:gd name="T86" fmla="*/ 11 w 67"/>
                <a:gd name="T87" fmla="*/ 26 h 63"/>
                <a:gd name="T88" fmla="*/ 0 w 67"/>
                <a:gd name="T89" fmla="*/ 40 h 63"/>
                <a:gd name="T90" fmla="*/ 0 w 67"/>
                <a:gd name="T91" fmla="*/ 44 h 63"/>
                <a:gd name="T92" fmla="*/ 0 w 67"/>
                <a:gd name="T93" fmla="*/ 44 h 63"/>
                <a:gd name="T94" fmla="*/ 0 w 67"/>
                <a:gd name="T95" fmla="*/ 44 h 63"/>
                <a:gd name="T96" fmla="*/ 0 w 67"/>
                <a:gd name="T97" fmla="*/ 48 h 63"/>
                <a:gd name="T98" fmla="*/ 4 w 67"/>
                <a:gd name="T99" fmla="*/ 48 h 63"/>
                <a:gd name="T100" fmla="*/ 0 w 67"/>
                <a:gd name="T101" fmla="*/ 48 h 63"/>
                <a:gd name="T102" fmla="*/ 0 w 67"/>
                <a:gd name="T103" fmla="*/ 48 h 63"/>
                <a:gd name="T104" fmla="*/ 0 w 67"/>
                <a:gd name="T105" fmla="*/ 52 h 63"/>
                <a:gd name="T106" fmla="*/ 0 w 67"/>
                <a:gd name="T107" fmla="*/ 52 h 63"/>
                <a:gd name="T108" fmla="*/ 0 w 67"/>
                <a:gd name="T109" fmla="*/ 55 h 63"/>
                <a:gd name="T110" fmla="*/ 4 w 67"/>
                <a:gd name="T111" fmla="*/ 55 h 63"/>
                <a:gd name="T112" fmla="*/ 8 w 67"/>
                <a:gd name="T113" fmla="*/ 55 h 63"/>
                <a:gd name="T114" fmla="*/ 8 w 67"/>
                <a:gd name="T115" fmla="*/ 59 h 63"/>
                <a:gd name="T116" fmla="*/ 19 w 67"/>
                <a:gd name="T117" fmla="*/ 63 h 63"/>
                <a:gd name="T118" fmla="*/ 22 w 67"/>
                <a:gd name="T119" fmla="*/ 63 h 63"/>
                <a:gd name="T120" fmla="*/ 26 w 67"/>
                <a:gd name="T121" fmla="*/ 63 h 63"/>
                <a:gd name="T122" fmla="*/ 33 w 67"/>
                <a:gd name="T12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63">
                  <a:moveTo>
                    <a:pt x="33" y="63"/>
                  </a:moveTo>
                  <a:lnTo>
                    <a:pt x="33" y="63"/>
                  </a:lnTo>
                  <a:lnTo>
                    <a:pt x="33" y="63"/>
                  </a:lnTo>
                  <a:lnTo>
                    <a:pt x="37" y="59"/>
                  </a:lnTo>
                  <a:lnTo>
                    <a:pt x="41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8" y="52"/>
                  </a:lnTo>
                  <a:lnTo>
                    <a:pt x="52" y="48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56" y="40"/>
                  </a:lnTo>
                  <a:lnTo>
                    <a:pt x="59" y="40"/>
                  </a:lnTo>
                  <a:lnTo>
                    <a:pt x="63" y="37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29"/>
                  </a:lnTo>
                  <a:lnTo>
                    <a:pt x="63" y="29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11" y="2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3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1892168" y="2488908"/>
              <a:ext cx="604717" cy="406575"/>
            </a:xfrm>
            <a:custGeom>
              <a:avLst/>
              <a:gdLst>
                <a:gd name="T0" fmla="*/ 174 w 470"/>
                <a:gd name="T1" fmla="*/ 30 h 316"/>
                <a:gd name="T2" fmla="*/ 189 w 470"/>
                <a:gd name="T3" fmla="*/ 41 h 316"/>
                <a:gd name="T4" fmla="*/ 196 w 470"/>
                <a:gd name="T5" fmla="*/ 60 h 316"/>
                <a:gd name="T6" fmla="*/ 207 w 470"/>
                <a:gd name="T7" fmla="*/ 71 h 316"/>
                <a:gd name="T8" fmla="*/ 222 w 470"/>
                <a:gd name="T9" fmla="*/ 67 h 316"/>
                <a:gd name="T10" fmla="*/ 244 w 470"/>
                <a:gd name="T11" fmla="*/ 60 h 316"/>
                <a:gd name="T12" fmla="*/ 259 w 470"/>
                <a:gd name="T13" fmla="*/ 78 h 316"/>
                <a:gd name="T14" fmla="*/ 274 w 470"/>
                <a:gd name="T15" fmla="*/ 104 h 316"/>
                <a:gd name="T16" fmla="*/ 292 w 470"/>
                <a:gd name="T17" fmla="*/ 126 h 316"/>
                <a:gd name="T18" fmla="*/ 303 w 470"/>
                <a:gd name="T19" fmla="*/ 134 h 316"/>
                <a:gd name="T20" fmla="*/ 296 w 470"/>
                <a:gd name="T21" fmla="*/ 149 h 316"/>
                <a:gd name="T22" fmla="*/ 289 w 470"/>
                <a:gd name="T23" fmla="*/ 186 h 316"/>
                <a:gd name="T24" fmla="*/ 292 w 470"/>
                <a:gd name="T25" fmla="*/ 212 h 316"/>
                <a:gd name="T26" fmla="*/ 318 w 470"/>
                <a:gd name="T27" fmla="*/ 249 h 316"/>
                <a:gd name="T28" fmla="*/ 355 w 470"/>
                <a:gd name="T29" fmla="*/ 252 h 316"/>
                <a:gd name="T30" fmla="*/ 385 w 470"/>
                <a:gd name="T31" fmla="*/ 256 h 316"/>
                <a:gd name="T32" fmla="*/ 400 w 470"/>
                <a:gd name="T33" fmla="*/ 234 h 316"/>
                <a:gd name="T34" fmla="*/ 440 w 470"/>
                <a:gd name="T35" fmla="*/ 204 h 316"/>
                <a:gd name="T36" fmla="*/ 463 w 470"/>
                <a:gd name="T37" fmla="*/ 219 h 316"/>
                <a:gd name="T38" fmla="*/ 452 w 470"/>
                <a:gd name="T39" fmla="*/ 241 h 316"/>
                <a:gd name="T40" fmla="*/ 444 w 470"/>
                <a:gd name="T41" fmla="*/ 249 h 316"/>
                <a:gd name="T42" fmla="*/ 426 w 470"/>
                <a:gd name="T43" fmla="*/ 264 h 316"/>
                <a:gd name="T44" fmla="*/ 389 w 470"/>
                <a:gd name="T45" fmla="*/ 275 h 316"/>
                <a:gd name="T46" fmla="*/ 381 w 470"/>
                <a:gd name="T47" fmla="*/ 290 h 316"/>
                <a:gd name="T48" fmla="*/ 366 w 470"/>
                <a:gd name="T49" fmla="*/ 312 h 316"/>
                <a:gd name="T50" fmla="*/ 333 w 470"/>
                <a:gd name="T51" fmla="*/ 290 h 316"/>
                <a:gd name="T52" fmla="*/ 333 w 470"/>
                <a:gd name="T53" fmla="*/ 290 h 316"/>
                <a:gd name="T54" fmla="*/ 329 w 470"/>
                <a:gd name="T55" fmla="*/ 290 h 316"/>
                <a:gd name="T56" fmla="*/ 274 w 470"/>
                <a:gd name="T57" fmla="*/ 290 h 316"/>
                <a:gd name="T58" fmla="*/ 237 w 470"/>
                <a:gd name="T59" fmla="*/ 275 h 316"/>
                <a:gd name="T60" fmla="*/ 196 w 470"/>
                <a:gd name="T61" fmla="*/ 256 h 316"/>
                <a:gd name="T62" fmla="*/ 170 w 470"/>
                <a:gd name="T63" fmla="*/ 241 h 316"/>
                <a:gd name="T64" fmla="*/ 163 w 470"/>
                <a:gd name="T65" fmla="*/ 219 h 316"/>
                <a:gd name="T66" fmla="*/ 159 w 470"/>
                <a:gd name="T67" fmla="*/ 189 h 316"/>
                <a:gd name="T68" fmla="*/ 126 w 470"/>
                <a:gd name="T69" fmla="*/ 149 h 316"/>
                <a:gd name="T70" fmla="*/ 107 w 470"/>
                <a:gd name="T71" fmla="*/ 130 h 316"/>
                <a:gd name="T72" fmla="*/ 111 w 470"/>
                <a:gd name="T73" fmla="*/ 115 h 316"/>
                <a:gd name="T74" fmla="*/ 92 w 470"/>
                <a:gd name="T75" fmla="*/ 93 h 316"/>
                <a:gd name="T76" fmla="*/ 74 w 470"/>
                <a:gd name="T77" fmla="*/ 78 h 316"/>
                <a:gd name="T78" fmla="*/ 63 w 470"/>
                <a:gd name="T79" fmla="*/ 52 h 316"/>
                <a:gd name="T80" fmla="*/ 52 w 470"/>
                <a:gd name="T81" fmla="*/ 26 h 316"/>
                <a:gd name="T82" fmla="*/ 33 w 470"/>
                <a:gd name="T83" fmla="*/ 30 h 316"/>
                <a:gd name="T84" fmla="*/ 44 w 470"/>
                <a:gd name="T85" fmla="*/ 67 h 316"/>
                <a:gd name="T86" fmla="*/ 63 w 470"/>
                <a:gd name="T87" fmla="*/ 93 h 316"/>
                <a:gd name="T88" fmla="*/ 70 w 470"/>
                <a:gd name="T89" fmla="*/ 108 h 316"/>
                <a:gd name="T90" fmla="*/ 81 w 470"/>
                <a:gd name="T91" fmla="*/ 137 h 316"/>
                <a:gd name="T92" fmla="*/ 89 w 470"/>
                <a:gd name="T93" fmla="*/ 152 h 316"/>
                <a:gd name="T94" fmla="*/ 92 w 470"/>
                <a:gd name="T95" fmla="*/ 178 h 316"/>
                <a:gd name="T96" fmla="*/ 70 w 470"/>
                <a:gd name="T97" fmla="*/ 152 h 316"/>
                <a:gd name="T98" fmla="*/ 59 w 470"/>
                <a:gd name="T99" fmla="*/ 119 h 316"/>
                <a:gd name="T100" fmla="*/ 41 w 470"/>
                <a:gd name="T101" fmla="*/ 104 h 316"/>
                <a:gd name="T102" fmla="*/ 26 w 470"/>
                <a:gd name="T103" fmla="*/ 89 h 316"/>
                <a:gd name="T104" fmla="*/ 37 w 470"/>
                <a:gd name="T105" fmla="*/ 82 h 316"/>
                <a:gd name="T106" fmla="*/ 15 w 470"/>
                <a:gd name="T107" fmla="*/ 56 h 316"/>
                <a:gd name="T108" fmla="*/ 11 w 470"/>
                <a:gd name="T109" fmla="*/ 26 h 316"/>
                <a:gd name="T110" fmla="*/ 85 w 470"/>
                <a:gd name="T111" fmla="*/ 141 h 316"/>
                <a:gd name="T112" fmla="*/ 89 w 470"/>
                <a:gd name="T113" fmla="*/ 149 h 316"/>
                <a:gd name="T114" fmla="*/ 296 w 470"/>
                <a:gd name="T115" fmla="*/ 14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316">
                  <a:moveTo>
                    <a:pt x="0" y="0"/>
                  </a:moveTo>
                  <a:lnTo>
                    <a:pt x="37" y="0"/>
                  </a:lnTo>
                  <a:lnTo>
                    <a:pt x="41" y="0"/>
                  </a:lnTo>
                  <a:lnTo>
                    <a:pt x="37" y="4"/>
                  </a:lnTo>
                  <a:lnTo>
                    <a:pt x="96" y="26"/>
                  </a:lnTo>
                  <a:lnTo>
                    <a:pt x="141" y="26"/>
                  </a:lnTo>
                  <a:lnTo>
                    <a:pt x="141" y="22"/>
                  </a:lnTo>
                  <a:lnTo>
                    <a:pt x="166" y="22"/>
                  </a:lnTo>
                  <a:lnTo>
                    <a:pt x="170" y="22"/>
                  </a:lnTo>
                  <a:lnTo>
                    <a:pt x="174" y="26"/>
                  </a:lnTo>
                  <a:lnTo>
                    <a:pt x="174" y="30"/>
                  </a:lnTo>
                  <a:lnTo>
                    <a:pt x="178" y="30"/>
                  </a:lnTo>
                  <a:lnTo>
                    <a:pt x="178" y="30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81" y="34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9" y="41"/>
                  </a:lnTo>
                  <a:lnTo>
                    <a:pt x="189" y="45"/>
                  </a:lnTo>
                  <a:lnTo>
                    <a:pt x="189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92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4"/>
                  </a:lnTo>
                  <a:lnTo>
                    <a:pt x="218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67"/>
                  </a:lnTo>
                  <a:lnTo>
                    <a:pt x="226" y="67"/>
                  </a:lnTo>
                  <a:lnTo>
                    <a:pt x="226" y="63"/>
                  </a:lnTo>
                  <a:lnTo>
                    <a:pt x="229" y="60"/>
                  </a:lnTo>
                  <a:lnTo>
                    <a:pt x="229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60"/>
                  </a:lnTo>
                  <a:lnTo>
                    <a:pt x="241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8" y="60"/>
                  </a:lnTo>
                  <a:lnTo>
                    <a:pt x="248" y="63"/>
                  </a:lnTo>
                  <a:lnTo>
                    <a:pt x="252" y="63"/>
                  </a:lnTo>
                  <a:lnTo>
                    <a:pt x="255" y="67"/>
                  </a:lnTo>
                  <a:lnTo>
                    <a:pt x="255" y="71"/>
                  </a:lnTo>
                  <a:lnTo>
                    <a:pt x="259" y="74"/>
                  </a:lnTo>
                  <a:lnTo>
                    <a:pt x="259" y="74"/>
                  </a:lnTo>
                  <a:lnTo>
                    <a:pt x="259" y="78"/>
                  </a:lnTo>
                  <a:lnTo>
                    <a:pt x="259" y="78"/>
                  </a:lnTo>
                  <a:lnTo>
                    <a:pt x="259" y="82"/>
                  </a:lnTo>
                  <a:lnTo>
                    <a:pt x="263" y="82"/>
                  </a:lnTo>
                  <a:lnTo>
                    <a:pt x="263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70" y="93"/>
                  </a:lnTo>
                  <a:lnTo>
                    <a:pt x="270" y="97"/>
                  </a:lnTo>
                  <a:lnTo>
                    <a:pt x="270" y="97"/>
                  </a:lnTo>
                  <a:lnTo>
                    <a:pt x="274" y="100"/>
                  </a:lnTo>
                  <a:lnTo>
                    <a:pt x="274" y="104"/>
                  </a:lnTo>
                  <a:lnTo>
                    <a:pt x="274" y="104"/>
                  </a:lnTo>
                  <a:lnTo>
                    <a:pt x="274" y="108"/>
                  </a:lnTo>
                  <a:lnTo>
                    <a:pt x="274" y="108"/>
                  </a:lnTo>
                  <a:lnTo>
                    <a:pt x="278" y="115"/>
                  </a:lnTo>
                  <a:lnTo>
                    <a:pt x="278" y="119"/>
                  </a:lnTo>
                  <a:lnTo>
                    <a:pt x="278" y="123"/>
                  </a:lnTo>
                  <a:lnTo>
                    <a:pt x="278" y="123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5" y="123"/>
                  </a:lnTo>
                  <a:lnTo>
                    <a:pt x="285" y="126"/>
                  </a:lnTo>
                  <a:lnTo>
                    <a:pt x="292" y="126"/>
                  </a:lnTo>
                  <a:lnTo>
                    <a:pt x="296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4"/>
                  </a:lnTo>
                  <a:lnTo>
                    <a:pt x="303" y="130"/>
                  </a:lnTo>
                  <a:lnTo>
                    <a:pt x="303" y="126"/>
                  </a:lnTo>
                  <a:lnTo>
                    <a:pt x="307" y="126"/>
                  </a:lnTo>
                  <a:lnTo>
                    <a:pt x="307" y="126"/>
                  </a:lnTo>
                  <a:lnTo>
                    <a:pt x="303" y="130"/>
                  </a:lnTo>
                  <a:lnTo>
                    <a:pt x="303" y="134"/>
                  </a:lnTo>
                  <a:lnTo>
                    <a:pt x="303" y="137"/>
                  </a:lnTo>
                  <a:lnTo>
                    <a:pt x="300" y="137"/>
                  </a:lnTo>
                  <a:lnTo>
                    <a:pt x="300" y="141"/>
                  </a:lnTo>
                  <a:lnTo>
                    <a:pt x="296" y="141"/>
                  </a:lnTo>
                  <a:lnTo>
                    <a:pt x="300" y="141"/>
                  </a:lnTo>
                  <a:lnTo>
                    <a:pt x="300" y="137"/>
                  </a:lnTo>
                  <a:lnTo>
                    <a:pt x="296" y="137"/>
                  </a:lnTo>
                  <a:lnTo>
                    <a:pt x="296" y="141"/>
                  </a:lnTo>
                  <a:lnTo>
                    <a:pt x="292" y="145"/>
                  </a:lnTo>
                  <a:lnTo>
                    <a:pt x="296" y="145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2" y="152"/>
                  </a:lnTo>
                  <a:lnTo>
                    <a:pt x="292" y="156"/>
                  </a:lnTo>
                  <a:lnTo>
                    <a:pt x="292" y="156"/>
                  </a:lnTo>
                  <a:lnTo>
                    <a:pt x="292" y="160"/>
                  </a:lnTo>
                  <a:lnTo>
                    <a:pt x="292" y="160"/>
                  </a:lnTo>
                  <a:lnTo>
                    <a:pt x="292" y="167"/>
                  </a:lnTo>
                  <a:lnTo>
                    <a:pt x="292" y="175"/>
                  </a:lnTo>
                  <a:lnTo>
                    <a:pt x="292" y="182"/>
                  </a:lnTo>
                  <a:lnTo>
                    <a:pt x="289" y="182"/>
                  </a:lnTo>
                  <a:lnTo>
                    <a:pt x="289" y="186"/>
                  </a:lnTo>
                  <a:lnTo>
                    <a:pt x="289" y="193"/>
                  </a:lnTo>
                  <a:lnTo>
                    <a:pt x="289" y="193"/>
                  </a:lnTo>
                  <a:lnTo>
                    <a:pt x="296" y="201"/>
                  </a:lnTo>
                  <a:lnTo>
                    <a:pt x="296" y="204"/>
                  </a:lnTo>
                  <a:lnTo>
                    <a:pt x="292" y="208"/>
                  </a:lnTo>
                  <a:lnTo>
                    <a:pt x="292" y="201"/>
                  </a:lnTo>
                  <a:lnTo>
                    <a:pt x="289" y="197"/>
                  </a:lnTo>
                  <a:lnTo>
                    <a:pt x="289" y="201"/>
                  </a:lnTo>
                  <a:lnTo>
                    <a:pt x="292" y="201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92" y="212"/>
                  </a:lnTo>
                  <a:lnTo>
                    <a:pt x="296" y="215"/>
                  </a:lnTo>
                  <a:lnTo>
                    <a:pt x="296" y="219"/>
                  </a:lnTo>
                  <a:lnTo>
                    <a:pt x="303" y="226"/>
                  </a:lnTo>
                  <a:lnTo>
                    <a:pt x="307" y="230"/>
                  </a:lnTo>
                  <a:lnTo>
                    <a:pt x="307" y="234"/>
                  </a:lnTo>
                  <a:lnTo>
                    <a:pt x="307" y="238"/>
                  </a:lnTo>
                  <a:lnTo>
                    <a:pt x="311" y="238"/>
                  </a:lnTo>
                  <a:lnTo>
                    <a:pt x="315" y="245"/>
                  </a:lnTo>
                  <a:lnTo>
                    <a:pt x="318" y="249"/>
                  </a:lnTo>
                  <a:lnTo>
                    <a:pt x="318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9" y="249"/>
                  </a:lnTo>
                  <a:lnTo>
                    <a:pt x="333" y="256"/>
                  </a:lnTo>
                  <a:lnTo>
                    <a:pt x="337" y="260"/>
                  </a:lnTo>
                  <a:lnTo>
                    <a:pt x="340" y="256"/>
                  </a:lnTo>
                  <a:lnTo>
                    <a:pt x="344" y="256"/>
                  </a:lnTo>
                  <a:lnTo>
                    <a:pt x="348" y="256"/>
                  </a:lnTo>
                  <a:lnTo>
                    <a:pt x="348" y="256"/>
                  </a:lnTo>
                  <a:lnTo>
                    <a:pt x="355" y="252"/>
                  </a:lnTo>
                  <a:lnTo>
                    <a:pt x="355" y="252"/>
                  </a:lnTo>
                  <a:lnTo>
                    <a:pt x="363" y="252"/>
                  </a:lnTo>
                  <a:lnTo>
                    <a:pt x="366" y="252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78" y="252"/>
                  </a:lnTo>
                  <a:lnTo>
                    <a:pt x="378" y="249"/>
                  </a:lnTo>
                  <a:lnTo>
                    <a:pt x="381" y="249"/>
                  </a:lnTo>
                  <a:lnTo>
                    <a:pt x="378" y="252"/>
                  </a:lnTo>
                  <a:lnTo>
                    <a:pt x="378" y="252"/>
                  </a:lnTo>
                  <a:lnTo>
                    <a:pt x="381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9" y="252"/>
                  </a:lnTo>
                  <a:lnTo>
                    <a:pt x="389" y="249"/>
                  </a:lnTo>
                  <a:lnTo>
                    <a:pt x="392" y="245"/>
                  </a:lnTo>
                  <a:lnTo>
                    <a:pt x="389" y="249"/>
                  </a:lnTo>
                  <a:lnTo>
                    <a:pt x="389" y="245"/>
                  </a:lnTo>
                  <a:lnTo>
                    <a:pt x="396" y="241"/>
                  </a:lnTo>
                  <a:lnTo>
                    <a:pt x="396" y="241"/>
                  </a:lnTo>
                  <a:lnTo>
                    <a:pt x="400" y="238"/>
                  </a:lnTo>
                  <a:lnTo>
                    <a:pt x="400" y="234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19"/>
                  </a:lnTo>
                  <a:lnTo>
                    <a:pt x="411" y="212"/>
                  </a:lnTo>
                  <a:lnTo>
                    <a:pt x="411" y="212"/>
                  </a:lnTo>
                  <a:lnTo>
                    <a:pt x="411" y="208"/>
                  </a:lnTo>
                  <a:lnTo>
                    <a:pt x="422" y="208"/>
                  </a:lnTo>
                  <a:lnTo>
                    <a:pt x="433" y="208"/>
                  </a:lnTo>
                  <a:lnTo>
                    <a:pt x="437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44" y="204"/>
                  </a:lnTo>
                  <a:lnTo>
                    <a:pt x="444" y="201"/>
                  </a:lnTo>
                  <a:lnTo>
                    <a:pt x="452" y="201"/>
                  </a:lnTo>
                  <a:lnTo>
                    <a:pt x="459" y="204"/>
                  </a:lnTo>
                  <a:lnTo>
                    <a:pt x="463" y="204"/>
                  </a:lnTo>
                  <a:lnTo>
                    <a:pt x="463" y="201"/>
                  </a:lnTo>
                  <a:lnTo>
                    <a:pt x="463" y="201"/>
                  </a:lnTo>
                  <a:lnTo>
                    <a:pt x="470" y="204"/>
                  </a:lnTo>
                  <a:lnTo>
                    <a:pt x="470" y="208"/>
                  </a:lnTo>
                  <a:lnTo>
                    <a:pt x="466" y="212"/>
                  </a:lnTo>
                  <a:lnTo>
                    <a:pt x="463" y="219"/>
                  </a:lnTo>
                  <a:lnTo>
                    <a:pt x="455" y="223"/>
                  </a:lnTo>
                  <a:lnTo>
                    <a:pt x="455" y="226"/>
                  </a:lnTo>
                  <a:lnTo>
                    <a:pt x="455" y="230"/>
                  </a:lnTo>
                  <a:lnTo>
                    <a:pt x="452" y="234"/>
                  </a:lnTo>
                  <a:lnTo>
                    <a:pt x="448" y="234"/>
                  </a:lnTo>
                  <a:lnTo>
                    <a:pt x="452" y="234"/>
                  </a:lnTo>
                  <a:lnTo>
                    <a:pt x="455" y="234"/>
                  </a:lnTo>
                  <a:lnTo>
                    <a:pt x="455" y="238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5" y="241"/>
                  </a:lnTo>
                  <a:lnTo>
                    <a:pt x="452" y="245"/>
                  </a:lnTo>
                  <a:lnTo>
                    <a:pt x="452" y="252"/>
                  </a:lnTo>
                  <a:lnTo>
                    <a:pt x="448" y="256"/>
                  </a:lnTo>
                  <a:lnTo>
                    <a:pt x="448" y="260"/>
                  </a:lnTo>
                  <a:lnTo>
                    <a:pt x="444" y="256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4" y="252"/>
                  </a:lnTo>
                  <a:lnTo>
                    <a:pt x="444" y="249"/>
                  </a:lnTo>
                  <a:lnTo>
                    <a:pt x="440" y="249"/>
                  </a:lnTo>
                  <a:lnTo>
                    <a:pt x="437" y="252"/>
                  </a:lnTo>
                  <a:lnTo>
                    <a:pt x="437" y="256"/>
                  </a:lnTo>
                  <a:lnTo>
                    <a:pt x="437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29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0"/>
                  </a:lnTo>
                  <a:lnTo>
                    <a:pt x="422" y="260"/>
                  </a:lnTo>
                  <a:lnTo>
                    <a:pt x="422" y="264"/>
                  </a:lnTo>
                  <a:lnTo>
                    <a:pt x="422" y="264"/>
                  </a:lnTo>
                  <a:lnTo>
                    <a:pt x="392" y="264"/>
                  </a:lnTo>
                  <a:lnTo>
                    <a:pt x="392" y="271"/>
                  </a:lnTo>
                  <a:lnTo>
                    <a:pt x="385" y="271"/>
                  </a:lnTo>
                  <a:lnTo>
                    <a:pt x="389" y="275"/>
                  </a:lnTo>
                  <a:lnTo>
                    <a:pt x="389" y="275"/>
                  </a:lnTo>
                  <a:lnTo>
                    <a:pt x="392" y="278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6" y="282"/>
                  </a:lnTo>
                  <a:lnTo>
                    <a:pt x="396" y="286"/>
                  </a:lnTo>
                  <a:lnTo>
                    <a:pt x="400" y="286"/>
                  </a:lnTo>
                  <a:lnTo>
                    <a:pt x="400" y="286"/>
                  </a:lnTo>
                  <a:lnTo>
                    <a:pt x="403" y="286"/>
                  </a:lnTo>
                  <a:lnTo>
                    <a:pt x="403" y="290"/>
                  </a:lnTo>
                  <a:lnTo>
                    <a:pt x="400" y="290"/>
                  </a:lnTo>
                  <a:lnTo>
                    <a:pt x="381" y="290"/>
                  </a:lnTo>
                  <a:lnTo>
                    <a:pt x="370" y="304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12"/>
                  </a:lnTo>
                  <a:lnTo>
                    <a:pt x="374" y="312"/>
                  </a:lnTo>
                  <a:lnTo>
                    <a:pt x="370" y="312"/>
                  </a:lnTo>
                  <a:lnTo>
                    <a:pt x="370" y="312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63" y="308"/>
                  </a:lnTo>
                  <a:lnTo>
                    <a:pt x="359" y="304"/>
                  </a:lnTo>
                  <a:lnTo>
                    <a:pt x="348" y="297"/>
                  </a:lnTo>
                  <a:lnTo>
                    <a:pt x="344" y="297"/>
                  </a:lnTo>
                  <a:lnTo>
                    <a:pt x="344" y="293"/>
                  </a:lnTo>
                  <a:lnTo>
                    <a:pt x="344" y="290"/>
                  </a:lnTo>
                  <a:lnTo>
                    <a:pt x="340" y="290"/>
                  </a:lnTo>
                  <a:lnTo>
                    <a:pt x="337" y="290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40" y="290"/>
                  </a:lnTo>
                  <a:lnTo>
                    <a:pt x="344" y="293"/>
                  </a:lnTo>
                  <a:lnTo>
                    <a:pt x="344" y="297"/>
                  </a:lnTo>
                  <a:lnTo>
                    <a:pt x="340" y="293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33" y="290"/>
                  </a:lnTo>
                  <a:lnTo>
                    <a:pt x="333" y="286"/>
                  </a:lnTo>
                  <a:lnTo>
                    <a:pt x="329" y="286"/>
                  </a:lnTo>
                  <a:lnTo>
                    <a:pt x="329" y="290"/>
                  </a:lnTo>
                  <a:lnTo>
                    <a:pt x="329" y="286"/>
                  </a:lnTo>
                  <a:lnTo>
                    <a:pt x="326" y="286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26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15" y="293"/>
                  </a:lnTo>
                  <a:lnTo>
                    <a:pt x="311" y="293"/>
                  </a:lnTo>
                  <a:lnTo>
                    <a:pt x="303" y="297"/>
                  </a:lnTo>
                  <a:lnTo>
                    <a:pt x="300" y="297"/>
                  </a:lnTo>
                  <a:lnTo>
                    <a:pt x="292" y="293"/>
                  </a:lnTo>
                  <a:lnTo>
                    <a:pt x="289" y="293"/>
                  </a:lnTo>
                  <a:lnTo>
                    <a:pt x="281" y="293"/>
                  </a:lnTo>
                  <a:lnTo>
                    <a:pt x="278" y="290"/>
                  </a:lnTo>
                  <a:lnTo>
                    <a:pt x="274" y="290"/>
                  </a:lnTo>
                  <a:lnTo>
                    <a:pt x="270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3" y="286"/>
                  </a:lnTo>
                  <a:lnTo>
                    <a:pt x="263" y="282"/>
                  </a:lnTo>
                  <a:lnTo>
                    <a:pt x="259" y="286"/>
                  </a:lnTo>
                  <a:lnTo>
                    <a:pt x="255" y="282"/>
                  </a:lnTo>
                  <a:lnTo>
                    <a:pt x="252" y="282"/>
                  </a:lnTo>
                  <a:lnTo>
                    <a:pt x="248" y="278"/>
                  </a:lnTo>
                  <a:lnTo>
                    <a:pt x="244" y="278"/>
                  </a:lnTo>
                  <a:lnTo>
                    <a:pt x="237" y="275"/>
                  </a:lnTo>
                  <a:lnTo>
                    <a:pt x="229" y="275"/>
                  </a:lnTo>
                  <a:lnTo>
                    <a:pt x="226" y="271"/>
                  </a:lnTo>
                  <a:lnTo>
                    <a:pt x="222" y="267"/>
                  </a:lnTo>
                  <a:lnTo>
                    <a:pt x="215" y="264"/>
                  </a:lnTo>
                  <a:lnTo>
                    <a:pt x="215" y="260"/>
                  </a:lnTo>
                  <a:lnTo>
                    <a:pt x="211" y="260"/>
                  </a:lnTo>
                  <a:lnTo>
                    <a:pt x="211" y="260"/>
                  </a:lnTo>
                  <a:lnTo>
                    <a:pt x="207" y="260"/>
                  </a:lnTo>
                  <a:lnTo>
                    <a:pt x="200" y="260"/>
                  </a:lnTo>
                  <a:lnTo>
                    <a:pt x="200" y="260"/>
                  </a:lnTo>
                  <a:lnTo>
                    <a:pt x="196" y="256"/>
                  </a:lnTo>
                  <a:lnTo>
                    <a:pt x="196" y="260"/>
                  </a:lnTo>
                  <a:lnTo>
                    <a:pt x="192" y="256"/>
                  </a:lnTo>
                  <a:lnTo>
                    <a:pt x="189" y="252"/>
                  </a:lnTo>
                  <a:lnTo>
                    <a:pt x="185" y="249"/>
                  </a:lnTo>
                  <a:lnTo>
                    <a:pt x="181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1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3" y="238"/>
                  </a:lnTo>
                  <a:lnTo>
                    <a:pt x="163" y="234"/>
                  </a:lnTo>
                  <a:lnTo>
                    <a:pt x="159" y="230"/>
                  </a:lnTo>
                  <a:lnTo>
                    <a:pt x="159" y="230"/>
                  </a:lnTo>
                  <a:lnTo>
                    <a:pt x="159" y="226"/>
                  </a:lnTo>
                  <a:lnTo>
                    <a:pt x="155" y="223"/>
                  </a:lnTo>
                  <a:lnTo>
                    <a:pt x="155" y="219"/>
                  </a:lnTo>
                  <a:lnTo>
                    <a:pt x="159" y="219"/>
                  </a:lnTo>
                  <a:lnTo>
                    <a:pt x="163" y="219"/>
                  </a:lnTo>
                  <a:lnTo>
                    <a:pt x="163" y="21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12"/>
                  </a:lnTo>
                  <a:lnTo>
                    <a:pt x="166" y="208"/>
                  </a:lnTo>
                  <a:lnTo>
                    <a:pt x="166" y="204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6"/>
                  </a:lnTo>
                  <a:lnTo>
                    <a:pt x="152" y="178"/>
                  </a:lnTo>
                  <a:lnTo>
                    <a:pt x="152" y="175"/>
                  </a:lnTo>
                  <a:lnTo>
                    <a:pt x="148" y="171"/>
                  </a:lnTo>
                  <a:lnTo>
                    <a:pt x="144" y="163"/>
                  </a:lnTo>
                  <a:lnTo>
                    <a:pt x="141" y="160"/>
                  </a:lnTo>
                  <a:lnTo>
                    <a:pt x="133" y="156"/>
                  </a:lnTo>
                  <a:lnTo>
                    <a:pt x="133" y="152"/>
                  </a:lnTo>
                  <a:lnTo>
                    <a:pt x="133" y="152"/>
                  </a:lnTo>
                  <a:lnTo>
                    <a:pt x="129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9" y="145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37"/>
                  </a:lnTo>
                  <a:lnTo>
                    <a:pt x="122" y="137"/>
                  </a:lnTo>
                  <a:lnTo>
                    <a:pt x="118" y="137"/>
                  </a:lnTo>
                  <a:lnTo>
                    <a:pt x="111" y="134"/>
                  </a:lnTo>
                  <a:lnTo>
                    <a:pt x="111" y="130"/>
                  </a:lnTo>
                  <a:lnTo>
                    <a:pt x="107" y="130"/>
                  </a:lnTo>
                  <a:lnTo>
                    <a:pt x="104" y="130"/>
                  </a:lnTo>
                  <a:lnTo>
                    <a:pt x="104" y="126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11" y="119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89" y="100"/>
                  </a:lnTo>
                  <a:lnTo>
                    <a:pt x="89" y="97"/>
                  </a:lnTo>
                  <a:lnTo>
                    <a:pt x="92" y="93"/>
                  </a:lnTo>
                  <a:lnTo>
                    <a:pt x="92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1" y="89"/>
                  </a:lnTo>
                  <a:lnTo>
                    <a:pt x="81" y="86"/>
                  </a:lnTo>
                  <a:lnTo>
                    <a:pt x="81" y="82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74"/>
                  </a:lnTo>
                  <a:lnTo>
                    <a:pt x="74" y="71"/>
                  </a:lnTo>
                  <a:lnTo>
                    <a:pt x="70" y="71"/>
                  </a:lnTo>
                  <a:lnTo>
                    <a:pt x="70" y="67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59" y="45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52"/>
                  </a:lnTo>
                  <a:lnTo>
                    <a:pt x="37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52" y="74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9" y="82"/>
                  </a:lnTo>
                  <a:lnTo>
                    <a:pt x="55" y="86"/>
                  </a:lnTo>
                  <a:lnTo>
                    <a:pt x="55" y="89"/>
                  </a:lnTo>
                  <a:lnTo>
                    <a:pt x="59" y="93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8"/>
                  </a:lnTo>
                  <a:lnTo>
                    <a:pt x="70" y="111"/>
                  </a:lnTo>
                  <a:lnTo>
                    <a:pt x="70" y="111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8" y="119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8" y="126"/>
                  </a:lnTo>
                  <a:lnTo>
                    <a:pt x="78" y="130"/>
                  </a:lnTo>
                  <a:lnTo>
                    <a:pt x="78" y="130"/>
                  </a:lnTo>
                  <a:lnTo>
                    <a:pt x="78" y="134"/>
                  </a:lnTo>
                  <a:lnTo>
                    <a:pt x="81" y="134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81" y="141"/>
                  </a:lnTo>
                  <a:lnTo>
                    <a:pt x="81" y="145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6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6" y="175"/>
                  </a:lnTo>
                  <a:lnTo>
                    <a:pt x="92" y="178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5" y="167"/>
                  </a:lnTo>
                  <a:lnTo>
                    <a:pt x="85" y="163"/>
                  </a:lnTo>
                  <a:lnTo>
                    <a:pt x="81" y="163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4" y="156"/>
                  </a:lnTo>
                  <a:lnTo>
                    <a:pt x="70" y="152"/>
                  </a:lnTo>
                  <a:lnTo>
                    <a:pt x="66" y="149"/>
                  </a:lnTo>
                  <a:lnTo>
                    <a:pt x="63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9" y="141"/>
                  </a:lnTo>
                  <a:lnTo>
                    <a:pt x="59" y="137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59" y="119"/>
                  </a:lnTo>
                  <a:lnTo>
                    <a:pt x="59" y="119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48" y="111"/>
                  </a:lnTo>
                  <a:lnTo>
                    <a:pt x="48" y="108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4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7" y="108"/>
                  </a:lnTo>
                  <a:lnTo>
                    <a:pt x="41" y="104"/>
                  </a:lnTo>
                  <a:lnTo>
                    <a:pt x="37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2" y="93"/>
                  </a:lnTo>
                  <a:lnTo>
                    <a:pt x="18" y="89"/>
                  </a:lnTo>
                  <a:lnTo>
                    <a:pt x="22" y="89"/>
                  </a:lnTo>
                  <a:lnTo>
                    <a:pt x="26" y="89"/>
                  </a:lnTo>
                  <a:lnTo>
                    <a:pt x="26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29" y="67"/>
                  </a:lnTo>
                  <a:lnTo>
                    <a:pt x="29" y="63"/>
                  </a:lnTo>
                  <a:lnTo>
                    <a:pt x="26" y="60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5" y="145"/>
                  </a:moveTo>
                  <a:lnTo>
                    <a:pt x="85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1" y="137"/>
                  </a:lnTo>
                  <a:lnTo>
                    <a:pt x="85" y="141"/>
                  </a:lnTo>
                  <a:lnTo>
                    <a:pt x="85" y="145"/>
                  </a:lnTo>
                  <a:lnTo>
                    <a:pt x="85" y="145"/>
                  </a:lnTo>
                  <a:close/>
                  <a:moveTo>
                    <a:pt x="89" y="149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9" y="149"/>
                  </a:lnTo>
                  <a:close/>
                  <a:moveTo>
                    <a:pt x="296" y="145"/>
                  </a:moveTo>
                  <a:lnTo>
                    <a:pt x="300" y="145"/>
                  </a:lnTo>
                  <a:lnTo>
                    <a:pt x="300" y="145"/>
                  </a:lnTo>
                  <a:lnTo>
                    <a:pt x="296" y="145"/>
                  </a:lnTo>
                  <a:lnTo>
                    <a:pt x="296" y="145"/>
                  </a:lnTo>
                  <a:lnTo>
                    <a:pt x="296" y="145"/>
                  </a:lnTo>
                  <a:close/>
                  <a:moveTo>
                    <a:pt x="296" y="149"/>
                  </a:move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close/>
                  <a:moveTo>
                    <a:pt x="296" y="156"/>
                  </a:moveTo>
                  <a:lnTo>
                    <a:pt x="296" y="152"/>
                  </a:lnTo>
                  <a:lnTo>
                    <a:pt x="296" y="152"/>
                  </a:lnTo>
                  <a:lnTo>
                    <a:pt x="296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4" name="Freeform 177"/>
            <p:cNvSpPr>
              <a:spLocks noEditPoints="1"/>
            </p:cNvSpPr>
            <p:nvPr/>
          </p:nvSpPr>
          <p:spPr bwMode="auto">
            <a:xfrm>
              <a:off x="2749063" y="3075611"/>
              <a:ext cx="829877" cy="788705"/>
            </a:xfrm>
            <a:custGeom>
              <a:avLst/>
              <a:gdLst>
                <a:gd name="T0" fmla="*/ 103 w 174"/>
                <a:gd name="T1" fmla="*/ 22 h 165"/>
                <a:gd name="T2" fmla="*/ 105 w 174"/>
                <a:gd name="T3" fmla="*/ 21 h 165"/>
                <a:gd name="T4" fmla="*/ 106 w 174"/>
                <a:gd name="T5" fmla="*/ 21 h 165"/>
                <a:gd name="T6" fmla="*/ 109 w 174"/>
                <a:gd name="T7" fmla="*/ 22 h 165"/>
                <a:gd name="T8" fmla="*/ 100 w 174"/>
                <a:gd name="T9" fmla="*/ 5 h 165"/>
                <a:gd name="T10" fmla="*/ 94 w 174"/>
                <a:gd name="T11" fmla="*/ 12 h 165"/>
                <a:gd name="T12" fmla="*/ 88 w 174"/>
                <a:gd name="T13" fmla="*/ 13 h 165"/>
                <a:gd name="T14" fmla="*/ 79 w 174"/>
                <a:gd name="T15" fmla="*/ 12 h 165"/>
                <a:gd name="T16" fmla="*/ 75 w 174"/>
                <a:gd name="T17" fmla="*/ 13 h 165"/>
                <a:gd name="T18" fmla="*/ 64 w 174"/>
                <a:gd name="T19" fmla="*/ 15 h 165"/>
                <a:gd name="T20" fmla="*/ 64 w 174"/>
                <a:gd name="T21" fmla="*/ 5 h 165"/>
                <a:gd name="T22" fmla="*/ 59 w 174"/>
                <a:gd name="T23" fmla="*/ 0 h 165"/>
                <a:gd name="T24" fmla="*/ 44 w 174"/>
                <a:gd name="T25" fmla="*/ 6 h 165"/>
                <a:gd name="T26" fmla="*/ 47 w 174"/>
                <a:gd name="T27" fmla="*/ 12 h 165"/>
                <a:gd name="T28" fmla="*/ 30 w 174"/>
                <a:gd name="T29" fmla="*/ 17 h 165"/>
                <a:gd name="T30" fmla="*/ 18 w 174"/>
                <a:gd name="T31" fmla="*/ 16 h 165"/>
                <a:gd name="T32" fmla="*/ 20 w 174"/>
                <a:gd name="T33" fmla="*/ 28 h 165"/>
                <a:gd name="T34" fmla="*/ 10 w 174"/>
                <a:gd name="T35" fmla="*/ 40 h 165"/>
                <a:gd name="T36" fmla="*/ 3 w 174"/>
                <a:gd name="T37" fmla="*/ 49 h 165"/>
                <a:gd name="T38" fmla="*/ 5 w 174"/>
                <a:gd name="T39" fmla="*/ 60 h 165"/>
                <a:gd name="T40" fmla="*/ 16 w 174"/>
                <a:gd name="T41" fmla="*/ 67 h 165"/>
                <a:gd name="T42" fmla="*/ 27 w 174"/>
                <a:gd name="T43" fmla="*/ 66 h 165"/>
                <a:gd name="T44" fmla="*/ 38 w 174"/>
                <a:gd name="T45" fmla="*/ 65 h 165"/>
                <a:gd name="T46" fmla="*/ 50 w 174"/>
                <a:gd name="T47" fmla="*/ 75 h 165"/>
                <a:gd name="T48" fmla="*/ 62 w 174"/>
                <a:gd name="T49" fmla="*/ 86 h 165"/>
                <a:gd name="T50" fmla="*/ 74 w 174"/>
                <a:gd name="T51" fmla="*/ 106 h 165"/>
                <a:gd name="T52" fmla="*/ 84 w 174"/>
                <a:gd name="T53" fmla="*/ 114 h 165"/>
                <a:gd name="T54" fmla="*/ 90 w 174"/>
                <a:gd name="T55" fmla="*/ 127 h 165"/>
                <a:gd name="T56" fmla="*/ 92 w 174"/>
                <a:gd name="T57" fmla="*/ 136 h 165"/>
                <a:gd name="T58" fmla="*/ 83 w 174"/>
                <a:gd name="T59" fmla="*/ 143 h 165"/>
                <a:gd name="T60" fmla="*/ 84 w 174"/>
                <a:gd name="T61" fmla="*/ 150 h 165"/>
                <a:gd name="T62" fmla="*/ 95 w 174"/>
                <a:gd name="T63" fmla="*/ 157 h 165"/>
                <a:gd name="T64" fmla="*/ 102 w 174"/>
                <a:gd name="T65" fmla="*/ 159 h 165"/>
                <a:gd name="T66" fmla="*/ 105 w 174"/>
                <a:gd name="T67" fmla="*/ 152 h 165"/>
                <a:gd name="T68" fmla="*/ 108 w 174"/>
                <a:gd name="T69" fmla="*/ 149 h 165"/>
                <a:gd name="T70" fmla="*/ 104 w 174"/>
                <a:gd name="T71" fmla="*/ 156 h 165"/>
                <a:gd name="T72" fmla="*/ 116 w 174"/>
                <a:gd name="T73" fmla="*/ 140 h 165"/>
                <a:gd name="T74" fmla="*/ 116 w 174"/>
                <a:gd name="T75" fmla="*/ 133 h 165"/>
                <a:gd name="T76" fmla="*/ 119 w 174"/>
                <a:gd name="T77" fmla="*/ 126 h 165"/>
                <a:gd name="T78" fmla="*/ 131 w 174"/>
                <a:gd name="T79" fmla="*/ 119 h 165"/>
                <a:gd name="T80" fmla="*/ 136 w 174"/>
                <a:gd name="T81" fmla="*/ 115 h 165"/>
                <a:gd name="T82" fmla="*/ 141 w 174"/>
                <a:gd name="T83" fmla="*/ 116 h 165"/>
                <a:gd name="T84" fmla="*/ 149 w 174"/>
                <a:gd name="T85" fmla="*/ 109 h 165"/>
                <a:gd name="T86" fmla="*/ 154 w 174"/>
                <a:gd name="T87" fmla="*/ 96 h 165"/>
                <a:gd name="T88" fmla="*/ 156 w 174"/>
                <a:gd name="T89" fmla="*/ 78 h 165"/>
                <a:gd name="T90" fmla="*/ 155 w 174"/>
                <a:gd name="T91" fmla="*/ 73 h 165"/>
                <a:gd name="T92" fmla="*/ 161 w 174"/>
                <a:gd name="T93" fmla="*/ 71 h 165"/>
                <a:gd name="T94" fmla="*/ 173 w 174"/>
                <a:gd name="T95" fmla="*/ 56 h 165"/>
                <a:gd name="T96" fmla="*/ 168 w 174"/>
                <a:gd name="T97" fmla="*/ 42 h 165"/>
                <a:gd name="T98" fmla="*/ 151 w 174"/>
                <a:gd name="T99" fmla="*/ 33 h 165"/>
                <a:gd name="T100" fmla="*/ 142 w 174"/>
                <a:gd name="T101" fmla="*/ 33 h 165"/>
                <a:gd name="T102" fmla="*/ 134 w 174"/>
                <a:gd name="T103" fmla="*/ 32 h 165"/>
                <a:gd name="T104" fmla="*/ 130 w 174"/>
                <a:gd name="T105" fmla="*/ 35 h 165"/>
                <a:gd name="T106" fmla="*/ 126 w 174"/>
                <a:gd name="T107" fmla="*/ 29 h 165"/>
                <a:gd name="T108" fmla="*/ 120 w 174"/>
                <a:gd name="T109" fmla="*/ 25 h 165"/>
                <a:gd name="T110" fmla="*/ 113 w 174"/>
                <a:gd name="T111" fmla="*/ 27 h 165"/>
                <a:gd name="T112" fmla="*/ 107 w 174"/>
                <a:gd name="T113" fmla="*/ 33 h 165"/>
                <a:gd name="T114" fmla="*/ 105 w 174"/>
                <a:gd name="T115" fmla="*/ 29 h 165"/>
                <a:gd name="T116" fmla="*/ 113 w 174"/>
                <a:gd name="T117" fmla="*/ 24 h 165"/>
                <a:gd name="T118" fmla="*/ 104 w 174"/>
                <a:gd name="T119" fmla="*/ 25 h 165"/>
                <a:gd name="T120" fmla="*/ 99 w 174"/>
                <a:gd name="T121" fmla="*/ 25 h 165"/>
                <a:gd name="T122" fmla="*/ 106 w 174"/>
                <a:gd name="T123" fmla="*/ 17 h 165"/>
                <a:gd name="T124" fmla="*/ 102 w 174"/>
                <a:gd name="T125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65">
                  <a:moveTo>
                    <a:pt x="102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01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05" y="21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7" y="22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lose/>
                  <a:moveTo>
                    <a:pt x="105" y="14"/>
                  </a:moveTo>
                  <a:cubicBezTo>
                    <a:pt x="104" y="13"/>
                    <a:pt x="104" y="13"/>
                    <a:pt x="104" y="1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lose/>
                  <a:moveTo>
                    <a:pt x="101" y="6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02" y="159"/>
                    <a:pt x="102" y="159"/>
                    <a:pt x="102" y="159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2" y="146"/>
                    <a:pt x="112" y="146"/>
                    <a:pt x="112" y="146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4" y="66"/>
                    <a:pt x="164" y="66"/>
                    <a:pt x="164" y="66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3"/>
                    <a:pt x="171" y="43"/>
                    <a:pt x="171" y="4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lnTo>
                    <a:pt x="101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5" name="Freeform 178"/>
            <p:cNvSpPr/>
            <p:nvPr/>
          </p:nvSpPr>
          <p:spPr bwMode="auto">
            <a:xfrm>
              <a:off x="3159498" y="3066605"/>
              <a:ext cx="61758" cy="81058"/>
            </a:xfrm>
            <a:custGeom>
              <a:avLst/>
              <a:gdLst>
                <a:gd name="T0" fmla="*/ 3 w 48"/>
                <a:gd name="T1" fmla="*/ 48 h 63"/>
                <a:gd name="T2" fmla="*/ 3 w 48"/>
                <a:gd name="T3" fmla="*/ 52 h 63"/>
                <a:gd name="T4" fmla="*/ 3 w 48"/>
                <a:gd name="T5" fmla="*/ 52 h 63"/>
                <a:gd name="T6" fmla="*/ 3 w 48"/>
                <a:gd name="T7" fmla="*/ 52 h 63"/>
                <a:gd name="T8" fmla="*/ 3 w 48"/>
                <a:gd name="T9" fmla="*/ 56 h 63"/>
                <a:gd name="T10" fmla="*/ 7 w 48"/>
                <a:gd name="T11" fmla="*/ 56 h 63"/>
                <a:gd name="T12" fmla="*/ 11 w 48"/>
                <a:gd name="T13" fmla="*/ 59 h 63"/>
                <a:gd name="T14" fmla="*/ 11 w 48"/>
                <a:gd name="T15" fmla="*/ 56 h 63"/>
                <a:gd name="T16" fmla="*/ 15 w 48"/>
                <a:gd name="T17" fmla="*/ 56 h 63"/>
                <a:gd name="T18" fmla="*/ 15 w 48"/>
                <a:gd name="T19" fmla="*/ 56 h 63"/>
                <a:gd name="T20" fmla="*/ 15 w 48"/>
                <a:gd name="T21" fmla="*/ 56 h 63"/>
                <a:gd name="T22" fmla="*/ 18 w 48"/>
                <a:gd name="T23" fmla="*/ 56 h 63"/>
                <a:gd name="T24" fmla="*/ 18 w 48"/>
                <a:gd name="T25" fmla="*/ 59 h 63"/>
                <a:gd name="T26" fmla="*/ 18 w 48"/>
                <a:gd name="T27" fmla="*/ 63 h 63"/>
                <a:gd name="T28" fmla="*/ 22 w 48"/>
                <a:gd name="T29" fmla="*/ 59 h 63"/>
                <a:gd name="T30" fmla="*/ 22 w 48"/>
                <a:gd name="T31" fmla="*/ 56 h 63"/>
                <a:gd name="T32" fmla="*/ 26 w 48"/>
                <a:gd name="T33" fmla="*/ 56 h 63"/>
                <a:gd name="T34" fmla="*/ 26 w 48"/>
                <a:gd name="T35" fmla="*/ 56 h 63"/>
                <a:gd name="T36" fmla="*/ 29 w 48"/>
                <a:gd name="T37" fmla="*/ 52 h 63"/>
                <a:gd name="T38" fmla="*/ 33 w 48"/>
                <a:gd name="T39" fmla="*/ 48 h 63"/>
                <a:gd name="T40" fmla="*/ 37 w 48"/>
                <a:gd name="T41" fmla="*/ 41 h 63"/>
                <a:gd name="T42" fmla="*/ 37 w 48"/>
                <a:gd name="T43" fmla="*/ 41 h 63"/>
                <a:gd name="T44" fmla="*/ 40 w 48"/>
                <a:gd name="T45" fmla="*/ 33 h 63"/>
                <a:gd name="T46" fmla="*/ 44 w 48"/>
                <a:gd name="T47" fmla="*/ 30 h 63"/>
                <a:gd name="T48" fmla="*/ 44 w 48"/>
                <a:gd name="T49" fmla="*/ 30 h 63"/>
                <a:gd name="T50" fmla="*/ 44 w 48"/>
                <a:gd name="T51" fmla="*/ 30 h 63"/>
                <a:gd name="T52" fmla="*/ 48 w 48"/>
                <a:gd name="T53" fmla="*/ 26 h 63"/>
                <a:gd name="T54" fmla="*/ 48 w 48"/>
                <a:gd name="T55" fmla="*/ 22 h 63"/>
                <a:gd name="T56" fmla="*/ 44 w 48"/>
                <a:gd name="T57" fmla="*/ 19 h 63"/>
                <a:gd name="T58" fmla="*/ 44 w 48"/>
                <a:gd name="T59" fmla="*/ 19 h 63"/>
                <a:gd name="T60" fmla="*/ 40 w 48"/>
                <a:gd name="T61" fmla="*/ 19 h 63"/>
                <a:gd name="T62" fmla="*/ 40 w 48"/>
                <a:gd name="T63" fmla="*/ 15 h 63"/>
                <a:gd name="T64" fmla="*/ 33 w 48"/>
                <a:gd name="T65" fmla="*/ 11 h 63"/>
                <a:gd name="T66" fmla="*/ 33 w 48"/>
                <a:gd name="T67" fmla="*/ 7 h 63"/>
                <a:gd name="T68" fmla="*/ 29 w 48"/>
                <a:gd name="T69" fmla="*/ 7 h 63"/>
                <a:gd name="T70" fmla="*/ 22 w 48"/>
                <a:gd name="T71" fmla="*/ 4 h 63"/>
                <a:gd name="T72" fmla="*/ 15 w 48"/>
                <a:gd name="T73" fmla="*/ 0 h 63"/>
                <a:gd name="T74" fmla="*/ 11 w 48"/>
                <a:gd name="T75" fmla="*/ 0 h 63"/>
                <a:gd name="T76" fmla="*/ 7 w 48"/>
                <a:gd name="T77" fmla="*/ 4 h 63"/>
                <a:gd name="T78" fmla="*/ 7 w 48"/>
                <a:gd name="T79" fmla="*/ 4 h 63"/>
                <a:gd name="T80" fmla="*/ 7 w 48"/>
                <a:gd name="T81" fmla="*/ 4 h 63"/>
                <a:gd name="T82" fmla="*/ 3 w 48"/>
                <a:gd name="T83" fmla="*/ 4 h 63"/>
                <a:gd name="T84" fmla="*/ 3 w 48"/>
                <a:gd name="T85" fmla="*/ 7 h 63"/>
                <a:gd name="T86" fmla="*/ 0 w 48"/>
                <a:gd name="T87" fmla="*/ 7 h 63"/>
                <a:gd name="T88" fmla="*/ 3 w 48"/>
                <a:gd name="T89" fmla="*/ 15 h 63"/>
                <a:gd name="T90" fmla="*/ 3 w 48"/>
                <a:gd name="T91" fmla="*/ 15 h 63"/>
                <a:gd name="T92" fmla="*/ 3 w 48"/>
                <a:gd name="T93" fmla="*/ 19 h 63"/>
                <a:gd name="T94" fmla="*/ 3 w 48"/>
                <a:gd name="T95" fmla="*/ 22 h 63"/>
                <a:gd name="T96" fmla="*/ 7 w 48"/>
                <a:gd name="T97" fmla="*/ 22 h 63"/>
                <a:gd name="T98" fmla="*/ 7 w 48"/>
                <a:gd name="T99" fmla="*/ 26 h 63"/>
                <a:gd name="T100" fmla="*/ 7 w 48"/>
                <a:gd name="T101" fmla="*/ 30 h 63"/>
                <a:gd name="T102" fmla="*/ 11 w 48"/>
                <a:gd name="T103" fmla="*/ 33 h 63"/>
                <a:gd name="T104" fmla="*/ 11 w 48"/>
                <a:gd name="T105" fmla="*/ 33 h 63"/>
                <a:gd name="T106" fmla="*/ 11 w 48"/>
                <a:gd name="T107" fmla="*/ 37 h 63"/>
                <a:gd name="T108" fmla="*/ 7 w 48"/>
                <a:gd name="T109" fmla="*/ 37 h 63"/>
                <a:gd name="T110" fmla="*/ 7 w 48"/>
                <a:gd name="T111" fmla="*/ 41 h 63"/>
                <a:gd name="T112" fmla="*/ 7 w 48"/>
                <a:gd name="T113" fmla="*/ 45 h 63"/>
                <a:gd name="T114" fmla="*/ 7 w 48"/>
                <a:gd name="T115" fmla="*/ 48 h 63"/>
                <a:gd name="T116" fmla="*/ 3 w 48"/>
                <a:gd name="T117" fmla="*/ 48 h 63"/>
                <a:gd name="T118" fmla="*/ 3 w 48"/>
                <a:gd name="T11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63">
                  <a:moveTo>
                    <a:pt x="3" y="48"/>
                  </a:move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6"/>
                  </a:lnTo>
                  <a:lnTo>
                    <a:pt x="7" y="56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40" y="33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29" y="7"/>
                  </a:lnTo>
                  <a:lnTo>
                    <a:pt x="22" y="4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3" y="48"/>
                  </a:lnTo>
                  <a:lnTo>
                    <a:pt x="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6" name="Freeform 179"/>
            <p:cNvSpPr/>
            <p:nvPr/>
          </p:nvSpPr>
          <p:spPr bwMode="auto">
            <a:xfrm>
              <a:off x="3087448" y="3061459"/>
              <a:ext cx="86205" cy="81058"/>
            </a:xfrm>
            <a:custGeom>
              <a:avLst/>
              <a:gdLst>
                <a:gd name="T0" fmla="*/ 26 w 67"/>
                <a:gd name="T1" fmla="*/ 63 h 63"/>
                <a:gd name="T2" fmla="*/ 30 w 67"/>
                <a:gd name="T3" fmla="*/ 63 h 63"/>
                <a:gd name="T4" fmla="*/ 37 w 67"/>
                <a:gd name="T5" fmla="*/ 63 h 63"/>
                <a:gd name="T6" fmla="*/ 34 w 67"/>
                <a:gd name="T7" fmla="*/ 60 h 63"/>
                <a:gd name="T8" fmla="*/ 30 w 67"/>
                <a:gd name="T9" fmla="*/ 56 h 63"/>
                <a:gd name="T10" fmla="*/ 34 w 67"/>
                <a:gd name="T11" fmla="*/ 52 h 63"/>
                <a:gd name="T12" fmla="*/ 45 w 67"/>
                <a:gd name="T13" fmla="*/ 52 h 63"/>
                <a:gd name="T14" fmla="*/ 52 w 67"/>
                <a:gd name="T15" fmla="*/ 49 h 63"/>
                <a:gd name="T16" fmla="*/ 59 w 67"/>
                <a:gd name="T17" fmla="*/ 52 h 63"/>
                <a:gd name="T18" fmla="*/ 63 w 67"/>
                <a:gd name="T19" fmla="*/ 49 h 63"/>
                <a:gd name="T20" fmla="*/ 63 w 67"/>
                <a:gd name="T21" fmla="*/ 41 h 63"/>
                <a:gd name="T22" fmla="*/ 67 w 67"/>
                <a:gd name="T23" fmla="*/ 37 h 63"/>
                <a:gd name="T24" fmla="*/ 63 w 67"/>
                <a:gd name="T25" fmla="*/ 34 h 63"/>
                <a:gd name="T26" fmla="*/ 63 w 67"/>
                <a:gd name="T27" fmla="*/ 26 h 63"/>
                <a:gd name="T28" fmla="*/ 59 w 67"/>
                <a:gd name="T29" fmla="*/ 23 h 63"/>
                <a:gd name="T30" fmla="*/ 59 w 67"/>
                <a:gd name="T31" fmla="*/ 19 h 63"/>
                <a:gd name="T32" fmla="*/ 59 w 67"/>
                <a:gd name="T33" fmla="*/ 11 h 63"/>
                <a:gd name="T34" fmla="*/ 63 w 67"/>
                <a:gd name="T35" fmla="*/ 8 h 63"/>
                <a:gd name="T36" fmla="*/ 63 w 67"/>
                <a:gd name="T37" fmla="*/ 4 h 63"/>
                <a:gd name="T38" fmla="*/ 56 w 67"/>
                <a:gd name="T39" fmla="*/ 0 h 63"/>
                <a:gd name="T40" fmla="*/ 48 w 67"/>
                <a:gd name="T41" fmla="*/ 0 h 63"/>
                <a:gd name="T42" fmla="*/ 37 w 67"/>
                <a:gd name="T43" fmla="*/ 0 h 63"/>
                <a:gd name="T44" fmla="*/ 26 w 67"/>
                <a:gd name="T45" fmla="*/ 0 h 63"/>
                <a:gd name="T46" fmla="*/ 15 w 67"/>
                <a:gd name="T47" fmla="*/ 0 h 63"/>
                <a:gd name="T48" fmla="*/ 15 w 67"/>
                <a:gd name="T49" fmla="*/ 4 h 63"/>
                <a:gd name="T50" fmla="*/ 15 w 67"/>
                <a:gd name="T51" fmla="*/ 8 h 63"/>
                <a:gd name="T52" fmla="*/ 8 w 67"/>
                <a:gd name="T53" fmla="*/ 15 h 63"/>
                <a:gd name="T54" fmla="*/ 4 w 67"/>
                <a:gd name="T55" fmla="*/ 19 h 63"/>
                <a:gd name="T56" fmla="*/ 0 w 67"/>
                <a:gd name="T57" fmla="*/ 26 h 63"/>
                <a:gd name="T58" fmla="*/ 4 w 67"/>
                <a:gd name="T59" fmla="*/ 30 h 63"/>
                <a:gd name="T60" fmla="*/ 4 w 67"/>
                <a:gd name="T61" fmla="*/ 34 h 63"/>
                <a:gd name="T62" fmla="*/ 8 w 67"/>
                <a:gd name="T63" fmla="*/ 37 h 63"/>
                <a:gd name="T64" fmla="*/ 11 w 67"/>
                <a:gd name="T65" fmla="*/ 37 h 63"/>
                <a:gd name="T66" fmla="*/ 15 w 67"/>
                <a:gd name="T67" fmla="*/ 41 h 63"/>
                <a:gd name="T68" fmla="*/ 15 w 67"/>
                <a:gd name="T69" fmla="*/ 49 h 63"/>
                <a:gd name="T70" fmla="*/ 19 w 67"/>
                <a:gd name="T71" fmla="*/ 52 h 63"/>
                <a:gd name="T72" fmla="*/ 22 w 67"/>
                <a:gd name="T73" fmla="*/ 56 h 63"/>
                <a:gd name="T74" fmla="*/ 22 w 67"/>
                <a:gd name="T75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3">
                  <a:moveTo>
                    <a:pt x="26" y="63"/>
                  </a:move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5" y="52"/>
                  </a:lnTo>
                  <a:lnTo>
                    <a:pt x="48" y="49"/>
                  </a:lnTo>
                  <a:lnTo>
                    <a:pt x="52" y="49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5" y="4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7" name="Freeform 180"/>
            <p:cNvSpPr/>
            <p:nvPr/>
          </p:nvSpPr>
          <p:spPr bwMode="auto">
            <a:xfrm>
              <a:off x="3016682" y="3013854"/>
              <a:ext cx="104218" cy="144103"/>
            </a:xfrm>
            <a:custGeom>
              <a:avLst/>
              <a:gdLst>
                <a:gd name="T0" fmla="*/ 11 w 81"/>
                <a:gd name="T1" fmla="*/ 48 h 112"/>
                <a:gd name="T2" fmla="*/ 14 w 81"/>
                <a:gd name="T3" fmla="*/ 48 h 112"/>
                <a:gd name="T4" fmla="*/ 22 w 81"/>
                <a:gd name="T5" fmla="*/ 52 h 112"/>
                <a:gd name="T6" fmla="*/ 18 w 81"/>
                <a:gd name="T7" fmla="*/ 60 h 112"/>
                <a:gd name="T8" fmla="*/ 22 w 81"/>
                <a:gd name="T9" fmla="*/ 63 h 112"/>
                <a:gd name="T10" fmla="*/ 26 w 81"/>
                <a:gd name="T11" fmla="*/ 63 h 112"/>
                <a:gd name="T12" fmla="*/ 29 w 81"/>
                <a:gd name="T13" fmla="*/ 67 h 112"/>
                <a:gd name="T14" fmla="*/ 26 w 81"/>
                <a:gd name="T15" fmla="*/ 71 h 112"/>
                <a:gd name="T16" fmla="*/ 22 w 81"/>
                <a:gd name="T17" fmla="*/ 82 h 112"/>
                <a:gd name="T18" fmla="*/ 22 w 81"/>
                <a:gd name="T19" fmla="*/ 86 h 112"/>
                <a:gd name="T20" fmla="*/ 22 w 81"/>
                <a:gd name="T21" fmla="*/ 89 h 112"/>
                <a:gd name="T22" fmla="*/ 22 w 81"/>
                <a:gd name="T23" fmla="*/ 93 h 112"/>
                <a:gd name="T24" fmla="*/ 29 w 81"/>
                <a:gd name="T25" fmla="*/ 100 h 112"/>
                <a:gd name="T26" fmla="*/ 29 w 81"/>
                <a:gd name="T27" fmla="*/ 104 h 112"/>
                <a:gd name="T28" fmla="*/ 40 w 81"/>
                <a:gd name="T29" fmla="*/ 112 h 112"/>
                <a:gd name="T30" fmla="*/ 44 w 81"/>
                <a:gd name="T31" fmla="*/ 108 h 112"/>
                <a:gd name="T32" fmla="*/ 48 w 81"/>
                <a:gd name="T33" fmla="*/ 108 h 112"/>
                <a:gd name="T34" fmla="*/ 52 w 81"/>
                <a:gd name="T35" fmla="*/ 104 h 112"/>
                <a:gd name="T36" fmla="*/ 63 w 81"/>
                <a:gd name="T37" fmla="*/ 104 h 112"/>
                <a:gd name="T38" fmla="*/ 66 w 81"/>
                <a:gd name="T39" fmla="*/ 100 h 112"/>
                <a:gd name="T40" fmla="*/ 74 w 81"/>
                <a:gd name="T41" fmla="*/ 100 h 112"/>
                <a:gd name="T42" fmla="*/ 81 w 81"/>
                <a:gd name="T43" fmla="*/ 100 h 112"/>
                <a:gd name="T44" fmla="*/ 77 w 81"/>
                <a:gd name="T45" fmla="*/ 97 h 112"/>
                <a:gd name="T46" fmla="*/ 74 w 81"/>
                <a:gd name="T47" fmla="*/ 93 h 112"/>
                <a:gd name="T48" fmla="*/ 70 w 81"/>
                <a:gd name="T49" fmla="*/ 89 h 112"/>
                <a:gd name="T50" fmla="*/ 70 w 81"/>
                <a:gd name="T51" fmla="*/ 86 h 112"/>
                <a:gd name="T52" fmla="*/ 66 w 81"/>
                <a:gd name="T53" fmla="*/ 78 h 112"/>
                <a:gd name="T54" fmla="*/ 63 w 81"/>
                <a:gd name="T55" fmla="*/ 74 h 112"/>
                <a:gd name="T56" fmla="*/ 63 w 81"/>
                <a:gd name="T57" fmla="*/ 74 h 112"/>
                <a:gd name="T58" fmla="*/ 59 w 81"/>
                <a:gd name="T59" fmla="*/ 67 h 112"/>
                <a:gd name="T60" fmla="*/ 55 w 81"/>
                <a:gd name="T61" fmla="*/ 67 h 112"/>
                <a:gd name="T62" fmla="*/ 59 w 81"/>
                <a:gd name="T63" fmla="*/ 56 h 112"/>
                <a:gd name="T64" fmla="*/ 59 w 81"/>
                <a:gd name="T65" fmla="*/ 52 h 112"/>
                <a:gd name="T66" fmla="*/ 66 w 81"/>
                <a:gd name="T67" fmla="*/ 48 h 112"/>
                <a:gd name="T68" fmla="*/ 70 w 81"/>
                <a:gd name="T69" fmla="*/ 45 h 112"/>
                <a:gd name="T70" fmla="*/ 70 w 81"/>
                <a:gd name="T71" fmla="*/ 41 h 112"/>
                <a:gd name="T72" fmla="*/ 70 w 81"/>
                <a:gd name="T73" fmla="*/ 37 h 112"/>
                <a:gd name="T74" fmla="*/ 66 w 81"/>
                <a:gd name="T75" fmla="*/ 34 h 112"/>
                <a:gd name="T76" fmla="*/ 55 w 81"/>
                <a:gd name="T77" fmla="*/ 26 h 112"/>
                <a:gd name="T78" fmla="*/ 52 w 81"/>
                <a:gd name="T79" fmla="*/ 26 h 112"/>
                <a:gd name="T80" fmla="*/ 44 w 81"/>
                <a:gd name="T81" fmla="*/ 26 h 112"/>
                <a:gd name="T82" fmla="*/ 44 w 81"/>
                <a:gd name="T83" fmla="*/ 26 h 112"/>
                <a:gd name="T84" fmla="*/ 48 w 81"/>
                <a:gd name="T85" fmla="*/ 19 h 112"/>
                <a:gd name="T86" fmla="*/ 40 w 81"/>
                <a:gd name="T87" fmla="*/ 11 h 112"/>
                <a:gd name="T88" fmla="*/ 33 w 81"/>
                <a:gd name="T89" fmla="*/ 4 h 112"/>
                <a:gd name="T90" fmla="*/ 29 w 81"/>
                <a:gd name="T91" fmla="*/ 0 h 112"/>
                <a:gd name="T92" fmla="*/ 22 w 81"/>
                <a:gd name="T93" fmla="*/ 0 h 112"/>
                <a:gd name="T94" fmla="*/ 18 w 81"/>
                <a:gd name="T95" fmla="*/ 4 h 112"/>
                <a:gd name="T96" fmla="*/ 11 w 81"/>
                <a:gd name="T97" fmla="*/ 8 h 112"/>
                <a:gd name="T98" fmla="*/ 11 w 81"/>
                <a:gd name="T99" fmla="*/ 15 h 112"/>
                <a:gd name="T100" fmla="*/ 14 w 81"/>
                <a:gd name="T101" fmla="*/ 19 h 112"/>
                <a:gd name="T102" fmla="*/ 18 w 81"/>
                <a:gd name="T103" fmla="*/ 23 h 112"/>
                <a:gd name="T104" fmla="*/ 11 w 81"/>
                <a:gd name="T105" fmla="*/ 26 h 112"/>
                <a:gd name="T106" fmla="*/ 3 w 81"/>
                <a:gd name="T107" fmla="*/ 26 h 112"/>
                <a:gd name="T108" fmla="*/ 3 w 81"/>
                <a:gd name="T109" fmla="*/ 30 h 112"/>
                <a:gd name="T110" fmla="*/ 0 w 81"/>
                <a:gd name="T111" fmla="*/ 37 h 112"/>
                <a:gd name="T112" fmla="*/ 11 w 81"/>
                <a:gd name="T1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2">
                  <a:moveTo>
                    <a:pt x="11" y="48"/>
                  </a:moveTo>
                  <a:lnTo>
                    <a:pt x="11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6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4"/>
                  </a:lnTo>
                  <a:lnTo>
                    <a:pt x="37" y="112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70" y="97"/>
                  </a:lnTo>
                  <a:lnTo>
                    <a:pt x="74" y="100"/>
                  </a:lnTo>
                  <a:lnTo>
                    <a:pt x="77" y="100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4" y="89"/>
                  </a:lnTo>
                  <a:lnTo>
                    <a:pt x="70" y="89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0" y="78"/>
                  </a:lnTo>
                  <a:lnTo>
                    <a:pt x="66" y="78"/>
                  </a:lnTo>
                  <a:lnTo>
                    <a:pt x="66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6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66" y="34"/>
                  </a:lnTo>
                  <a:lnTo>
                    <a:pt x="63" y="30"/>
                  </a:lnTo>
                  <a:lnTo>
                    <a:pt x="55" y="26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4" y="23"/>
                  </a:lnTo>
                  <a:lnTo>
                    <a:pt x="48" y="19"/>
                  </a:lnTo>
                  <a:lnTo>
                    <a:pt x="44" y="15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45"/>
                  </a:lnTo>
                  <a:lnTo>
                    <a:pt x="11" y="48"/>
                  </a:lnTo>
                  <a:lnTo>
                    <a:pt x="11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8" name="Freeform 181"/>
            <p:cNvSpPr>
              <a:spLocks noEditPoints="1"/>
            </p:cNvSpPr>
            <p:nvPr/>
          </p:nvSpPr>
          <p:spPr bwMode="auto">
            <a:xfrm>
              <a:off x="2763217" y="2932796"/>
              <a:ext cx="281773" cy="234167"/>
            </a:xfrm>
            <a:custGeom>
              <a:avLst/>
              <a:gdLst>
                <a:gd name="T0" fmla="*/ 34 w 59"/>
                <a:gd name="T1" fmla="*/ 49 h 49"/>
                <a:gd name="T2" fmla="*/ 40 w 59"/>
                <a:gd name="T3" fmla="*/ 44 h 49"/>
                <a:gd name="T4" fmla="*/ 42 w 59"/>
                <a:gd name="T5" fmla="*/ 41 h 49"/>
                <a:gd name="T6" fmla="*/ 40 w 59"/>
                <a:gd name="T7" fmla="*/ 37 h 49"/>
                <a:gd name="T8" fmla="*/ 38 w 59"/>
                <a:gd name="T9" fmla="*/ 35 h 49"/>
                <a:gd name="T10" fmla="*/ 45 w 59"/>
                <a:gd name="T11" fmla="*/ 35 h 49"/>
                <a:gd name="T12" fmla="*/ 52 w 59"/>
                <a:gd name="T13" fmla="*/ 33 h 49"/>
                <a:gd name="T14" fmla="*/ 54 w 59"/>
                <a:gd name="T15" fmla="*/ 29 h 49"/>
                <a:gd name="T16" fmla="*/ 54 w 59"/>
                <a:gd name="T17" fmla="*/ 24 h 49"/>
                <a:gd name="T18" fmla="*/ 58 w 59"/>
                <a:gd name="T19" fmla="*/ 22 h 49"/>
                <a:gd name="T20" fmla="*/ 56 w 59"/>
                <a:gd name="T21" fmla="*/ 19 h 49"/>
                <a:gd name="T22" fmla="*/ 59 w 59"/>
                <a:gd name="T23" fmla="*/ 17 h 49"/>
                <a:gd name="T24" fmla="*/ 55 w 59"/>
                <a:gd name="T25" fmla="*/ 16 h 49"/>
                <a:gd name="T26" fmla="*/ 52 w 59"/>
                <a:gd name="T27" fmla="*/ 16 h 49"/>
                <a:gd name="T28" fmla="*/ 55 w 59"/>
                <a:gd name="T29" fmla="*/ 14 h 49"/>
                <a:gd name="T30" fmla="*/ 51 w 59"/>
                <a:gd name="T31" fmla="*/ 12 h 49"/>
                <a:gd name="T32" fmla="*/ 48 w 59"/>
                <a:gd name="T33" fmla="*/ 10 h 49"/>
                <a:gd name="T34" fmla="*/ 46 w 59"/>
                <a:gd name="T35" fmla="*/ 9 h 49"/>
                <a:gd name="T36" fmla="*/ 50 w 59"/>
                <a:gd name="T37" fmla="*/ 8 h 49"/>
                <a:gd name="T38" fmla="*/ 45 w 59"/>
                <a:gd name="T39" fmla="*/ 7 h 49"/>
                <a:gd name="T40" fmla="*/ 39 w 59"/>
                <a:gd name="T41" fmla="*/ 9 h 49"/>
                <a:gd name="T42" fmla="*/ 35 w 59"/>
                <a:gd name="T43" fmla="*/ 10 h 49"/>
                <a:gd name="T44" fmla="*/ 26 w 59"/>
                <a:gd name="T45" fmla="*/ 9 h 49"/>
                <a:gd name="T46" fmla="*/ 23 w 59"/>
                <a:gd name="T47" fmla="*/ 7 h 49"/>
                <a:gd name="T48" fmla="*/ 18 w 59"/>
                <a:gd name="T49" fmla="*/ 5 h 49"/>
                <a:gd name="T50" fmla="*/ 16 w 59"/>
                <a:gd name="T51" fmla="*/ 1 h 49"/>
                <a:gd name="T52" fmla="*/ 14 w 59"/>
                <a:gd name="T53" fmla="*/ 4 h 49"/>
                <a:gd name="T54" fmla="*/ 15 w 59"/>
                <a:gd name="T55" fmla="*/ 5 h 49"/>
                <a:gd name="T56" fmla="*/ 13 w 59"/>
                <a:gd name="T57" fmla="*/ 6 h 49"/>
                <a:gd name="T58" fmla="*/ 9 w 59"/>
                <a:gd name="T59" fmla="*/ 9 h 49"/>
                <a:gd name="T60" fmla="*/ 7 w 59"/>
                <a:gd name="T61" fmla="*/ 14 h 49"/>
                <a:gd name="T62" fmla="*/ 6 w 59"/>
                <a:gd name="T63" fmla="*/ 11 h 49"/>
                <a:gd name="T64" fmla="*/ 7 w 59"/>
                <a:gd name="T65" fmla="*/ 6 h 49"/>
                <a:gd name="T66" fmla="*/ 8 w 59"/>
                <a:gd name="T67" fmla="*/ 4 h 49"/>
                <a:gd name="T68" fmla="*/ 7 w 59"/>
                <a:gd name="T69" fmla="*/ 4 h 49"/>
                <a:gd name="T70" fmla="*/ 3 w 59"/>
                <a:gd name="T71" fmla="*/ 8 h 49"/>
                <a:gd name="T72" fmla="*/ 0 w 59"/>
                <a:gd name="T73" fmla="*/ 13 h 49"/>
                <a:gd name="T74" fmla="*/ 4 w 59"/>
                <a:gd name="T75" fmla="*/ 18 h 49"/>
                <a:gd name="T76" fmla="*/ 4 w 59"/>
                <a:gd name="T77" fmla="*/ 21 h 49"/>
                <a:gd name="T78" fmla="*/ 8 w 59"/>
                <a:gd name="T79" fmla="*/ 22 h 49"/>
                <a:gd name="T80" fmla="*/ 14 w 59"/>
                <a:gd name="T81" fmla="*/ 23 h 49"/>
                <a:gd name="T82" fmla="*/ 20 w 59"/>
                <a:gd name="T83" fmla="*/ 26 h 49"/>
                <a:gd name="T84" fmla="*/ 24 w 59"/>
                <a:gd name="T85" fmla="*/ 26 h 49"/>
                <a:gd name="T86" fmla="*/ 26 w 59"/>
                <a:gd name="T87" fmla="*/ 28 h 49"/>
                <a:gd name="T88" fmla="*/ 24 w 59"/>
                <a:gd name="T89" fmla="*/ 32 h 49"/>
                <a:gd name="T90" fmla="*/ 24 w 59"/>
                <a:gd name="T91" fmla="*/ 36 h 49"/>
                <a:gd name="T92" fmla="*/ 25 w 59"/>
                <a:gd name="T93" fmla="*/ 41 h 49"/>
                <a:gd name="T94" fmla="*/ 26 w 59"/>
                <a:gd name="T95" fmla="*/ 43 h 49"/>
                <a:gd name="T96" fmla="*/ 22 w 59"/>
                <a:gd name="T97" fmla="*/ 1 h 49"/>
                <a:gd name="T98" fmla="*/ 22 w 59"/>
                <a:gd name="T99" fmla="*/ 2 h 49"/>
                <a:gd name="T100" fmla="*/ 20 w 59"/>
                <a:gd name="T101" fmla="*/ 2 h 49"/>
                <a:gd name="T102" fmla="*/ 15 w 59"/>
                <a:gd name="T103" fmla="*/ 0 h 49"/>
                <a:gd name="T104" fmla="*/ 40 w 59"/>
                <a:gd name="T105" fmla="*/ 6 h 49"/>
                <a:gd name="T106" fmla="*/ 41 w 59"/>
                <a:gd name="T10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49">
                  <a:moveTo>
                    <a:pt x="27" y="47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7"/>
                    <a:pt x="27" y="47"/>
                    <a:pt x="27" y="47"/>
                  </a:cubicBez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9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1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39" y="7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9" name="Freeform 182"/>
            <p:cNvSpPr/>
            <p:nvPr/>
          </p:nvSpPr>
          <p:spPr bwMode="auto">
            <a:xfrm>
              <a:off x="2639699" y="2932795"/>
              <a:ext cx="257326" cy="329377"/>
            </a:xfrm>
            <a:custGeom>
              <a:avLst/>
              <a:gdLst>
                <a:gd name="T0" fmla="*/ 163 w 200"/>
                <a:gd name="T1" fmla="*/ 208 h 256"/>
                <a:gd name="T2" fmla="*/ 159 w 200"/>
                <a:gd name="T3" fmla="*/ 186 h 256"/>
                <a:gd name="T4" fmla="*/ 159 w 200"/>
                <a:gd name="T5" fmla="*/ 175 h 256"/>
                <a:gd name="T6" fmla="*/ 174 w 200"/>
                <a:gd name="T7" fmla="*/ 163 h 256"/>
                <a:gd name="T8" fmla="*/ 189 w 200"/>
                <a:gd name="T9" fmla="*/ 160 h 256"/>
                <a:gd name="T10" fmla="*/ 200 w 200"/>
                <a:gd name="T11" fmla="*/ 175 h 256"/>
                <a:gd name="T12" fmla="*/ 193 w 200"/>
                <a:gd name="T13" fmla="*/ 156 h 256"/>
                <a:gd name="T14" fmla="*/ 185 w 200"/>
                <a:gd name="T15" fmla="*/ 152 h 256"/>
                <a:gd name="T16" fmla="*/ 185 w 200"/>
                <a:gd name="T17" fmla="*/ 126 h 256"/>
                <a:gd name="T18" fmla="*/ 185 w 200"/>
                <a:gd name="T19" fmla="*/ 111 h 256"/>
                <a:gd name="T20" fmla="*/ 193 w 200"/>
                <a:gd name="T21" fmla="*/ 97 h 256"/>
                <a:gd name="T22" fmla="*/ 178 w 200"/>
                <a:gd name="T23" fmla="*/ 97 h 256"/>
                <a:gd name="T24" fmla="*/ 167 w 200"/>
                <a:gd name="T25" fmla="*/ 97 h 256"/>
                <a:gd name="T26" fmla="*/ 137 w 200"/>
                <a:gd name="T27" fmla="*/ 86 h 256"/>
                <a:gd name="T28" fmla="*/ 122 w 200"/>
                <a:gd name="T29" fmla="*/ 82 h 256"/>
                <a:gd name="T30" fmla="*/ 111 w 200"/>
                <a:gd name="T31" fmla="*/ 74 h 256"/>
                <a:gd name="T32" fmla="*/ 104 w 200"/>
                <a:gd name="T33" fmla="*/ 52 h 256"/>
                <a:gd name="T34" fmla="*/ 100 w 200"/>
                <a:gd name="T35" fmla="*/ 41 h 256"/>
                <a:gd name="T36" fmla="*/ 111 w 200"/>
                <a:gd name="T37" fmla="*/ 22 h 256"/>
                <a:gd name="T38" fmla="*/ 130 w 200"/>
                <a:gd name="T39" fmla="*/ 11 h 256"/>
                <a:gd name="T40" fmla="*/ 133 w 200"/>
                <a:gd name="T41" fmla="*/ 4 h 256"/>
                <a:gd name="T42" fmla="*/ 122 w 200"/>
                <a:gd name="T43" fmla="*/ 4 h 256"/>
                <a:gd name="T44" fmla="*/ 115 w 200"/>
                <a:gd name="T45" fmla="*/ 8 h 256"/>
                <a:gd name="T46" fmla="*/ 96 w 200"/>
                <a:gd name="T47" fmla="*/ 19 h 256"/>
                <a:gd name="T48" fmla="*/ 82 w 200"/>
                <a:gd name="T49" fmla="*/ 22 h 256"/>
                <a:gd name="T50" fmla="*/ 78 w 200"/>
                <a:gd name="T51" fmla="*/ 26 h 256"/>
                <a:gd name="T52" fmla="*/ 67 w 200"/>
                <a:gd name="T53" fmla="*/ 26 h 256"/>
                <a:gd name="T54" fmla="*/ 59 w 200"/>
                <a:gd name="T55" fmla="*/ 41 h 256"/>
                <a:gd name="T56" fmla="*/ 52 w 200"/>
                <a:gd name="T57" fmla="*/ 48 h 256"/>
                <a:gd name="T58" fmla="*/ 41 w 200"/>
                <a:gd name="T59" fmla="*/ 60 h 256"/>
                <a:gd name="T60" fmla="*/ 37 w 200"/>
                <a:gd name="T61" fmla="*/ 71 h 256"/>
                <a:gd name="T62" fmla="*/ 33 w 200"/>
                <a:gd name="T63" fmla="*/ 63 h 256"/>
                <a:gd name="T64" fmla="*/ 30 w 200"/>
                <a:gd name="T65" fmla="*/ 67 h 256"/>
                <a:gd name="T66" fmla="*/ 19 w 200"/>
                <a:gd name="T67" fmla="*/ 82 h 256"/>
                <a:gd name="T68" fmla="*/ 26 w 200"/>
                <a:gd name="T69" fmla="*/ 93 h 256"/>
                <a:gd name="T70" fmla="*/ 26 w 200"/>
                <a:gd name="T71" fmla="*/ 100 h 256"/>
                <a:gd name="T72" fmla="*/ 26 w 200"/>
                <a:gd name="T73" fmla="*/ 108 h 256"/>
                <a:gd name="T74" fmla="*/ 26 w 200"/>
                <a:gd name="T75" fmla="*/ 126 h 256"/>
                <a:gd name="T76" fmla="*/ 33 w 200"/>
                <a:gd name="T77" fmla="*/ 134 h 256"/>
                <a:gd name="T78" fmla="*/ 22 w 200"/>
                <a:gd name="T79" fmla="*/ 149 h 256"/>
                <a:gd name="T80" fmla="*/ 4 w 200"/>
                <a:gd name="T81" fmla="*/ 167 h 256"/>
                <a:gd name="T82" fmla="*/ 22 w 200"/>
                <a:gd name="T83" fmla="*/ 178 h 256"/>
                <a:gd name="T84" fmla="*/ 37 w 200"/>
                <a:gd name="T85" fmla="*/ 189 h 256"/>
                <a:gd name="T86" fmla="*/ 48 w 200"/>
                <a:gd name="T87" fmla="*/ 186 h 256"/>
                <a:gd name="T88" fmla="*/ 59 w 200"/>
                <a:gd name="T89" fmla="*/ 193 h 256"/>
                <a:gd name="T90" fmla="*/ 74 w 200"/>
                <a:gd name="T91" fmla="*/ 197 h 256"/>
                <a:gd name="T92" fmla="*/ 82 w 200"/>
                <a:gd name="T93" fmla="*/ 208 h 256"/>
                <a:gd name="T94" fmla="*/ 96 w 200"/>
                <a:gd name="T95" fmla="*/ 223 h 256"/>
                <a:gd name="T96" fmla="*/ 104 w 200"/>
                <a:gd name="T97" fmla="*/ 230 h 256"/>
                <a:gd name="T98" fmla="*/ 122 w 200"/>
                <a:gd name="T99" fmla="*/ 226 h 256"/>
                <a:gd name="T100" fmla="*/ 141 w 200"/>
                <a:gd name="T101" fmla="*/ 226 h 256"/>
                <a:gd name="T102" fmla="*/ 137 w 200"/>
                <a:gd name="T103" fmla="*/ 249 h 256"/>
                <a:gd name="T104" fmla="*/ 148 w 200"/>
                <a:gd name="T10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56">
                  <a:moveTo>
                    <a:pt x="148" y="256"/>
                  </a:moveTo>
                  <a:lnTo>
                    <a:pt x="152" y="24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08"/>
                  </a:lnTo>
                  <a:lnTo>
                    <a:pt x="156" y="204"/>
                  </a:lnTo>
                  <a:lnTo>
                    <a:pt x="152" y="201"/>
                  </a:lnTo>
                  <a:lnTo>
                    <a:pt x="148" y="197"/>
                  </a:lnTo>
                  <a:lnTo>
                    <a:pt x="148" y="186"/>
                  </a:lnTo>
                  <a:lnTo>
                    <a:pt x="159" y="186"/>
                  </a:lnTo>
                  <a:lnTo>
                    <a:pt x="163" y="186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59" y="175"/>
                  </a:lnTo>
                  <a:lnTo>
                    <a:pt x="156" y="175"/>
                  </a:lnTo>
                  <a:lnTo>
                    <a:pt x="152" y="171"/>
                  </a:lnTo>
                  <a:lnTo>
                    <a:pt x="156" y="167"/>
                  </a:lnTo>
                  <a:lnTo>
                    <a:pt x="174" y="167"/>
                  </a:lnTo>
                  <a:lnTo>
                    <a:pt x="174" y="163"/>
                  </a:lnTo>
                  <a:lnTo>
                    <a:pt x="178" y="163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5" y="163"/>
                  </a:lnTo>
                  <a:lnTo>
                    <a:pt x="189" y="160"/>
                  </a:lnTo>
                  <a:lnTo>
                    <a:pt x="189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93" y="175"/>
                  </a:lnTo>
                  <a:lnTo>
                    <a:pt x="200" y="175"/>
                  </a:lnTo>
                  <a:lnTo>
                    <a:pt x="196" y="171"/>
                  </a:lnTo>
                  <a:lnTo>
                    <a:pt x="196" y="163"/>
                  </a:lnTo>
                  <a:lnTo>
                    <a:pt x="193" y="160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5" y="152"/>
                  </a:lnTo>
                  <a:lnTo>
                    <a:pt x="185" y="149"/>
                  </a:lnTo>
                  <a:lnTo>
                    <a:pt x="189" y="141"/>
                  </a:lnTo>
                  <a:lnTo>
                    <a:pt x="185" y="134"/>
                  </a:lnTo>
                  <a:lnTo>
                    <a:pt x="185" y="130"/>
                  </a:lnTo>
                  <a:lnTo>
                    <a:pt x="185" y="126"/>
                  </a:lnTo>
                  <a:lnTo>
                    <a:pt x="185" y="123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9" y="108"/>
                  </a:lnTo>
                  <a:lnTo>
                    <a:pt x="193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97"/>
                  </a:lnTo>
                  <a:lnTo>
                    <a:pt x="189" y="9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78" y="97"/>
                  </a:lnTo>
                  <a:lnTo>
                    <a:pt x="174" y="97"/>
                  </a:lnTo>
                  <a:lnTo>
                    <a:pt x="174" y="97"/>
                  </a:lnTo>
                  <a:lnTo>
                    <a:pt x="170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3" y="9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1" y="82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3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2" y="82"/>
                  </a:lnTo>
                  <a:lnTo>
                    <a:pt x="119" y="82"/>
                  </a:lnTo>
                  <a:lnTo>
                    <a:pt x="115" y="82"/>
                  </a:lnTo>
                  <a:lnTo>
                    <a:pt x="111" y="78"/>
                  </a:lnTo>
                  <a:lnTo>
                    <a:pt x="111" y="74"/>
                  </a:lnTo>
                  <a:lnTo>
                    <a:pt x="111" y="74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67"/>
                  </a:lnTo>
                  <a:lnTo>
                    <a:pt x="108" y="63"/>
                  </a:lnTo>
                  <a:lnTo>
                    <a:pt x="104" y="52"/>
                  </a:lnTo>
                  <a:lnTo>
                    <a:pt x="100" y="52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8" y="30"/>
                  </a:lnTo>
                  <a:lnTo>
                    <a:pt x="108" y="26"/>
                  </a:lnTo>
                  <a:lnTo>
                    <a:pt x="111" y="22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22" y="15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8"/>
                  </a:lnTo>
                  <a:lnTo>
                    <a:pt x="133" y="4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1"/>
                  </a:lnTo>
                  <a:lnTo>
                    <a:pt x="108" y="11"/>
                  </a:lnTo>
                  <a:lnTo>
                    <a:pt x="104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89" y="19"/>
                  </a:lnTo>
                  <a:lnTo>
                    <a:pt x="85" y="19"/>
                  </a:lnTo>
                  <a:lnTo>
                    <a:pt x="82" y="19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67" y="26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56" y="37"/>
                  </a:lnTo>
                  <a:lnTo>
                    <a:pt x="56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1" y="63"/>
                  </a:lnTo>
                  <a:lnTo>
                    <a:pt x="41" y="67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30" y="63"/>
                  </a:lnTo>
                  <a:lnTo>
                    <a:pt x="30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9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30" y="89"/>
                  </a:lnTo>
                  <a:lnTo>
                    <a:pt x="30" y="93"/>
                  </a:lnTo>
                  <a:lnTo>
                    <a:pt x="30" y="97"/>
                  </a:lnTo>
                  <a:lnTo>
                    <a:pt x="26" y="97"/>
                  </a:lnTo>
                  <a:lnTo>
                    <a:pt x="26" y="100"/>
                  </a:lnTo>
                  <a:lnTo>
                    <a:pt x="30" y="100"/>
                  </a:lnTo>
                  <a:lnTo>
                    <a:pt x="30" y="104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0" y="123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6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7"/>
                  </a:lnTo>
                  <a:lnTo>
                    <a:pt x="30" y="141"/>
                  </a:lnTo>
                  <a:lnTo>
                    <a:pt x="26" y="145"/>
                  </a:lnTo>
                  <a:lnTo>
                    <a:pt x="22" y="149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8" y="156"/>
                  </a:lnTo>
                  <a:lnTo>
                    <a:pt x="4" y="163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8" y="171"/>
                  </a:lnTo>
                  <a:lnTo>
                    <a:pt x="11" y="175"/>
                  </a:lnTo>
                  <a:lnTo>
                    <a:pt x="19" y="178"/>
                  </a:lnTo>
                  <a:lnTo>
                    <a:pt x="22" y="178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9"/>
                  </a:lnTo>
                  <a:lnTo>
                    <a:pt x="30" y="189"/>
                  </a:lnTo>
                  <a:lnTo>
                    <a:pt x="37" y="189"/>
                  </a:lnTo>
                  <a:lnTo>
                    <a:pt x="37" y="193"/>
                  </a:lnTo>
                  <a:lnTo>
                    <a:pt x="45" y="193"/>
                  </a:lnTo>
                  <a:lnTo>
                    <a:pt x="45" y="193"/>
                  </a:lnTo>
                  <a:lnTo>
                    <a:pt x="45" y="189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3" y="193"/>
                  </a:lnTo>
                  <a:lnTo>
                    <a:pt x="71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8" y="201"/>
                  </a:lnTo>
                  <a:lnTo>
                    <a:pt x="78" y="204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6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96" y="226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9" y="226"/>
                  </a:lnTo>
                  <a:lnTo>
                    <a:pt x="122" y="226"/>
                  </a:lnTo>
                  <a:lnTo>
                    <a:pt x="126" y="230"/>
                  </a:lnTo>
                  <a:lnTo>
                    <a:pt x="133" y="226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41" y="226"/>
                  </a:lnTo>
                  <a:lnTo>
                    <a:pt x="145" y="230"/>
                  </a:lnTo>
                  <a:lnTo>
                    <a:pt x="145" y="230"/>
                  </a:lnTo>
                  <a:lnTo>
                    <a:pt x="148" y="230"/>
                  </a:lnTo>
                  <a:lnTo>
                    <a:pt x="148" y="234"/>
                  </a:lnTo>
                  <a:lnTo>
                    <a:pt x="137" y="249"/>
                  </a:lnTo>
                  <a:lnTo>
                    <a:pt x="137" y="252"/>
                  </a:lnTo>
                  <a:lnTo>
                    <a:pt x="141" y="252"/>
                  </a:lnTo>
                  <a:lnTo>
                    <a:pt x="145" y="249"/>
                  </a:lnTo>
                  <a:lnTo>
                    <a:pt x="148" y="252"/>
                  </a:lnTo>
                  <a:lnTo>
                    <a:pt x="148" y="2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0" name="Freeform 183"/>
            <p:cNvSpPr>
              <a:spLocks noEditPoints="1"/>
            </p:cNvSpPr>
            <p:nvPr/>
          </p:nvSpPr>
          <p:spPr bwMode="auto">
            <a:xfrm>
              <a:off x="2597240" y="3152809"/>
              <a:ext cx="123517" cy="123517"/>
            </a:xfrm>
            <a:custGeom>
              <a:avLst/>
              <a:gdLst>
                <a:gd name="T0" fmla="*/ 92 w 96"/>
                <a:gd name="T1" fmla="*/ 22 h 96"/>
                <a:gd name="T2" fmla="*/ 89 w 96"/>
                <a:gd name="T3" fmla="*/ 18 h 96"/>
                <a:gd name="T4" fmla="*/ 81 w 96"/>
                <a:gd name="T5" fmla="*/ 15 h 96"/>
                <a:gd name="T6" fmla="*/ 78 w 96"/>
                <a:gd name="T7" fmla="*/ 18 h 96"/>
                <a:gd name="T8" fmla="*/ 78 w 96"/>
                <a:gd name="T9" fmla="*/ 22 h 96"/>
                <a:gd name="T10" fmla="*/ 70 w 96"/>
                <a:gd name="T11" fmla="*/ 18 h 96"/>
                <a:gd name="T12" fmla="*/ 59 w 96"/>
                <a:gd name="T13" fmla="*/ 18 h 96"/>
                <a:gd name="T14" fmla="*/ 59 w 96"/>
                <a:gd name="T15" fmla="*/ 11 h 96"/>
                <a:gd name="T16" fmla="*/ 52 w 96"/>
                <a:gd name="T17" fmla="*/ 7 h 96"/>
                <a:gd name="T18" fmla="*/ 41 w 96"/>
                <a:gd name="T19" fmla="*/ 0 h 96"/>
                <a:gd name="T20" fmla="*/ 33 w 96"/>
                <a:gd name="T21" fmla="*/ 4 h 96"/>
                <a:gd name="T22" fmla="*/ 22 w 96"/>
                <a:gd name="T23" fmla="*/ 7 h 96"/>
                <a:gd name="T24" fmla="*/ 11 w 96"/>
                <a:gd name="T25" fmla="*/ 11 h 96"/>
                <a:gd name="T26" fmla="*/ 15 w 96"/>
                <a:gd name="T27" fmla="*/ 15 h 96"/>
                <a:gd name="T28" fmla="*/ 15 w 96"/>
                <a:gd name="T29" fmla="*/ 22 h 96"/>
                <a:gd name="T30" fmla="*/ 7 w 96"/>
                <a:gd name="T31" fmla="*/ 30 h 96"/>
                <a:gd name="T32" fmla="*/ 7 w 96"/>
                <a:gd name="T33" fmla="*/ 37 h 96"/>
                <a:gd name="T34" fmla="*/ 0 w 96"/>
                <a:gd name="T35" fmla="*/ 41 h 96"/>
                <a:gd name="T36" fmla="*/ 4 w 96"/>
                <a:gd name="T37" fmla="*/ 44 h 96"/>
                <a:gd name="T38" fmla="*/ 4 w 96"/>
                <a:gd name="T39" fmla="*/ 52 h 96"/>
                <a:gd name="T40" fmla="*/ 0 w 96"/>
                <a:gd name="T41" fmla="*/ 55 h 96"/>
                <a:gd name="T42" fmla="*/ 7 w 96"/>
                <a:gd name="T43" fmla="*/ 59 h 96"/>
                <a:gd name="T44" fmla="*/ 11 w 96"/>
                <a:gd name="T45" fmla="*/ 67 h 96"/>
                <a:gd name="T46" fmla="*/ 15 w 96"/>
                <a:gd name="T47" fmla="*/ 59 h 96"/>
                <a:gd name="T48" fmla="*/ 18 w 96"/>
                <a:gd name="T49" fmla="*/ 55 h 96"/>
                <a:gd name="T50" fmla="*/ 18 w 96"/>
                <a:gd name="T51" fmla="*/ 63 h 96"/>
                <a:gd name="T52" fmla="*/ 18 w 96"/>
                <a:gd name="T53" fmla="*/ 59 h 96"/>
                <a:gd name="T54" fmla="*/ 22 w 96"/>
                <a:gd name="T55" fmla="*/ 63 h 96"/>
                <a:gd name="T56" fmla="*/ 22 w 96"/>
                <a:gd name="T57" fmla="*/ 70 h 96"/>
                <a:gd name="T58" fmla="*/ 15 w 96"/>
                <a:gd name="T59" fmla="*/ 74 h 96"/>
                <a:gd name="T60" fmla="*/ 18 w 96"/>
                <a:gd name="T61" fmla="*/ 81 h 96"/>
                <a:gd name="T62" fmla="*/ 11 w 96"/>
                <a:gd name="T63" fmla="*/ 85 h 96"/>
                <a:gd name="T64" fmla="*/ 15 w 96"/>
                <a:gd name="T65" fmla="*/ 89 h 96"/>
                <a:gd name="T66" fmla="*/ 18 w 96"/>
                <a:gd name="T67" fmla="*/ 89 h 96"/>
                <a:gd name="T68" fmla="*/ 29 w 96"/>
                <a:gd name="T69" fmla="*/ 89 h 96"/>
                <a:gd name="T70" fmla="*/ 33 w 96"/>
                <a:gd name="T71" fmla="*/ 96 h 96"/>
                <a:gd name="T72" fmla="*/ 52 w 96"/>
                <a:gd name="T73" fmla="*/ 70 h 96"/>
                <a:gd name="T74" fmla="*/ 70 w 96"/>
                <a:gd name="T75" fmla="*/ 63 h 96"/>
                <a:gd name="T76" fmla="*/ 89 w 96"/>
                <a:gd name="T77" fmla="*/ 48 h 96"/>
                <a:gd name="T78" fmla="*/ 96 w 96"/>
                <a:gd name="T79" fmla="*/ 41 h 96"/>
                <a:gd name="T80" fmla="*/ 96 w 96"/>
                <a:gd name="T81" fmla="*/ 33 h 96"/>
                <a:gd name="T82" fmla="*/ 92 w 96"/>
                <a:gd name="T83" fmla="*/ 26 h 96"/>
                <a:gd name="T84" fmla="*/ 92 w 96"/>
                <a:gd name="T85" fmla="*/ 22 h 96"/>
                <a:gd name="T86" fmla="*/ 92 w 96"/>
                <a:gd name="T87" fmla="*/ 22 h 96"/>
                <a:gd name="T88" fmla="*/ 11 w 96"/>
                <a:gd name="T89" fmla="*/ 70 h 96"/>
                <a:gd name="T90" fmla="*/ 15 w 96"/>
                <a:gd name="T91" fmla="*/ 63 h 96"/>
                <a:gd name="T92" fmla="*/ 15 w 96"/>
                <a:gd name="T93" fmla="*/ 67 h 96"/>
                <a:gd name="T94" fmla="*/ 15 w 96"/>
                <a:gd name="T95" fmla="*/ 70 h 96"/>
                <a:gd name="T96" fmla="*/ 11 w 96"/>
                <a:gd name="T97" fmla="*/ 7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96">
                  <a:moveTo>
                    <a:pt x="92" y="22"/>
                  </a:moveTo>
                  <a:lnTo>
                    <a:pt x="92" y="22"/>
                  </a:lnTo>
                  <a:lnTo>
                    <a:pt x="89" y="2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5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7"/>
                  </a:lnTo>
                  <a:lnTo>
                    <a:pt x="44" y="4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41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8" y="55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22" y="70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8" y="81"/>
                  </a:lnTo>
                  <a:lnTo>
                    <a:pt x="15" y="81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9" y="89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7" y="93"/>
                  </a:lnTo>
                  <a:lnTo>
                    <a:pt x="52" y="70"/>
                  </a:lnTo>
                  <a:lnTo>
                    <a:pt x="52" y="67"/>
                  </a:lnTo>
                  <a:lnTo>
                    <a:pt x="70" y="63"/>
                  </a:lnTo>
                  <a:lnTo>
                    <a:pt x="78" y="59"/>
                  </a:lnTo>
                  <a:lnTo>
                    <a:pt x="89" y="48"/>
                  </a:lnTo>
                  <a:lnTo>
                    <a:pt x="92" y="41"/>
                  </a:lnTo>
                  <a:lnTo>
                    <a:pt x="96" y="41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close/>
                  <a:moveTo>
                    <a:pt x="11" y="70"/>
                  </a:moveTo>
                  <a:lnTo>
                    <a:pt x="11" y="70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1" y="70"/>
                  </a:lnTo>
                  <a:lnTo>
                    <a:pt x="11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1" name="Freeform 184"/>
            <p:cNvSpPr/>
            <p:nvPr/>
          </p:nvSpPr>
          <p:spPr bwMode="auto">
            <a:xfrm>
              <a:off x="2592095" y="3181115"/>
              <a:ext cx="271480" cy="362830"/>
            </a:xfrm>
            <a:custGeom>
              <a:avLst/>
              <a:gdLst>
                <a:gd name="T0" fmla="*/ 193 w 211"/>
                <a:gd name="T1" fmla="*/ 167 h 282"/>
                <a:gd name="T2" fmla="*/ 182 w 211"/>
                <a:gd name="T3" fmla="*/ 167 h 282"/>
                <a:gd name="T4" fmla="*/ 182 w 211"/>
                <a:gd name="T5" fmla="*/ 148 h 282"/>
                <a:gd name="T6" fmla="*/ 167 w 211"/>
                <a:gd name="T7" fmla="*/ 152 h 282"/>
                <a:gd name="T8" fmla="*/ 148 w 211"/>
                <a:gd name="T9" fmla="*/ 141 h 282"/>
                <a:gd name="T10" fmla="*/ 126 w 211"/>
                <a:gd name="T11" fmla="*/ 126 h 282"/>
                <a:gd name="T12" fmla="*/ 122 w 211"/>
                <a:gd name="T13" fmla="*/ 115 h 282"/>
                <a:gd name="T14" fmla="*/ 126 w 211"/>
                <a:gd name="T15" fmla="*/ 104 h 282"/>
                <a:gd name="T16" fmla="*/ 133 w 211"/>
                <a:gd name="T17" fmla="*/ 97 h 282"/>
                <a:gd name="T18" fmla="*/ 137 w 211"/>
                <a:gd name="T19" fmla="*/ 82 h 282"/>
                <a:gd name="T20" fmla="*/ 148 w 211"/>
                <a:gd name="T21" fmla="*/ 71 h 282"/>
                <a:gd name="T22" fmla="*/ 170 w 211"/>
                <a:gd name="T23" fmla="*/ 63 h 282"/>
                <a:gd name="T24" fmla="*/ 178 w 211"/>
                <a:gd name="T25" fmla="*/ 63 h 282"/>
                <a:gd name="T26" fmla="*/ 185 w 211"/>
                <a:gd name="T27" fmla="*/ 63 h 282"/>
                <a:gd name="T28" fmla="*/ 174 w 211"/>
                <a:gd name="T29" fmla="*/ 59 h 282"/>
                <a:gd name="T30" fmla="*/ 182 w 211"/>
                <a:gd name="T31" fmla="*/ 37 h 282"/>
                <a:gd name="T32" fmla="*/ 174 w 211"/>
                <a:gd name="T33" fmla="*/ 33 h 282"/>
                <a:gd name="T34" fmla="*/ 156 w 211"/>
                <a:gd name="T35" fmla="*/ 33 h 282"/>
                <a:gd name="T36" fmla="*/ 141 w 211"/>
                <a:gd name="T37" fmla="*/ 37 h 282"/>
                <a:gd name="T38" fmla="*/ 137 w 211"/>
                <a:gd name="T39" fmla="*/ 33 h 282"/>
                <a:gd name="T40" fmla="*/ 130 w 211"/>
                <a:gd name="T41" fmla="*/ 22 h 282"/>
                <a:gd name="T42" fmla="*/ 115 w 211"/>
                <a:gd name="T43" fmla="*/ 11 h 282"/>
                <a:gd name="T44" fmla="*/ 108 w 211"/>
                <a:gd name="T45" fmla="*/ 4 h 282"/>
                <a:gd name="T46" fmla="*/ 96 w 211"/>
                <a:gd name="T47" fmla="*/ 0 h 282"/>
                <a:gd name="T48" fmla="*/ 100 w 211"/>
                <a:gd name="T49" fmla="*/ 15 h 282"/>
                <a:gd name="T50" fmla="*/ 82 w 211"/>
                <a:gd name="T51" fmla="*/ 37 h 282"/>
                <a:gd name="T52" fmla="*/ 41 w 211"/>
                <a:gd name="T53" fmla="*/ 71 h 282"/>
                <a:gd name="T54" fmla="*/ 30 w 211"/>
                <a:gd name="T55" fmla="*/ 67 h 282"/>
                <a:gd name="T56" fmla="*/ 15 w 211"/>
                <a:gd name="T57" fmla="*/ 67 h 282"/>
                <a:gd name="T58" fmla="*/ 19 w 211"/>
                <a:gd name="T59" fmla="*/ 56 h 282"/>
                <a:gd name="T60" fmla="*/ 8 w 211"/>
                <a:gd name="T61" fmla="*/ 59 h 282"/>
                <a:gd name="T62" fmla="*/ 0 w 211"/>
                <a:gd name="T63" fmla="*/ 71 h 282"/>
                <a:gd name="T64" fmla="*/ 0 w 211"/>
                <a:gd name="T65" fmla="*/ 78 h 282"/>
                <a:gd name="T66" fmla="*/ 4 w 211"/>
                <a:gd name="T67" fmla="*/ 89 h 282"/>
                <a:gd name="T68" fmla="*/ 4 w 211"/>
                <a:gd name="T69" fmla="*/ 97 h 282"/>
                <a:gd name="T70" fmla="*/ 26 w 211"/>
                <a:gd name="T71" fmla="*/ 104 h 282"/>
                <a:gd name="T72" fmla="*/ 33 w 211"/>
                <a:gd name="T73" fmla="*/ 119 h 282"/>
                <a:gd name="T74" fmla="*/ 45 w 211"/>
                <a:gd name="T75" fmla="*/ 134 h 282"/>
                <a:gd name="T76" fmla="*/ 52 w 211"/>
                <a:gd name="T77" fmla="*/ 148 h 282"/>
                <a:gd name="T78" fmla="*/ 59 w 211"/>
                <a:gd name="T79" fmla="*/ 163 h 282"/>
                <a:gd name="T80" fmla="*/ 63 w 211"/>
                <a:gd name="T81" fmla="*/ 171 h 282"/>
                <a:gd name="T82" fmla="*/ 74 w 211"/>
                <a:gd name="T83" fmla="*/ 186 h 282"/>
                <a:gd name="T84" fmla="*/ 85 w 211"/>
                <a:gd name="T85" fmla="*/ 200 h 282"/>
                <a:gd name="T86" fmla="*/ 85 w 211"/>
                <a:gd name="T87" fmla="*/ 212 h 282"/>
                <a:gd name="T88" fmla="*/ 89 w 211"/>
                <a:gd name="T89" fmla="*/ 215 h 282"/>
                <a:gd name="T90" fmla="*/ 96 w 211"/>
                <a:gd name="T91" fmla="*/ 223 h 282"/>
                <a:gd name="T92" fmla="*/ 108 w 211"/>
                <a:gd name="T93" fmla="*/ 230 h 282"/>
                <a:gd name="T94" fmla="*/ 119 w 211"/>
                <a:gd name="T95" fmla="*/ 237 h 282"/>
                <a:gd name="T96" fmla="*/ 126 w 211"/>
                <a:gd name="T97" fmla="*/ 241 h 282"/>
                <a:gd name="T98" fmla="*/ 133 w 211"/>
                <a:gd name="T99" fmla="*/ 249 h 282"/>
                <a:gd name="T100" fmla="*/ 148 w 211"/>
                <a:gd name="T101" fmla="*/ 256 h 282"/>
                <a:gd name="T102" fmla="*/ 159 w 211"/>
                <a:gd name="T103" fmla="*/ 260 h 282"/>
                <a:gd name="T104" fmla="*/ 170 w 211"/>
                <a:gd name="T105" fmla="*/ 267 h 282"/>
                <a:gd name="T106" fmla="*/ 178 w 211"/>
                <a:gd name="T107" fmla="*/ 275 h 282"/>
                <a:gd name="T108" fmla="*/ 189 w 211"/>
                <a:gd name="T109" fmla="*/ 282 h 282"/>
                <a:gd name="T110" fmla="*/ 200 w 211"/>
                <a:gd name="T111" fmla="*/ 278 h 282"/>
                <a:gd name="T112" fmla="*/ 204 w 211"/>
                <a:gd name="T113" fmla="*/ 267 h 282"/>
                <a:gd name="T114" fmla="*/ 200 w 211"/>
                <a:gd name="T115" fmla="*/ 263 h 282"/>
                <a:gd name="T116" fmla="*/ 211 w 211"/>
                <a:gd name="T117" fmla="*/ 249 h 282"/>
                <a:gd name="T118" fmla="*/ 207 w 211"/>
                <a:gd name="T119" fmla="*/ 230 h 282"/>
                <a:gd name="T120" fmla="*/ 207 w 211"/>
                <a:gd name="T121" fmla="*/ 212 h 282"/>
                <a:gd name="T122" fmla="*/ 211 w 211"/>
                <a:gd name="T123" fmla="*/ 18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282">
                  <a:moveTo>
                    <a:pt x="196" y="167"/>
                  </a:moveTo>
                  <a:lnTo>
                    <a:pt x="196" y="167"/>
                  </a:lnTo>
                  <a:lnTo>
                    <a:pt x="193" y="167"/>
                  </a:lnTo>
                  <a:lnTo>
                    <a:pt x="193" y="167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3"/>
                  </a:lnTo>
                  <a:lnTo>
                    <a:pt x="178" y="152"/>
                  </a:lnTo>
                  <a:lnTo>
                    <a:pt x="178" y="148"/>
                  </a:lnTo>
                  <a:lnTo>
                    <a:pt x="182" y="148"/>
                  </a:lnTo>
                  <a:lnTo>
                    <a:pt x="182" y="145"/>
                  </a:lnTo>
                  <a:lnTo>
                    <a:pt x="178" y="141"/>
                  </a:lnTo>
                  <a:lnTo>
                    <a:pt x="174" y="145"/>
                  </a:lnTo>
                  <a:lnTo>
                    <a:pt x="167" y="152"/>
                  </a:lnTo>
                  <a:lnTo>
                    <a:pt x="159" y="152"/>
                  </a:lnTo>
                  <a:lnTo>
                    <a:pt x="152" y="152"/>
                  </a:lnTo>
                  <a:lnTo>
                    <a:pt x="152" y="145"/>
                  </a:lnTo>
                  <a:lnTo>
                    <a:pt x="148" y="141"/>
                  </a:lnTo>
                  <a:lnTo>
                    <a:pt x="141" y="141"/>
                  </a:lnTo>
                  <a:lnTo>
                    <a:pt x="130" y="141"/>
                  </a:lnTo>
                  <a:lnTo>
                    <a:pt x="137" y="137"/>
                  </a:lnTo>
                  <a:lnTo>
                    <a:pt x="126" y="126"/>
                  </a:lnTo>
                  <a:lnTo>
                    <a:pt x="122" y="123"/>
                  </a:lnTo>
                  <a:lnTo>
                    <a:pt x="122" y="119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6" y="111"/>
                  </a:lnTo>
                  <a:lnTo>
                    <a:pt x="122" y="108"/>
                  </a:lnTo>
                  <a:lnTo>
                    <a:pt x="126" y="108"/>
                  </a:lnTo>
                  <a:lnTo>
                    <a:pt x="126" y="104"/>
                  </a:lnTo>
                  <a:lnTo>
                    <a:pt x="130" y="100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3" y="97"/>
                  </a:lnTo>
                  <a:lnTo>
                    <a:pt x="133" y="93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2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4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52" y="71"/>
                  </a:lnTo>
                  <a:lnTo>
                    <a:pt x="159" y="67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8" y="63"/>
                  </a:lnTo>
                  <a:lnTo>
                    <a:pt x="178" y="63"/>
                  </a:lnTo>
                  <a:lnTo>
                    <a:pt x="182" y="63"/>
                  </a:lnTo>
                  <a:lnTo>
                    <a:pt x="182" y="67"/>
                  </a:lnTo>
                  <a:lnTo>
                    <a:pt x="185" y="67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2" y="56"/>
                  </a:lnTo>
                  <a:lnTo>
                    <a:pt x="178" y="59"/>
                  </a:lnTo>
                  <a:lnTo>
                    <a:pt x="174" y="59"/>
                  </a:lnTo>
                  <a:lnTo>
                    <a:pt x="174" y="56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2" y="37"/>
                  </a:lnTo>
                  <a:lnTo>
                    <a:pt x="182" y="37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0" y="33"/>
                  </a:lnTo>
                  <a:lnTo>
                    <a:pt x="163" y="37"/>
                  </a:lnTo>
                  <a:lnTo>
                    <a:pt x="159" y="33"/>
                  </a:lnTo>
                  <a:lnTo>
                    <a:pt x="156" y="33"/>
                  </a:lnTo>
                  <a:lnTo>
                    <a:pt x="152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1" y="3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3" y="33"/>
                  </a:lnTo>
                  <a:lnTo>
                    <a:pt x="137" y="33"/>
                  </a:lnTo>
                  <a:lnTo>
                    <a:pt x="133" y="30"/>
                  </a:lnTo>
                  <a:lnTo>
                    <a:pt x="133" y="26"/>
                  </a:lnTo>
                  <a:lnTo>
                    <a:pt x="130" y="26"/>
                  </a:lnTo>
                  <a:lnTo>
                    <a:pt x="130" y="22"/>
                  </a:lnTo>
                  <a:lnTo>
                    <a:pt x="126" y="19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4"/>
                  </a:lnTo>
                  <a:lnTo>
                    <a:pt x="111" y="4"/>
                  </a:lnTo>
                  <a:lnTo>
                    <a:pt x="108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4"/>
                  </a:lnTo>
                  <a:lnTo>
                    <a:pt x="100" y="8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3" y="26"/>
                  </a:lnTo>
                  <a:lnTo>
                    <a:pt x="82" y="37"/>
                  </a:lnTo>
                  <a:lnTo>
                    <a:pt x="74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41" y="71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3" y="67"/>
                  </a:lnTo>
                  <a:lnTo>
                    <a:pt x="30" y="67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19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9" y="59"/>
                  </a:lnTo>
                  <a:lnTo>
                    <a:pt x="22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1" y="56"/>
                  </a:lnTo>
                  <a:lnTo>
                    <a:pt x="8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2"/>
                  </a:lnTo>
                  <a:lnTo>
                    <a:pt x="8" y="85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0" y="89"/>
                  </a:lnTo>
                  <a:lnTo>
                    <a:pt x="0" y="93"/>
                  </a:lnTo>
                  <a:lnTo>
                    <a:pt x="4" y="97"/>
                  </a:lnTo>
                  <a:lnTo>
                    <a:pt x="4" y="97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3" y="119"/>
                  </a:lnTo>
                  <a:lnTo>
                    <a:pt x="37" y="123"/>
                  </a:lnTo>
                  <a:lnTo>
                    <a:pt x="41" y="126"/>
                  </a:lnTo>
                  <a:lnTo>
                    <a:pt x="41" y="130"/>
                  </a:lnTo>
                  <a:lnTo>
                    <a:pt x="45" y="134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8" y="145"/>
                  </a:lnTo>
                  <a:lnTo>
                    <a:pt x="52" y="148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6" y="160"/>
                  </a:lnTo>
                  <a:lnTo>
                    <a:pt x="59" y="163"/>
                  </a:lnTo>
                  <a:lnTo>
                    <a:pt x="63" y="167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82"/>
                  </a:lnTo>
                  <a:lnTo>
                    <a:pt x="74" y="186"/>
                  </a:lnTo>
                  <a:lnTo>
                    <a:pt x="78" y="186"/>
                  </a:lnTo>
                  <a:lnTo>
                    <a:pt x="78" y="189"/>
                  </a:lnTo>
                  <a:lnTo>
                    <a:pt x="82" y="197"/>
                  </a:lnTo>
                  <a:lnTo>
                    <a:pt x="85" y="200"/>
                  </a:lnTo>
                  <a:lnTo>
                    <a:pt x="89" y="208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5"/>
                  </a:lnTo>
                  <a:lnTo>
                    <a:pt x="85" y="215"/>
                  </a:lnTo>
                  <a:lnTo>
                    <a:pt x="89" y="215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1" y="237"/>
                  </a:lnTo>
                  <a:lnTo>
                    <a:pt x="119" y="237"/>
                  </a:lnTo>
                  <a:lnTo>
                    <a:pt x="119" y="234"/>
                  </a:lnTo>
                  <a:lnTo>
                    <a:pt x="119" y="237"/>
                  </a:lnTo>
                  <a:lnTo>
                    <a:pt x="119" y="241"/>
                  </a:lnTo>
                  <a:lnTo>
                    <a:pt x="126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49"/>
                  </a:lnTo>
                  <a:lnTo>
                    <a:pt x="133" y="249"/>
                  </a:lnTo>
                  <a:lnTo>
                    <a:pt x="137" y="249"/>
                  </a:lnTo>
                  <a:lnTo>
                    <a:pt x="141" y="249"/>
                  </a:lnTo>
                  <a:lnTo>
                    <a:pt x="145" y="252"/>
                  </a:lnTo>
                  <a:lnTo>
                    <a:pt x="148" y="256"/>
                  </a:lnTo>
                  <a:lnTo>
                    <a:pt x="152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9" y="260"/>
                  </a:lnTo>
                  <a:lnTo>
                    <a:pt x="163" y="263"/>
                  </a:lnTo>
                  <a:lnTo>
                    <a:pt x="167" y="263"/>
                  </a:lnTo>
                  <a:lnTo>
                    <a:pt x="167" y="267"/>
                  </a:lnTo>
                  <a:lnTo>
                    <a:pt x="170" y="267"/>
                  </a:lnTo>
                  <a:lnTo>
                    <a:pt x="170" y="271"/>
                  </a:lnTo>
                  <a:lnTo>
                    <a:pt x="170" y="271"/>
                  </a:lnTo>
                  <a:lnTo>
                    <a:pt x="174" y="271"/>
                  </a:lnTo>
                  <a:lnTo>
                    <a:pt x="178" y="275"/>
                  </a:lnTo>
                  <a:lnTo>
                    <a:pt x="182" y="278"/>
                  </a:lnTo>
                  <a:lnTo>
                    <a:pt x="185" y="282"/>
                  </a:lnTo>
                  <a:lnTo>
                    <a:pt x="189" y="282"/>
                  </a:lnTo>
                  <a:lnTo>
                    <a:pt x="189" y="282"/>
                  </a:lnTo>
                  <a:lnTo>
                    <a:pt x="193" y="282"/>
                  </a:lnTo>
                  <a:lnTo>
                    <a:pt x="196" y="278"/>
                  </a:lnTo>
                  <a:lnTo>
                    <a:pt x="196" y="278"/>
                  </a:lnTo>
                  <a:lnTo>
                    <a:pt x="200" y="278"/>
                  </a:lnTo>
                  <a:lnTo>
                    <a:pt x="204" y="275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0" y="263"/>
                  </a:lnTo>
                  <a:lnTo>
                    <a:pt x="204" y="260"/>
                  </a:lnTo>
                  <a:lnTo>
                    <a:pt x="207" y="256"/>
                  </a:lnTo>
                  <a:lnTo>
                    <a:pt x="211" y="252"/>
                  </a:lnTo>
                  <a:lnTo>
                    <a:pt x="211" y="249"/>
                  </a:lnTo>
                  <a:lnTo>
                    <a:pt x="207" y="241"/>
                  </a:lnTo>
                  <a:lnTo>
                    <a:pt x="207" y="237"/>
                  </a:lnTo>
                  <a:lnTo>
                    <a:pt x="207" y="234"/>
                  </a:lnTo>
                  <a:lnTo>
                    <a:pt x="207" y="230"/>
                  </a:lnTo>
                  <a:lnTo>
                    <a:pt x="204" y="230"/>
                  </a:lnTo>
                  <a:lnTo>
                    <a:pt x="207" y="226"/>
                  </a:lnTo>
                  <a:lnTo>
                    <a:pt x="207" y="223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4"/>
                  </a:lnTo>
                  <a:lnTo>
                    <a:pt x="207" y="193"/>
                  </a:lnTo>
                  <a:lnTo>
                    <a:pt x="211" y="189"/>
                  </a:lnTo>
                  <a:lnTo>
                    <a:pt x="211" y="186"/>
                  </a:lnTo>
                  <a:lnTo>
                    <a:pt x="196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2" name="Freeform 185"/>
            <p:cNvSpPr/>
            <p:nvPr/>
          </p:nvSpPr>
          <p:spPr bwMode="auto">
            <a:xfrm>
              <a:off x="2844273" y="3367677"/>
              <a:ext cx="262473" cy="266333"/>
            </a:xfrm>
            <a:custGeom>
              <a:avLst/>
              <a:gdLst>
                <a:gd name="T0" fmla="*/ 197 w 204"/>
                <a:gd name="T1" fmla="*/ 152 h 207"/>
                <a:gd name="T2" fmla="*/ 197 w 204"/>
                <a:gd name="T3" fmla="*/ 118 h 207"/>
                <a:gd name="T4" fmla="*/ 186 w 204"/>
                <a:gd name="T5" fmla="*/ 100 h 207"/>
                <a:gd name="T6" fmla="*/ 152 w 204"/>
                <a:gd name="T7" fmla="*/ 85 h 207"/>
                <a:gd name="T8" fmla="*/ 152 w 204"/>
                <a:gd name="T9" fmla="*/ 67 h 207"/>
                <a:gd name="T10" fmla="*/ 134 w 204"/>
                <a:gd name="T11" fmla="*/ 63 h 207"/>
                <a:gd name="T12" fmla="*/ 126 w 204"/>
                <a:gd name="T13" fmla="*/ 55 h 207"/>
                <a:gd name="T14" fmla="*/ 111 w 204"/>
                <a:gd name="T15" fmla="*/ 52 h 207"/>
                <a:gd name="T16" fmla="*/ 97 w 204"/>
                <a:gd name="T17" fmla="*/ 41 h 207"/>
                <a:gd name="T18" fmla="*/ 86 w 204"/>
                <a:gd name="T19" fmla="*/ 41 h 207"/>
                <a:gd name="T20" fmla="*/ 74 w 204"/>
                <a:gd name="T21" fmla="*/ 33 h 207"/>
                <a:gd name="T22" fmla="*/ 71 w 204"/>
                <a:gd name="T23" fmla="*/ 22 h 207"/>
                <a:gd name="T24" fmla="*/ 67 w 204"/>
                <a:gd name="T25" fmla="*/ 7 h 207"/>
                <a:gd name="T26" fmla="*/ 63 w 204"/>
                <a:gd name="T27" fmla="*/ 3 h 207"/>
                <a:gd name="T28" fmla="*/ 52 w 204"/>
                <a:gd name="T29" fmla="*/ 3 h 207"/>
                <a:gd name="T30" fmla="*/ 34 w 204"/>
                <a:gd name="T31" fmla="*/ 15 h 207"/>
                <a:gd name="T32" fmla="*/ 23 w 204"/>
                <a:gd name="T33" fmla="*/ 18 h 207"/>
                <a:gd name="T34" fmla="*/ 11 w 204"/>
                <a:gd name="T35" fmla="*/ 22 h 207"/>
                <a:gd name="T36" fmla="*/ 15 w 204"/>
                <a:gd name="T37" fmla="*/ 44 h 207"/>
                <a:gd name="T38" fmla="*/ 11 w 204"/>
                <a:gd name="T39" fmla="*/ 63 h 207"/>
                <a:gd name="T40" fmla="*/ 11 w 204"/>
                <a:gd name="T41" fmla="*/ 81 h 207"/>
                <a:gd name="T42" fmla="*/ 11 w 204"/>
                <a:gd name="T43" fmla="*/ 89 h 207"/>
                <a:gd name="T44" fmla="*/ 15 w 204"/>
                <a:gd name="T45" fmla="*/ 104 h 207"/>
                <a:gd name="T46" fmla="*/ 8 w 204"/>
                <a:gd name="T47" fmla="*/ 115 h 207"/>
                <a:gd name="T48" fmla="*/ 8 w 204"/>
                <a:gd name="T49" fmla="*/ 122 h 207"/>
                <a:gd name="T50" fmla="*/ 11 w 204"/>
                <a:gd name="T51" fmla="*/ 126 h 207"/>
                <a:gd name="T52" fmla="*/ 15 w 204"/>
                <a:gd name="T53" fmla="*/ 133 h 207"/>
                <a:gd name="T54" fmla="*/ 15 w 204"/>
                <a:gd name="T55" fmla="*/ 144 h 207"/>
                <a:gd name="T56" fmla="*/ 26 w 204"/>
                <a:gd name="T57" fmla="*/ 156 h 207"/>
                <a:gd name="T58" fmla="*/ 23 w 204"/>
                <a:gd name="T59" fmla="*/ 170 h 207"/>
                <a:gd name="T60" fmla="*/ 45 w 204"/>
                <a:gd name="T61" fmla="*/ 207 h 207"/>
                <a:gd name="T62" fmla="*/ 52 w 204"/>
                <a:gd name="T63" fmla="*/ 207 h 207"/>
                <a:gd name="T64" fmla="*/ 56 w 204"/>
                <a:gd name="T65" fmla="*/ 200 h 207"/>
                <a:gd name="T66" fmla="*/ 71 w 204"/>
                <a:gd name="T67" fmla="*/ 196 h 207"/>
                <a:gd name="T68" fmla="*/ 82 w 204"/>
                <a:gd name="T69" fmla="*/ 193 h 207"/>
                <a:gd name="T70" fmla="*/ 93 w 204"/>
                <a:gd name="T71" fmla="*/ 196 h 207"/>
                <a:gd name="T72" fmla="*/ 97 w 204"/>
                <a:gd name="T73" fmla="*/ 204 h 207"/>
                <a:gd name="T74" fmla="*/ 100 w 204"/>
                <a:gd name="T75" fmla="*/ 196 h 207"/>
                <a:gd name="T76" fmla="*/ 119 w 204"/>
                <a:gd name="T77" fmla="*/ 193 h 207"/>
                <a:gd name="T78" fmla="*/ 130 w 204"/>
                <a:gd name="T79" fmla="*/ 182 h 207"/>
                <a:gd name="T80" fmla="*/ 126 w 204"/>
                <a:gd name="T81" fmla="*/ 170 h 207"/>
                <a:gd name="T82" fmla="*/ 134 w 204"/>
                <a:gd name="T83" fmla="*/ 156 h 207"/>
                <a:gd name="T84" fmla="*/ 178 w 204"/>
                <a:gd name="T85" fmla="*/ 148 h 207"/>
                <a:gd name="T86" fmla="*/ 197 w 204"/>
                <a:gd name="T87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207">
                  <a:moveTo>
                    <a:pt x="197" y="159"/>
                  </a:moveTo>
                  <a:lnTo>
                    <a:pt x="197" y="156"/>
                  </a:lnTo>
                  <a:lnTo>
                    <a:pt x="197" y="152"/>
                  </a:lnTo>
                  <a:lnTo>
                    <a:pt x="204" y="137"/>
                  </a:lnTo>
                  <a:lnTo>
                    <a:pt x="204" y="133"/>
                  </a:lnTo>
                  <a:lnTo>
                    <a:pt x="197" y="118"/>
                  </a:lnTo>
                  <a:lnTo>
                    <a:pt x="186" y="115"/>
                  </a:lnTo>
                  <a:lnTo>
                    <a:pt x="189" y="111"/>
                  </a:lnTo>
                  <a:lnTo>
                    <a:pt x="186" y="100"/>
                  </a:lnTo>
                  <a:lnTo>
                    <a:pt x="156" y="100"/>
                  </a:lnTo>
                  <a:lnTo>
                    <a:pt x="156" y="92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5" y="63"/>
                  </a:lnTo>
                  <a:lnTo>
                    <a:pt x="134" y="63"/>
                  </a:lnTo>
                  <a:lnTo>
                    <a:pt x="130" y="59"/>
                  </a:lnTo>
                  <a:lnTo>
                    <a:pt x="126" y="59"/>
                  </a:lnTo>
                  <a:lnTo>
                    <a:pt x="126" y="55"/>
                  </a:lnTo>
                  <a:lnTo>
                    <a:pt x="123" y="55"/>
                  </a:lnTo>
                  <a:lnTo>
                    <a:pt x="115" y="52"/>
                  </a:lnTo>
                  <a:lnTo>
                    <a:pt x="111" y="52"/>
                  </a:lnTo>
                  <a:lnTo>
                    <a:pt x="108" y="48"/>
                  </a:lnTo>
                  <a:lnTo>
                    <a:pt x="104" y="48"/>
                  </a:lnTo>
                  <a:lnTo>
                    <a:pt x="97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86" y="41"/>
                  </a:lnTo>
                  <a:lnTo>
                    <a:pt x="78" y="41"/>
                  </a:lnTo>
                  <a:lnTo>
                    <a:pt x="74" y="37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7" y="26"/>
                  </a:lnTo>
                  <a:lnTo>
                    <a:pt x="71" y="22"/>
                  </a:lnTo>
                  <a:lnTo>
                    <a:pt x="67" y="15"/>
                  </a:lnTo>
                  <a:lnTo>
                    <a:pt x="71" y="11"/>
                  </a:lnTo>
                  <a:lnTo>
                    <a:pt x="67" y="7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63" y="3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5" y="3"/>
                  </a:lnTo>
                  <a:lnTo>
                    <a:pt x="37" y="11"/>
                  </a:lnTo>
                  <a:lnTo>
                    <a:pt x="34" y="15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1" y="67"/>
                  </a:lnTo>
                  <a:lnTo>
                    <a:pt x="11" y="78"/>
                  </a:lnTo>
                  <a:lnTo>
                    <a:pt x="11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92"/>
                  </a:lnTo>
                  <a:lnTo>
                    <a:pt x="11" y="96"/>
                  </a:lnTo>
                  <a:lnTo>
                    <a:pt x="15" y="104"/>
                  </a:lnTo>
                  <a:lnTo>
                    <a:pt x="15" y="107"/>
                  </a:lnTo>
                  <a:lnTo>
                    <a:pt x="11" y="111"/>
                  </a:lnTo>
                  <a:lnTo>
                    <a:pt x="8" y="115"/>
                  </a:lnTo>
                  <a:lnTo>
                    <a:pt x="4" y="118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1" y="126"/>
                  </a:lnTo>
                  <a:lnTo>
                    <a:pt x="11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5" y="144"/>
                  </a:lnTo>
                  <a:lnTo>
                    <a:pt x="19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26" y="159"/>
                  </a:lnTo>
                  <a:lnTo>
                    <a:pt x="26" y="163"/>
                  </a:lnTo>
                  <a:lnTo>
                    <a:pt x="23" y="170"/>
                  </a:lnTo>
                  <a:lnTo>
                    <a:pt x="23" y="174"/>
                  </a:lnTo>
                  <a:lnTo>
                    <a:pt x="34" y="178"/>
                  </a:lnTo>
                  <a:lnTo>
                    <a:pt x="45" y="207"/>
                  </a:lnTo>
                  <a:lnTo>
                    <a:pt x="49" y="207"/>
                  </a:lnTo>
                  <a:lnTo>
                    <a:pt x="49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6" y="204"/>
                  </a:lnTo>
                  <a:lnTo>
                    <a:pt x="56" y="200"/>
                  </a:lnTo>
                  <a:lnTo>
                    <a:pt x="63" y="193"/>
                  </a:lnTo>
                  <a:lnTo>
                    <a:pt x="67" y="193"/>
                  </a:lnTo>
                  <a:lnTo>
                    <a:pt x="71" y="196"/>
                  </a:lnTo>
                  <a:lnTo>
                    <a:pt x="78" y="193"/>
                  </a:lnTo>
                  <a:lnTo>
                    <a:pt x="78" y="193"/>
                  </a:lnTo>
                  <a:lnTo>
                    <a:pt x="82" y="193"/>
                  </a:lnTo>
                  <a:lnTo>
                    <a:pt x="89" y="193"/>
                  </a:lnTo>
                  <a:lnTo>
                    <a:pt x="93" y="193"/>
                  </a:lnTo>
                  <a:lnTo>
                    <a:pt x="93" y="196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0"/>
                  </a:lnTo>
                  <a:lnTo>
                    <a:pt x="100" y="200"/>
                  </a:lnTo>
                  <a:lnTo>
                    <a:pt x="100" y="196"/>
                  </a:lnTo>
                  <a:lnTo>
                    <a:pt x="104" y="193"/>
                  </a:lnTo>
                  <a:lnTo>
                    <a:pt x="111" y="193"/>
                  </a:lnTo>
                  <a:lnTo>
                    <a:pt x="119" y="193"/>
                  </a:lnTo>
                  <a:lnTo>
                    <a:pt x="123" y="196"/>
                  </a:lnTo>
                  <a:lnTo>
                    <a:pt x="126" y="189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30" y="174"/>
                  </a:lnTo>
                  <a:lnTo>
                    <a:pt x="126" y="170"/>
                  </a:lnTo>
                  <a:lnTo>
                    <a:pt x="134" y="163"/>
                  </a:lnTo>
                  <a:lnTo>
                    <a:pt x="134" y="159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60" y="148"/>
                  </a:lnTo>
                  <a:lnTo>
                    <a:pt x="178" y="148"/>
                  </a:lnTo>
                  <a:lnTo>
                    <a:pt x="189" y="156"/>
                  </a:lnTo>
                  <a:lnTo>
                    <a:pt x="193" y="156"/>
                  </a:lnTo>
                  <a:lnTo>
                    <a:pt x="197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3" name="Freeform 186"/>
            <p:cNvSpPr/>
            <p:nvPr/>
          </p:nvSpPr>
          <p:spPr bwMode="auto">
            <a:xfrm>
              <a:off x="3002529" y="3558098"/>
              <a:ext cx="180128" cy="172409"/>
            </a:xfrm>
            <a:custGeom>
              <a:avLst/>
              <a:gdLst>
                <a:gd name="T0" fmla="*/ 3 w 140"/>
                <a:gd name="T1" fmla="*/ 41 h 134"/>
                <a:gd name="T2" fmla="*/ 7 w 140"/>
                <a:gd name="T3" fmla="*/ 30 h 134"/>
                <a:gd name="T4" fmla="*/ 3 w 140"/>
                <a:gd name="T5" fmla="*/ 22 h 134"/>
                <a:gd name="T6" fmla="*/ 11 w 140"/>
                <a:gd name="T7" fmla="*/ 11 h 134"/>
                <a:gd name="T8" fmla="*/ 14 w 140"/>
                <a:gd name="T9" fmla="*/ 8 h 134"/>
                <a:gd name="T10" fmla="*/ 55 w 140"/>
                <a:gd name="T11" fmla="*/ 0 h 134"/>
                <a:gd name="T12" fmla="*/ 70 w 140"/>
                <a:gd name="T13" fmla="*/ 8 h 134"/>
                <a:gd name="T14" fmla="*/ 74 w 140"/>
                <a:gd name="T15" fmla="*/ 15 h 134"/>
                <a:gd name="T16" fmla="*/ 77 w 140"/>
                <a:gd name="T17" fmla="*/ 22 h 134"/>
                <a:gd name="T18" fmla="*/ 77 w 140"/>
                <a:gd name="T19" fmla="*/ 37 h 134"/>
                <a:gd name="T20" fmla="*/ 77 w 140"/>
                <a:gd name="T21" fmla="*/ 41 h 134"/>
                <a:gd name="T22" fmla="*/ 85 w 140"/>
                <a:gd name="T23" fmla="*/ 45 h 134"/>
                <a:gd name="T24" fmla="*/ 96 w 140"/>
                <a:gd name="T25" fmla="*/ 45 h 134"/>
                <a:gd name="T26" fmla="*/ 107 w 140"/>
                <a:gd name="T27" fmla="*/ 45 h 134"/>
                <a:gd name="T28" fmla="*/ 114 w 140"/>
                <a:gd name="T29" fmla="*/ 48 h 134"/>
                <a:gd name="T30" fmla="*/ 122 w 140"/>
                <a:gd name="T31" fmla="*/ 67 h 134"/>
                <a:gd name="T32" fmla="*/ 125 w 140"/>
                <a:gd name="T33" fmla="*/ 74 h 134"/>
                <a:gd name="T34" fmla="*/ 137 w 140"/>
                <a:gd name="T35" fmla="*/ 71 h 134"/>
                <a:gd name="T36" fmla="*/ 140 w 140"/>
                <a:gd name="T37" fmla="*/ 74 h 134"/>
                <a:gd name="T38" fmla="*/ 140 w 140"/>
                <a:gd name="T39" fmla="*/ 93 h 134"/>
                <a:gd name="T40" fmla="*/ 137 w 140"/>
                <a:gd name="T41" fmla="*/ 93 h 134"/>
                <a:gd name="T42" fmla="*/ 137 w 140"/>
                <a:gd name="T43" fmla="*/ 97 h 134"/>
                <a:gd name="T44" fmla="*/ 137 w 140"/>
                <a:gd name="T45" fmla="*/ 100 h 134"/>
                <a:gd name="T46" fmla="*/ 137 w 140"/>
                <a:gd name="T47" fmla="*/ 104 h 134"/>
                <a:gd name="T48" fmla="*/ 133 w 140"/>
                <a:gd name="T49" fmla="*/ 111 h 134"/>
                <a:gd name="T50" fmla="*/ 129 w 140"/>
                <a:gd name="T51" fmla="*/ 119 h 134"/>
                <a:gd name="T52" fmla="*/ 122 w 140"/>
                <a:gd name="T53" fmla="*/ 126 h 134"/>
                <a:gd name="T54" fmla="*/ 114 w 140"/>
                <a:gd name="T55" fmla="*/ 130 h 134"/>
                <a:gd name="T56" fmla="*/ 111 w 140"/>
                <a:gd name="T57" fmla="*/ 134 h 134"/>
                <a:gd name="T58" fmla="*/ 107 w 140"/>
                <a:gd name="T59" fmla="*/ 134 h 134"/>
                <a:gd name="T60" fmla="*/ 96 w 140"/>
                <a:gd name="T61" fmla="*/ 130 h 134"/>
                <a:gd name="T62" fmla="*/ 74 w 140"/>
                <a:gd name="T63" fmla="*/ 130 h 134"/>
                <a:gd name="T64" fmla="*/ 74 w 140"/>
                <a:gd name="T65" fmla="*/ 126 h 134"/>
                <a:gd name="T66" fmla="*/ 81 w 140"/>
                <a:gd name="T67" fmla="*/ 115 h 134"/>
                <a:gd name="T68" fmla="*/ 81 w 140"/>
                <a:gd name="T69" fmla="*/ 111 h 134"/>
                <a:gd name="T70" fmla="*/ 85 w 140"/>
                <a:gd name="T71" fmla="*/ 104 h 134"/>
                <a:gd name="T72" fmla="*/ 85 w 140"/>
                <a:gd name="T73" fmla="*/ 97 h 134"/>
                <a:gd name="T74" fmla="*/ 77 w 140"/>
                <a:gd name="T75" fmla="*/ 89 h 134"/>
                <a:gd name="T76" fmla="*/ 59 w 140"/>
                <a:gd name="T77" fmla="*/ 85 h 134"/>
                <a:gd name="T78" fmla="*/ 48 w 140"/>
                <a:gd name="T79" fmla="*/ 82 h 134"/>
                <a:gd name="T80" fmla="*/ 33 w 140"/>
                <a:gd name="T81" fmla="*/ 74 h 134"/>
                <a:gd name="T82" fmla="*/ 25 w 140"/>
                <a:gd name="T83" fmla="*/ 67 h 134"/>
                <a:gd name="T84" fmla="*/ 11 w 140"/>
                <a:gd name="T85" fmla="*/ 59 h 134"/>
                <a:gd name="T86" fmla="*/ 3 w 140"/>
                <a:gd name="T87" fmla="*/ 52 h 134"/>
                <a:gd name="T88" fmla="*/ 0 w 140"/>
                <a:gd name="T89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134">
                  <a:moveTo>
                    <a:pt x="0" y="48"/>
                  </a:moveTo>
                  <a:lnTo>
                    <a:pt x="3" y="41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4" y="11"/>
                  </a:lnTo>
                  <a:lnTo>
                    <a:pt x="74" y="15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6"/>
                  </a:lnTo>
                  <a:lnTo>
                    <a:pt x="77" y="37"/>
                  </a:lnTo>
                  <a:lnTo>
                    <a:pt x="81" y="41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8" y="48"/>
                  </a:lnTo>
                  <a:lnTo>
                    <a:pt x="96" y="45"/>
                  </a:lnTo>
                  <a:lnTo>
                    <a:pt x="100" y="48"/>
                  </a:lnTo>
                  <a:lnTo>
                    <a:pt x="107" y="45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4" y="52"/>
                  </a:lnTo>
                  <a:lnTo>
                    <a:pt x="122" y="67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33" y="71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0" y="78"/>
                  </a:lnTo>
                  <a:lnTo>
                    <a:pt x="140" y="93"/>
                  </a:lnTo>
                  <a:lnTo>
                    <a:pt x="140" y="93"/>
                  </a:lnTo>
                  <a:lnTo>
                    <a:pt x="137" y="93"/>
                  </a:lnTo>
                  <a:lnTo>
                    <a:pt x="137" y="97"/>
                  </a:lnTo>
                  <a:lnTo>
                    <a:pt x="137" y="97"/>
                  </a:lnTo>
                  <a:lnTo>
                    <a:pt x="137" y="100"/>
                  </a:lnTo>
                  <a:lnTo>
                    <a:pt x="137" y="100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2" y="123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4"/>
                  </a:lnTo>
                  <a:lnTo>
                    <a:pt x="96" y="130"/>
                  </a:lnTo>
                  <a:lnTo>
                    <a:pt x="85" y="130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74" y="126"/>
                  </a:lnTo>
                  <a:lnTo>
                    <a:pt x="77" y="123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5" y="108"/>
                  </a:lnTo>
                  <a:lnTo>
                    <a:pt x="85" y="104"/>
                  </a:lnTo>
                  <a:lnTo>
                    <a:pt x="88" y="100"/>
                  </a:lnTo>
                  <a:lnTo>
                    <a:pt x="85" y="97"/>
                  </a:lnTo>
                  <a:lnTo>
                    <a:pt x="81" y="97"/>
                  </a:lnTo>
                  <a:lnTo>
                    <a:pt x="77" y="89"/>
                  </a:lnTo>
                  <a:lnTo>
                    <a:pt x="66" y="89"/>
                  </a:lnTo>
                  <a:lnTo>
                    <a:pt x="59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4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11" y="59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4" name="Freeform 187"/>
            <p:cNvSpPr/>
            <p:nvPr/>
          </p:nvSpPr>
          <p:spPr bwMode="auto">
            <a:xfrm>
              <a:off x="3111893" y="3781972"/>
              <a:ext cx="109364" cy="110650"/>
            </a:xfrm>
            <a:custGeom>
              <a:avLst/>
              <a:gdLst>
                <a:gd name="T0" fmla="*/ 11 w 85"/>
                <a:gd name="T1" fmla="*/ 0 h 86"/>
                <a:gd name="T2" fmla="*/ 22 w 85"/>
                <a:gd name="T3" fmla="*/ 0 h 86"/>
                <a:gd name="T4" fmla="*/ 29 w 85"/>
                <a:gd name="T5" fmla="*/ 8 h 86"/>
                <a:gd name="T6" fmla="*/ 37 w 85"/>
                <a:gd name="T7" fmla="*/ 12 h 86"/>
                <a:gd name="T8" fmla="*/ 40 w 85"/>
                <a:gd name="T9" fmla="*/ 19 h 86"/>
                <a:gd name="T10" fmla="*/ 44 w 85"/>
                <a:gd name="T11" fmla="*/ 15 h 86"/>
                <a:gd name="T12" fmla="*/ 55 w 85"/>
                <a:gd name="T13" fmla="*/ 23 h 86"/>
                <a:gd name="T14" fmla="*/ 63 w 85"/>
                <a:gd name="T15" fmla="*/ 26 h 86"/>
                <a:gd name="T16" fmla="*/ 66 w 85"/>
                <a:gd name="T17" fmla="*/ 30 h 86"/>
                <a:gd name="T18" fmla="*/ 74 w 85"/>
                <a:gd name="T19" fmla="*/ 38 h 86"/>
                <a:gd name="T20" fmla="*/ 81 w 85"/>
                <a:gd name="T21" fmla="*/ 45 h 86"/>
                <a:gd name="T22" fmla="*/ 77 w 85"/>
                <a:gd name="T23" fmla="*/ 52 h 86"/>
                <a:gd name="T24" fmla="*/ 81 w 85"/>
                <a:gd name="T25" fmla="*/ 60 h 86"/>
                <a:gd name="T26" fmla="*/ 85 w 85"/>
                <a:gd name="T27" fmla="*/ 64 h 86"/>
                <a:gd name="T28" fmla="*/ 85 w 85"/>
                <a:gd name="T29" fmla="*/ 64 h 86"/>
                <a:gd name="T30" fmla="*/ 81 w 85"/>
                <a:gd name="T31" fmla="*/ 71 h 86"/>
                <a:gd name="T32" fmla="*/ 77 w 85"/>
                <a:gd name="T33" fmla="*/ 75 h 86"/>
                <a:gd name="T34" fmla="*/ 74 w 85"/>
                <a:gd name="T35" fmla="*/ 78 h 86"/>
                <a:gd name="T36" fmla="*/ 66 w 85"/>
                <a:gd name="T37" fmla="*/ 82 h 86"/>
                <a:gd name="T38" fmla="*/ 63 w 85"/>
                <a:gd name="T39" fmla="*/ 82 h 86"/>
                <a:gd name="T40" fmla="*/ 63 w 85"/>
                <a:gd name="T41" fmla="*/ 86 h 86"/>
                <a:gd name="T42" fmla="*/ 55 w 85"/>
                <a:gd name="T43" fmla="*/ 86 h 86"/>
                <a:gd name="T44" fmla="*/ 52 w 85"/>
                <a:gd name="T45" fmla="*/ 86 h 86"/>
                <a:gd name="T46" fmla="*/ 44 w 85"/>
                <a:gd name="T47" fmla="*/ 86 h 86"/>
                <a:gd name="T48" fmla="*/ 37 w 85"/>
                <a:gd name="T49" fmla="*/ 86 h 86"/>
                <a:gd name="T50" fmla="*/ 37 w 85"/>
                <a:gd name="T51" fmla="*/ 82 h 86"/>
                <a:gd name="T52" fmla="*/ 33 w 85"/>
                <a:gd name="T53" fmla="*/ 82 h 86"/>
                <a:gd name="T54" fmla="*/ 29 w 85"/>
                <a:gd name="T55" fmla="*/ 78 h 86"/>
                <a:gd name="T56" fmla="*/ 18 w 85"/>
                <a:gd name="T57" fmla="*/ 78 h 86"/>
                <a:gd name="T58" fmla="*/ 11 w 85"/>
                <a:gd name="T59" fmla="*/ 75 h 86"/>
                <a:gd name="T60" fmla="*/ 3 w 85"/>
                <a:gd name="T61" fmla="*/ 67 h 86"/>
                <a:gd name="T62" fmla="*/ 0 w 85"/>
                <a:gd name="T63" fmla="*/ 56 h 86"/>
                <a:gd name="T64" fmla="*/ 3 w 85"/>
                <a:gd name="T65" fmla="*/ 56 h 86"/>
                <a:gd name="T66" fmla="*/ 3 w 85"/>
                <a:gd name="T67" fmla="*/ 52 h 86"/>
                <a:gd name="T68" fmla="*/ 3 w 85"/>
                <a:gd name="T69" fmla="*/ 41 h 86"/>
                <a:gd name="T70" fmla="*/ 3 w 85"/>
                <a:gd name="T71" fmla="*/ 34 h 86"/>
                <a:gd name="T72" fmla="*/ 3 w 85"/>
                <a:gd name="T73" fmla="*/ 26 h 86"/>
                <a:gd name="T74" fmla="*/ 7 w 85"/>
                <a:gd name="T75" fmla="*/ 19 h 86"/>
                <a:gd name="T76" fmla="*/ 7 w 85"/>
                <a:gd name="T77" fmla="*/ 15 h 86"/>
                <a:gd name="T78" fmla="*/ 7 w 85"/>
                <a:gd name="T79" fmla="*/ 8 h 86"/>
                <a:gd name="T80" fmla="*/ 11 w 85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86">
                  <a:moveTo>
                    <a:pt x="11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7" y="12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4"/>
                  </a:lnTo>
                  <a:lnTo>
                    <a:pt x="74" y="38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77" y="52"/>
                  </a:lnTo>
                  <a:lnTo>
                    <a:pt x="81" y="56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1" y="67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8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2" y="86"/>
                  </a:lnTo>
                  <a:lnTo>
                    <a:pt x="48" y="82"/>
                  </a:lnTo>
                  <a:lnTo>
                    <a:pt x="44" y="86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3" y="67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45"/>
                  </a:lnTo>
                  <a:lnTo>
                    <a:pt x="3" y="41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5" name="Freeform 188"/>
            <p:cNvSpPr>
              <a:spLocks noEditPoints="1"/>
            </p:cNvSpPr>
            <p:nvPr/>
          </p:nvSpPr>
          <p:spPr bwMode="auto">
            <a:xfrm>
              <a:off x="2858428" y="3615997"/>
              <a:ext cx="338384" cy="791278"/>
            </a:xfrm>
            <a:custGeom>
              <a:avLst/>
              <a:gdLst>
                <a:gd name="T0" fmla="*/ 67 w 263"/>
                <a:gd name="T1" fmla="*/ 0 h 615"/>
                <a:gd name="T2" fmla="*/ 86 w 263"/>
                <a:gd name="T3" fmla="*/ 7 h 615"/>
                <a:gd name="T4" fmla="*/ 119 w 263"/>
                <a:gd name="T5" fmla="*/ 7 h 615"/>
                <a:gd name="T6" fmla="*/ 163 w 263"/>
                <a:gd name="T7" fmla="*/ 37 h 615"/>
                <a:gd name="T8" fmla="*/ 197 w 263"/>
                <a:gd name="T9" fmla="*/ 63 h 615"/>
                <a:gd name="T10" fmla="*/ 197 w 263"/>
                <a:gd name="T11" fmla="*/ 85 h 615"/>
                <a:gd name="T12" fmla="*/ 230 w 263"/>
                <a:gd name="T13" fmla="*/ 85 h 615"/>
                <a:gd name="T14" fmla="*/ 249 w 263"/>
                <a:gd name="T15" fmla="*/ 59 h 615"/>
                <a:gd name="T16" fmla="*/ 263 w 263"/>
                <a:gd name="T17" fmla="*/ 78 h 615"/>
                <a:gd name="T18" fmla="*/ 245 w 263"/>
                <a:gd name="T19" fmla="*/ 92 h 615"/>
                <a:gd name="T20" fmla="*/ 223 w 263"/>
                <a:gd name="T21" fmla="*/ 107 h 615"/>
                <a:gd name="T22" fmla="*/ 208 w 263"/>
                <a:gd name="T23" fmla="*/ 129 h 615"/>
                <a:gd name="T24" fmla="*/ 200 w 263"/>
                <a:gd name="T25" fmla="*/ 155 h 615"/>
                <a:gd name="T26" fmla="*/ 200 w 263"/>
                <a:gd name="T27" fmla="*/ 185 h 615"/>
                <a:gd name="T28" fmla="*/ 200 w 263"/>
                <a:gd name="T29" fmla="*/ 204 h 615"/>
                <a:gd name="T30" fmla="*/ 219 w 263"/>
                <a:gd name="T31" fmla="*/ 233 h 615"/>
                <a:gd name="T32" fmla="*/ 234 w 263"/>
                <a:gd name="T33" fmla="*/ 248 h 615"/>
                <a:gd name="T34" fmla="*/ 226 w 263"/>
                <a:gd name="T35" fmla="*/ 270 h 615"/>
                <a:gd name="T36" fmla="*/ 178 w 263"/>
                <a:gd name="T37" fmla="*/ 285 h 615"/>
                <a:gd name="T38" fmla="*/ 152 w 263"/>
                <a:gd name="T39" fmla="*/ 282 h 615"/>
                <a:gd name="T40" fmla="*/ 156 w 263"/>
                <a:gd name="T41" fmla="*/ 300 h 615"/>
                <a:gd name="T42" fmla="*/ 156 w 263"/>
                <a:gd name="T43" fmla="*/ 315 h 615"/>
                <a:gd name="T44" fmla="*/ 137 w 263"/>
                <a:gd name="T45" fmla="*/ 330 h 615"/>
                <a:gd name="T46" fmla="*/ 112 w 263"/>
                <a:gd name="T47" fmla="*/ 326 h 615"/>
                <a:gd name="T48" fmla="*/ 126 w 263"/>
                <a:gd name="T49" fmla="*/ 348 h 615"/>
                <a:gd name="T50" fmla="*/ 130 w 263"/>
                <a:gd name="T51" fmla="*/ 348 h 615"/>
                <a:gd name="T52" fmla="*/ 141 w 263"/>
                <a:gd name="T53" fmla="*/ 359 h 615"/>
                <a:gd name="T54" fmla="*/ 123 w 263"/>
                <a:gd name="T55" fmla="*/ 356 h 615"/>
                <a:gd name="T56" fmla="*/ 119 w 263"/>
                <a:gd name="T57" fmla="*/ 371 h 615"/>
                <a:gd name="T58" fmla="*/ 119 w 263"/>
                <a:gd name="T59" fmla="*/ 389 h 615"/>
                <a:gd name="T60" fmla="*/ 119 w 263"/>
                <a:gd name="T61" fmla="*/ 404 h 615"/>
                <a:gd name="T62" fmla="*/ 97 w 263"/>
                <a:gd name="T63" fmla="*/ 415 h 615"/>
                <a:gd name="T64" fmla="*/ 93 w 263"/>
                <a:gd name="T65" fmla="*/ 434 h 615"/>
                <a:gd name="T66" fmla="*/ 123 w 263"/>
                <a:gd name="T67" fmla="*/ 449 h 615"/>
                <a:gd name="T68" fmla="*/ 126 w 263"/>
                <a:gd name="T69" fmla="*/ 463 h 615"/>
                <a:gd name="T70" fmla="*/ 115 w 263"/>
                <a:gd name="T71" fmla="*/ 478 h 615"/>
                <a:gd name="T72" fmla="*/ 104 w 263"/>
                <a:gd name="T73" fmla="*/ 493 h 615"/>
                <a:gd name="T74" fmla="*/ 93 w 263"/>
                <a:gd name="T75" fmla="*/ 504 h 615"/>
                <a:gd name="T76" fmla="*/ 89 w 263"/>
                <a:gd name="T77" fmla="*/ 526 h 615"/>
                <a:gd name="T78" fmla="*/ 97 w 263"/>
                <a:gd name="T79" fmla="*/ 545 h 615"/>
                <a:gd name="T80" fmla="*/ 97 w 263"/>
                <a:gd name="T81" fmla="*/ 552 h 615"/>
                <a:gd name="T82" fmla="*/ 45 w 263"/>
                <a:gd name="T83" fmla="*/ 538 h 615"/>
                <a:gd name="T84" fmla="*/ 19 w 263"/>
                <a:gd name="T85" fmla="*/ 515 h 615"/>
                <a:gd name="T86" fmla="*/ 30 w 263"/>
                <a:gd name="T87" fmla="*/ 460 h 615"/>
                <a:gd name="T88" fmla="*/ 26 w 263"/>
                <a:gd name="T89" fmla="*/ 423 h 615"/>
                <a:gd name="T90" fmla="*/ 15 w 263"/>
                <a:gd name="T91" fmla="*/ 400 h 615"/>
                <a:gd name="T92" fmla="*/ 15 w 263"/>
                <a:gd name="T93" fmla="*/ 382 h 615"/>
                <a:gd name="T94" fmla="*/ 12 w 263"/>
                <a:gd name="T95" fmla="*/ 345 h 615"/>
                <a:gd name="T96" fmla="*/ 12 w 263"/>
                <a:gd name="T97" fmla="*/ 293 h 615"/>
                <a:gd name="T98" fmla="*/ 15 w 263"/>
                <a:gd name="T99" fmla="*/ 241 h 615"/>
                <a:gd name="T100" fmla="*/ 19 w 263"/>
                <a:gd name="T101" fmla="*/ 204 h 615"/>
                <a:gd name="T102" fmla="*/ 0 w 263"/>
                <a:gd name="T103" fmla="*/ 155 h 615"/>
                <a:gd name="T104" fmla="*/ 8 w 263"/>
                <a:gd name="T105" fmla="*/ 115 h 615"/>
                <a:gd name="T106" fmla="*/ 26 w 263"/>
                <a:gd name="T107" fmla="*/ 78 h 615"/>
                <a:gd name="T108" fmla="*/ 23 w 263"/>
                <a:gd name="T109" fmla="*/ 52 h 615"/>
                <a:gd name="T110" fmla="*/ 178 w 263"/>
                <a:gd name="T111" fmla="*/ 608 h 615"/>
                <a:gd name="T112" fmla="*/ 178 w 263"/>
                <a:gd name="T113" fmla="*/ 608 h 615"/>
                <a:gd name="T114" fmla="*/ 108 w 263"/>
                <a:gd name="T115" fmla="*/ 575 h 615"/>
                <a:gd name="T116" fmla="*/ 119 w 263"/>
                <a:gd name="T117" fmla="*/ 586 h 615"/>
                <a:gd name="T118" fmla="*/ 156 w 263"/>
                <a:gd name="T119" fmla="*/ 604 h 615"/>
                <a:gd name="T120" fmla="*/ 156 w 263"/>
                <a:gd name="T121" fmla="*/ 612 h 615"/>
                <a:gd name="T122" fmla="*/ 119 w 263"/>
                <a:gd name="T123" fmla="*/ 612 h 615"/>
                <a:gd name="T124" fmla="*/ 123 w 263"/>
                <a:gd name="T125" fmla="*/ 604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615">
                  <a:moveTo>
                    <a:pt x="41" y="14"/>
                  </a:moveTo>
                  <a:lnTo>
                    <a:pt x="45" y="11"/>
                  </a:lnTo>
                  <a:lnTo>
                    <a:pt x="45" y="7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9" y="7"/>
                  </a:lnTo>
                  <a:lnTo>
                    <a:pt x="89" y="3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2" y="3"/>
                  </a:lnTo>
                  <a:lnTo>
                    <a:pt x="115" y="7"/>
                  </a:lnTo>
                  <a:lnTo>
                    <a:pt x="119" y="7"/>
                  </a:lnTo>
                  <a:lnTo>
                    <a:pt x="123" y="14"/>
                  </a:lnTo>
                  <a:lnTo>
                    <a:pt x="134" y="22"/>
                  </a:lnTo>
                  <a:lnTo>
                    <a:pt x="137" y="22"/>
                  </a:lnTo>
                  <a:lnTo>
                    <a:pt x="141" y="26"/>
                  </a:lnTo>
                  <a:lnTo>
                    <a:pt x="145" y="29"/>
                  </a:lnTo>
                  <a:lnTo>
                    <a:pt x="156" y="33"/>
                  </a:lnTo>
                  <a:lnTo>
                    <a:pt x="160" y="37"/>
                  </a:lnTo>
                  <a:lnTo>
                    <a:pt x="163" y="37"/>
                  </a:lnTo>
                  <a:lnTo>
                    <a:pt x="171" y="40"/>
                  </a:lnTo>
                  <a:lnTo>
                    <a:pt x="178" y="44"/>
                  </a:lnTo>
                  <a:lnTo>
                    <a:pt x="189" y="44"/>
                  </a:lnTo>
                  <a:lnTo>
                    <a:pt x="193" y="52"/>
                  </a:lnTo>
                  <a:lnTo>
                    <a:pt x="197" y="52"/>
                  </a:lnTo>
                  <a:lnTo>
                    <a:pt x="200" y="55"/>
                  </a:lnTo>
                  <a:lnTo>
                    <a:pt x="197" y="59"/>
                  </a:lnTo>
                  <a:lnTo>
                    <a:pt x="197" y="63"/>
                  </a:lnTo>
                  <a:lnTo>
                    <a:pt x="193" y="66"/>
                  </a:lnTo>
                  <a:lnTo>
                    <a:pt x="189" y="66"/>
                  </a:lnTo>
                  <a:lnTo>
                    <a:pt x="193" y="70"/>
                  </a:lnTo>
                  <a:lnTo>
                    <a:pt x="189" y="78"/>
                  </a:lnTo>
                  <a:lnTo>
                    <a:pt x="186" y="81"/>
                  </a:lnTo>
                  <a:lnTo>
                    <a:pt x="182" y="85"/>
                  </a:lnTo>
                  <a:lnTo>
                    <a:pt x="186" y="85"/>
                  </a:lnTo>
                  <a:lnTo>
                    <a:pt x="197" y="85"/>
                  </a:lnTo>
                  <a:lnTo>
                    <a:pt x="208" y="85"/>
                  </a:lnTo>
                  <a:lnTo>
                    <a:pt x="215" y="89"/>
                  </a:lnTo>
                  <a:lnTo>
                    <a:pt x="219" y="89"/>
                  </a:lnTo>
                  <a:lnTo>
                    <a:pt x="219" y="89"/>
                  </a:lnTo>
                  <a:lnTo>
                    <a:pt x="223" y="89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30" y="85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41" y="74"/>
                  </a:lnTo>
                  <a:lnTo>
                    <a:pt x="245" y="70"/>
                  </a:lnTo>
                  <a:lnTo>
                    <a:pt x="245" y="66"/>
                  </a:lnTo>
                  <a:lnTo>
                    <a:pt x="249" y="66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5"/>
                  </a:lnTo>
                  <a:lnTo>
                    <a:pt x="252" y="52"/>
                  </a:lnTo>
                  <a:lnTo>
                    <a:pt x="260" y="52"/>
                  </a:lnTo>
                  <a:lnTo>
                    <a:pt x="260" y="55"/>
                  </a:lnTo>
                  <a:lnTo>
                    <a:pt x="263" y="63"/>
                  </a:lnTo>
                  <a:lnTo>
                    <a:pt x="263" y="66"/>
                  </a:lnTo>
                  <a:lnTo>
                    <a:pt x="263" y="74"/>
                  </a:lnTo>
                  <a:lnTo>
                    <a:pt x="263" y="78"/>
                  </a:lnTo>
                  <a:lnTo>
                    <a:pt x="263" y="81"/>
                  </a:lnTo>
                  <a:lnTo>
                    <a:pt x="260" y="81"/>
                  </a:lnTo>
                  <a:lnTo>
                    <a:pt x="256" y="81"/>
                  </a:lnTo>
                  <a:lnTo>
                    <a:pt x="256" y="85"/>
                  </a:lnTo>
                  <a:lnTo>
                    <a:pt x="252" y="85"/>
                  </a:lnTo>
                  <a:lnTo>
                    <a:pt x="252" y="85"/>
                  </a:lnTo>
                  <a:lnTo>
                    <a:pt x="245" y="89"/>
                  </a:lnTo>
                  <a:lnTo>
                    <a:pt x="245" y="92"/>
                  </a:lnTo>
                  <a:lnTo>
                    <a:pt x="241" y="92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100"/>
                  </a:lnTo>
                  <a:lnTo>
                    <a:pt x="230" y="100"/>
                  </a:lnTo>
                  <a:lnTo>
                    <a:pt x="230" y="10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23" y="111"/>
                  </a:lnTo>
                  <a:lnTo>
                    <a:pt x="219" y="111"/>
                  </a:lnTo>
                  <a:lnTo>
                    <a:pt x="219" y="115"/>
                  </a:lnTo>
                  <a:lnTo>
                    <a:pt x="215" y="118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9"/>
                  </a:lnTo>
                  <a:lnTo>
                    <a:pt x="208" y="129"/>
                  </a:lnTo>
                  <a:lnTo>
                    <a:pt x="208" y="133"/>
                  </a:lnTo>
                  <a:lnTo>
                    <a:pt x="204" y="137"/>
                  </a:lnTo>
                  <a:lnTo>
                    <a:pt x="200" y="137"/>
                  </a:lnTo>
                  <a:lnTo>
                    <a:pt x="204" y="144"/>
                  </a:lnTo>
                  <a:lnTo>
                    <a:pt x="200" y="144"/>
                  </a:lnTo>
                  <a:lnTo>
                    <a:pt x="204" y="148"/>
                  </a:lnTo>
                  <a:lnTo>
                    <a:pt x="204" y="155"/>
                  </a:lnTo>
                  <a:lnTo>
                    <a:pt x="200" y="155"/>
                  </a:lnTo>
                  <a:lnTo>
                    <a:pt x="200" y="159"/>
                  </a:lnTo>
                  <a:lnTo>
                    <a:pt x="200" y="163"/>
                  </a:lnTo>
                  <a:lnTo>
                    <a:pt x="200" y="167"/>
                  </a:lnTo>
                  <a:lnTo>
                    <a:pt x="200" y="170"/>
                  </a:lnTo>
                  <a:lnTo>
                    <a:pt x="200" y="174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93"/>
                  </a:lnTo>
                  <a:lnTo>
                    <a:pt x="197" y="196"/>
                  </a:lnTo>
                  <a:lnTo>
                    <a:pt x="197" y="200"/>
                  </a:lnTo>
                  <a:lnTo>
                    <a:pt x="200" y="200"/>
                  </a:lnTo>
                  <a:lnTo>
                    <a:pt x="200" y="204"/>
                  </a:lnTo>
                  <a:lnTo>
                    <a:pt x="200" y="204"/>
                  </a:lnTo>
                  <a:lnTo>
                    <a:pt x="200" y="207"/>
                  </a:lnTo>
                  <a:lnTo>
                    <a:pt x="208" y="211"/>
                  </a:lnTo>
                  <a:lnTo>
                    <a:pt x="215" y="215"/>
                  </a:lnTo>
                  <a:lnTo>
                    <a:pt x="223" y="219"/>
                  </a:lnTo>
                  <a:lnTo>
                    <a:pt x="226" y="222"/>
                  </a:lnTo>
                  <a:lnTo>
                    <a:pt x="226" y="226"/>
                  </a:lnTo>
                  <a:lnTo>
                    <a:pt x="219" y="233"/>
                  </a:lnTo>
                  <a:lnTo>
                    <a:pt x="219" y="233"/>
                  </a:lnTo>
                  <a:lnTo>
                    <a:pt x="223" y="241"/>
                  </a:lnTo>
                  <a:lnTo>
                    <a:pt x="226" y="241"/>
                  </a:lnTo>
                  <a:lnTo>
                    <a:pt x="230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8"/>
                  </a:lnTo>
                  <a:lnTo>
                    <a:pt x="234" y="252"/>
                  </a:lnTo>
                  <a:lnTo>
                    <a:pt x="230" y="256"/>
                  </a:lnTo>
                  <a:lnTo>
                    <a:pt x="230" y="259"/>
                  </a:lnTo>
                  <a:lnTo>
                    <a:pt x="226" y="263"/>
                  </a:lnTo>
                  <a:lnTo>
                    <a:pt x="226" y="259"/>
                  </a:lnTo>
                  <a:lnTo>
                    <a:pt x="226" y="263"/>
                  </a:lnTo>
                  <a:lnTo>
                    <a:pt x="226" y="267"/>
                  </a:lnTo>
                  <a:lnTo>
                    <a:pt x="226" y="270"/>
                  </a:lnTo>
                  <a:lnTo>
                    <a:pt x="223" y="274"/>
                  </a:lnTo>
                  <a:lnTo>
                    <a:pt x="215" y="278"/>
                  </a:lnTo>
                  <a:lnTo>
                    <a:pt x="208" y="282"/>
                  </a:lnTo>
                  <a:lnTo>
                    <a:pt x="208" y="278"/>
                  </a:lnTo>
                  <a:lnTo>
                    <a:pt x="208" y="282"/>
                  </a:lnTo>
                  <a:lnTo>
                    <a:pt x="197" y="285"/>
                  </a:lnTo>
                  <a:lnTo>
                    <a:pt x="186" y="285"/>
                  </a:lnTo>
                  <a:lnTo>
                    <a:pt x="178" y="285"/>
                  </a:lnTo>
                  <a:lnTo>
                    <a:pt x="175" y="285"/>
                  </a:lnTo>
                  <a:lnTo>
                    <a:pt x="167" y="289"/>
                  </a:lnTo>
                  <a:lnTo>
                    <a:pt x="163" y="289"/>
                  </a:lnTo>
                  <a:lnTo>
                    <a:pt x="160" y="285"/>
                  </a:lnTo>
                  <a:lnTo>
                    <a:pt x="156" y="285"/>
                  </a:lnTo>
                  <a:lnTo>
                    <a:pt x="152" y="285"/>
                  </a:lnTo>
                  <a:lnTo>
                    <a:pt x="152" y="282"/>
                  </a:lnTo>
                  <a:lnTo>
                    <a:pt x="152" y="282"/>
                  </a:lnTo>
                  <a:lnTo>
                    <a:pt x="152" y="285"/>
                  </a:lnTo>
                  <a:lnTo>
                    <a:pt x="152" y="285"/>
                  </a:lnTo>
                  <a:lnTo>
                    <a:pt x="152" y="293"/>
                  </a:lnTo>
                  <a:lnTo>
                    <a:pt x="152" y="293"/>
                  </a:lnTo>
                  <a:lnTo>
                    <a:pt x="152" y="296"/>
                  </a:lnTo>
                  <a:lnTo>
                    <a:pt x="156" y="296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2" y="304"/>
                  </a:lnTo>
                  <a:lnTo>
                    <a:pt x="152" y="308"/>
                  </a:lnTo>
                  <a:lnTo>
                    <a:pt x="152" y="308"/>
                  </a:lnTo>
                  <a:lnTo>
                    <a:pt x="152" y="311"/>
                  </a:lnTo>
                  <a:lnTo>
                    <a:pt x="152" y="315"/>
                  </a:lnTo>
                  <a:lnTo>
                    <a:pt x="156" y="315"/>
                  </a:lnTo>
                  <a:lnTo>
                    <a:pt x="156" y="319"/>
                  </a:lnTo>
                  <a:lnTo>
                    <a:pt x="156" y="319"/>
                  </a:lnTo>
                  <a:lnTo>
                    <a:pt x="156" y="322"/>
                  </a:lnTo>
                  <a:lnTo>
                    <a:pt x="156" y="322"/>
                  </a:lnTo>
                  <a:lnTo>
                    <a:pt x="152" y="326"/>
                  </a:lnTo>
                  <a:lnTo>
                    <a:pt x="152" y="326"/>
                  </a:lnTo>
                  <a:lnTo>
                    <a:pt x="145" y="330"/>
                  </a:lnTo>
                  <a:lnTo>
                    <a:pt x="137" y="330"/>
                  </a:lnTo>
                  <a:lnTo>
                    <a:pt x="130" y="330"/>
                  </a:lnTo>
                  <a:lnTo>
                    <a:pt x="126" y="326"/>
                  </a:lnTo>
                  <a:lnTo>
                    <a:pt x="119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2" y="326"/>
                  </a:lnTo>
                  <a:lnTo>
                    <a:pt x="112" y="330"/>
                  </a:lnTo>
                  <a:lnTo>
                    <a:pt x="115" y="334"/>
                  </a:lnTo>
                  <a:lnTo>
                    <a:pt x="115" y="337"/>
                  </a:lnTo>
                  <a:lnTo>
                    <a:pt x="115" y="345"/>
                  </a:lnTo>
                  <a:lnTo>
                    <a:pt x="115" y="348"/>
                  </a:lnTo>
                  <a:lnTo>
                    <a:pt x="119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52"/>
                  </a:lnTo>
                  <a:lnTo>
                    <a:pt x="123" y="352"/>
                  </a:lnTo>
                  <a:lnTo>
                    <a:pt x="126" y="352"/>
                  </a:lnTo>
                  <a:lnTo>
                    <a:pt x="130" y="352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26" y="348"/>
                  </a:lnTo>
                  <a:lnTo>
                    <a:pt x="130" y="348"/>
                  </a:lnTo>
                  <a:lnTo>
                    <a:pt x="130" y="348"/>
                  </a:lnTo>
                  <a:lnTo>
                    <a:pt x="134" y="345"/>
                  </a:lnTo>
                  <a:lnTo>
                    <a:pt x="137" y="345"/>
                  </a:lnTo>
                  <a:lnTo>
                    <a:pt x="141" y="34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41" y="356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34" y="363"/>
                  </a:lnTo>
                  <a:lnTo>
                    <a:pt x="130" y="363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26" y="356"/>
                  </a:lnTo>
                  <a:lnTo>
                    <a:pt x="123" y="356"/>
                  </a:lnTo>
                  <a:lnTo>
                    <a:pt x="119" y="359"/>
                  </a:lnTo>
                  <a:lnTo>
                    <a:pt x="119" y="359"/>
                  </a:lnTo>
                  <a:lnTo>
                    <a:pt x="119" y="363"/>
                  </a:lnTo>
                  <a:lnTo>
                    <a:pt x="123" y="363"/>
                  </a:lnTo>
                  <a:lnTo>
                    <a:pt x="130" y="363"/>
                  </a:lnTo>
                  <a:lnTo>
                    <a:pt x="130" y="367"/>
                  </a:lnTo>
                  <a:lnTo>
                    <a:pt x="126" y="371"/>
                  </a:lnTo>
                  <a:lnTo>
                    <a:pt x="119" y="371"/>
                  </a:lnTo>
                  <a:lnTo>
                    <a:pt x="119" y="374"/>
                  </a:lnTo>
                  <a:lnTo>
                    <a:pt x="119" y="374"/>
                  </a:lnTo>
                  <a:lnTo>
                    <a:pt x="119" y="378"/>
                  </a:lnTo>
                  <a:lnTo>
                    <a:pt x="115" y="378"/>
                  </a:lnTo>
                  <a:lnTo>
                    <a:pt x="115" y="382"/>
                  </a:lnTo>
                  <a:lnTo>
                    <a:pt x="119" y="385"/>
                  </a:lnTo>
                  <a:lnTo>
                    <a:pt x="119" y="385"/>
                  </a:lnTo>
                  <a:lnTo>
                    <a:pt x="119" y="389"/>
                  </a:lnTo>
                  <a:lnTo>
                    <a:pt x="123" y="393"/>
                  </a:lnTo>
                  <a:lnTo>
                    <a:pt x="123" y="393"/>
                  </a:lnTo>
                  <a:lnTo>
                    <a:pt x="119" y="397"/>
                  </a:lnTo>
                  <a:lnTo>
                    <a:pt x="119" y="397"/>
                  </a:lnTo>
                  <a:lnTo>
                    <a:pt x="115" y="400"/>
                  </a:lnTo>
                  <a:lnTo>
                    <a:pt x="115" y="400"/>
                  </a:lnTo>
                  <a:lnTo>
                    <a:pt x="115" y="404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119" y="408"/>
                  </a:lnTo>
                  <a:lnTo>
                    <a:pt x="115" y="408"/>
                  </a:lnTo>
                  <a:lnTo>
                    <a:pt x="112" y="408"/>
                  </a:lnTo>
                  <a:lnTo>
                    <a:pt x="108" y="408"/>
                  </a:lnTo>
                  <a:lnTo>
                    <a:pt x="104" y="411"/>
                  </a:lnTo>
                  <a:lnTo>
                    <a:pt x="100" y="411"/>
                  </a:lnTo>
                  <a:lnTo>
                    <a:pt x="97" y="415"/>
                  </a:lnTo>
                  <a:lnTo>
                    <a:pt x="93" y="415"/>
                  </a:lnTo>
                  <a:lnTo>
                    <a:pt x="93" y="419"/>
                  </a:lnTo>
                  <a:lnTo>
                    <a:pt x="93" y="419"/>
                  </a:lnTo>
                  <a:lnTo>
                    <a:pt x="89" y="423"/>
                  </a:lnTo>
                  <a:lnTo>
                    <a:pt x="89" y="426"/>
                  </a:lnTo>
                  <a:lnTo>
                    <a:pt x="89" y="426"/>
                  </a:lnTo>
                  <a:lnTo>
                    <a:pt x="89" y="430"/>
                  </a:lnTo>
                  <a:lnTo>
                    <a:pt x="93" y="434"/>
                  </a:lnTo>
                  <a:lnTo>
                    <a:pt x="97" y="437"/>
                  </a:lnTo>
                  <a:lnTo>
                    <a:pt x="100" y="437"/>
                  </a:lnTo>
                  <a:lnTo>
                    <a:pt x="104" y="441"/>
                  </a:lnTo>
                  <a:lnTo>
                    <a:pt x="112" y="449"/>
                  </a:lnTo>
                  <a:lnTo>
                    <a:pt x="115" y="449"/>
                  </a:lnTo>
                  <a:lnTo>
                    <a:pt x="119" y="449"/>
                  </a:lnTo>
                  <a:lnTo>
                    <a:pt x="119" y="445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52"/>
                  </a:lnTo>
                  <a:lnTo>
                    <a:pt x="123" y="456"/>
                  </a:lnTo>
                  <a:lnTo>
                    <a:pt x="123" y="456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6" y="463"/>
                  </a:lnTo>
                  <a:lnTo>
                    <a:pt x="123" y="463"/>
                  </a:lnTo>
                  <a:lnTo>
                    <a:pt x="123" y="467"/>
                  </a:lnTo>
                  <a:lnTo>
                    <a:pt x="126" y="467"/>
                  </a:lnTo>
                  <a:lnTo>
                    <a:pt x="123" y="471"/>
                  </a:lnTo>
                  <a:lnTo>
                    <a:pt x="119" y="471"/>
                  </a:lnTo>
                  <a:lnTo>
                    <a:pt x="119" y="474"/>
                  </a:lnTo>
                  <a:lnTo>
                    <a:pt x="119" y="474"/>
                  </a:lnTo>
                  <a:lnTo>
                    <a:pt x="115" y="478"/>
                  </a:lnTo>
                  <a:lnTo>
                    <a:pt x="115" y="478"/>
                  </a:lnTo>
                  <a:lnTo>
                    <a:pt x="112" y="482"/>
                  </a:lnTo>
                  <a:lnTo>
                    <a:pt x="108" y="482"/>
                  </a:lnTo>
                  <a:lnTo>
                    <a:pt x="108" y="486"/>
                  </a:lnTo>
                  <a:lnTo>
                    <a:pt x="104" y="489"/>
                  </a:lnTo>
                  <a:lnTo>
                    <a:pt x="100" y="493"/>
                  </a:lnTo>
                  <a:lnTo>
                    <a:pt x="100" y="493"/>
                  </a:lnTo>
                  <a:lnTo>
                    <a:pt x="104" y="493"/>
                  </a:lnTo>
                  <a:lnTo>
                    <a:pt x="104" y="493"/>
                  </a:lnTo>
                  <a:lnTo>
                    <a:pt x="108" y="497"/>
                  </a:lnTo>
                  <a:lnTo>
                    <a:pt x="104" y="500"/>
                  </a:lnTo>
                  <a:lnTo>
                    <a:pt x="104" y="504"/>
                  </a:lnTo>
                  <a:lnTo>
                    <a:pt x="100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3" y="504"/>
                  </a:lnTo>
                  <a:lnTo>
                    <a:pt x="93" y="504"/>
                  </a:lnTo>
                  <a:lnTo>
                    <a:pt x="93" y="508"/>
                  </a:lnTo>
                  <a:lnTo>
                    <a:pt x="93" y="508"/>
                  </a:lnTo>
                  <a:lnTo>
                    <a:pt x="93" y="512"/>
                  </a:lnTo>
                  <a:lnTo>
                    <a:pt x="93" y="512"/>
                  </a:lnTo>
                  <a:lnTo>
                    <a:pt x="89" y="515"/>
                  </a:lnTo>
                  <a:lnTo>
                    <a:pt x="86" y="519"/>
                  </a:lnTo>
                  <a:lnTo>
                    <a:pt x="89" y="526"/>
                  </a:lnTo>
                  <a:lnTo>
                    <a:pt x="89" y="530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41"/>
                  </a:lnTo>
                  <a:lnTo>
                    <a:pt x="93" y="541"/>
                  </a:lnTo>
                  <a:lnTo>
                    <a:pt x="93" y="545"/>
                  </a:lnTo>
                  <a:lnTo>
                    <a:pt x="97" y="545"/>
                  </a:lnTo>
                  <a:lnTo>
                    <a:pt x="97" y="545"/>
                  </a:lnTo>
                  <a:lnTo>
                    <a:pt x="100" y="549"/>
                  </a:lnTo>
                  <a:lnTo>
                    <a:pt x="104" y="552"/>
                  </a:lnTo>
                  <a:lnTo>
                    <a:pt x="108" y="552"/>
                  </a:lnTo>
                  <a:lnTo>
                    <a:pt x="108" y="556"/>
                  </a:lnTo>
                  <a:lnTo>
                    <a:pt x="108" y="556"/>
                  </a:lnTo>
                  <a:lnTo>
                    <a:pt x="104" y="556"/>
                  </a:lnTo>
                  <a:lnTo>
                    <a:pt x="97" y="552"/>
                  </a:lnTo>
                  <a:lnTo>
                    <a:pt x="93" y="552"/>
                  </a:lnTo>
                  <a:lnTo>
                    <a:pt x="93" y="549"/>
                  </a:lnTo>
                  <a:lnTo>
                    <a:pt x="71" y="549"/>
                  </a:lnTo>
                  <a:lnTo>
                    <a:pt x="60" y="552"/>
                  </a:lnTo>
                  <a:lnTo>
                    <a:pt x="56" y="549"/>
                  </a:lnTo>
                  <a:lnTo>
                    <a:pt x="49" y="549"/>
                  </a:lnTo>
                  <a:lnTo>
                    <a:pt x="49" y="545"/>
                  </a:lnTo>
                  <a:lnTo>
                    <a:pt x="45" y="538"/>
                  </a:lnTo>
                  <a:lnTo>
                    <a:pt x="41" y="534"/>
                  </a:lnTo>
                  <a:lnTo>
                    <a:pt x="41" y="526"/>
                  </a:lnTo>
                  <a:lnTo>
                    <a:pt x="41" y="523"/>
                  </a:lnTo>
                  <a:lnTo>
                    <a:pt x="38" y="523"/>
                  </a:lnTo>
                  <a:lnTo>
                    <a:pt x="34" y="526"/>
                  </a:lnTo>
                  <a:lnTo>
                    <a:pt x="30" y="526"/>
                  </a:lnTo>
                  <a:lnTo>
                    <a:pt x="26" y="526"/>
                  </a:lnTo>
                  <a:lnTo>
                    <a:pt x="19" y="515"/>
                  </a:lnTo>
                  <a:lnTo>
                    <a:pt x="19" y="512"/>
                  </a:lnTo>
                  <a:lnTo>
                    <a:pt x="19" y="497"/>
                  </a:lnTo>
                  <a:lnTo>
                    <a:pt x="23" y="493"/>
                  </a:lnTo>
                  <a:lnTo>
                    <a:pt x="30" y="486"/>
                  </a:lnTo>
                  <a:lnTo>
                    <a:pt x="30" y="478"/>
                  </a:lnTo>
                  <a:lnTo>
                    <a:pt x="30" y="471"/>
                  </a:lnTo>
                  <a:lnTo>
                    <a:pt x="26" y="467"/>
                  </a:lnTo>
                  <a:lnTo>
                    <a:pt x="30" y="460"/>
                  </a:lnTo>
                  <a:lnTo>
                    <a:pt x="30" y="456"/>
                  </a:lnTo>
                  <a:lnTo>
                    <a:pt x="30" y="449"/>
                  </a:lnTo>
                  <a:lnTo>
                    <a:pt x="30" y="445"/>
                  </a:lnTo>
                  <a:lnTo>
                    <a:pt x="30" y="441"/>
                  </a:lnTo>
                  <a:lnTo>
                    <a:pt x="30" y="437"/>
                  </a:lnTo>
                  <a:lnTo>
                    <a:pt x="30" y="426"/>
                  </a:lnTo>
                  <a:lnTo>
                    <a:pt x="26" y="423"/>
                  </a:lnTo>
                  <a:lnTo>
                    <a:pt x="26" y="423"/>
                  </a:lnTo>
                  <a:lnTo>
                    <a:pt x="30" y="419"/>
                  </a:lnTo>
                  <a:lnTo>
                    <a:pt x="30" y="415"/>
                  </a:lnTo>
                  <a:lnTo>
                    <a:pt x="26" y="408"/>
                  </a:lnTo>
                  <a:lnTo>
                    <a:pt x="23" y="404"/>
                  </a:lnTo>
                  <a:lnTo>
                    <a:pt x="19" y="404"/>
                  </a:lnTo>
                  <a:lnTo>
                    <a:pt x="19" y="408"/>
                  </a:lnTo>
                  <a:lnTo>
                    <a:pt x="15" y="404"/>
                  </a:lnTo>
                  <a:lnTo>
                    <a:pt x="15" y="400"/>
                  </a:lnTo>
                  <a:lnTo>
                    <a:pt x="23" y="400"/>
                  </a:lnTo>
                  <a:lnTo>
                    <a:pt x="26" y="397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3" y="397"/>
                  </a:lnTo>
                  <a:lnTo>
                    <a:pt x="19" y="397"/>
                  </a:lnTo>
                  <a:lnTo>
                    <a:pt x="19" y="389"/>
                  </a:lnTo>
                  <a:lnTo>
                    <a:pt x="15" y="382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2" y="371"/>
                  </a:lnTo>
                  <a:lnTo>
                    <a:pt x="8" y="367"/>
                  </a:lnTo>
                  <a:lnTo>
                    <a:pt x="8" y="356"/>
                  </a:lnTo>
                  <a:lnTo>
                    <a:pt x="12" y="352"/>
                  </a:lnTo>
                  <a:lnTo>
                    <a:pt x="12" y="348"/>
                  </a:lnTo>
                  <a:lnTo>
                    <a:pt x="12" y="345"/>
                  </a:lnTo>
                  <a:lnTo>
                    <a:pt x="8" y="345"/>
                  </a:lnTo>
                  <a:lnTo>
                    <a:pt x="8" y="337"/>
                  </a:lnTo>
                  <a:lnTo>
                    <a:pt x="4" y="330"/>
                  </a:lnTo>
                  <a:lnTo>
                    <a:pt x="8" y="319"/>
                  </a:lnTo>
                  <a:lnTo>
                    <a:pt x="4" y="311"/>
                  </a:lnTo>
                  <a:lnTo>
                    <a:pt x="4" y="308"/>
                  </a:lnTo>
                  <a:lnTo>
                    <a:pt x="8" y="300"/>
                  </a:lnTo>
                  <a:lnTo>
                    <a:pt x="12" y="293"/>
                  </a:lnTo>
                  <a:lnTo>
                    <a:pt x="15" y="289"/>
                  </a:lnTo>
                  <a:lnTo>
                    <a:pt x="15" y="289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8" y="259"/>
                  </a:lnTo>
                  <a:lnTo>
                    <a:pt x="8" y="248"/>
                  </a:lnTo>
                  <a:lnTo>
                    <a:pt x="12" y="244"/>
                  </a:lnTo>
                  <a:lnTo>
                    <a:pt x="15" y="241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8" y="226"/>
                  </a:lnTo>
                  <a:lnTo>
                    <a:pt x="12" y="222"/>
                  </a:lnTo>
                  <a:lnTo>
                    <a:pt x="12" y="219"/>
                  </a:lnTo>
                  <a:lnTo>
                    <a:pt x="15" y="211"/>
                  </a:lnTo>
                  <a:lnTo>
                    <a:pt x="19" y="211"/>
                  </a:lnTo>
                  <a:lnTo>
                    <a:pt x="19" y="204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2" y="181"/>
                  </a:lnTo>
                  <a:lnTo>
                    <a:pt x="12" y="178"/>
                  </a:lnTo>
                  <a:lnTo>
                    <a:pt x="8" y="170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8" y="148"/>
                  </a:lnTo>
                  <a:lnTo>
                    <a:pt x="8" y="141"/>
                  </a:lnTo>
                  <a:lnTo>
                    <a:pt x="8" y="141"/>
                  </a:lnTo>
                  <a:lnTo>
                    <a:pt x="8" y="133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8" y="115"/>
                  </a:lnTo>
                  <a:lnTo>
                    <a:pt x="8" y="104"/>
                  </a:lnTo>
                  <a:lnTo>
                    <a:pt x="12" y="100"/>
                  </a:lnTo>
                  <a:lnTo>
                    <a:pt x="15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8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3" y="70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3" y="63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41" y="33"/>
                  </a:lnTo>
                  <a:lnTo>
                    <a:pt x="45" y="18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178" y="608"/>
                  </a:moveTo>
                  <a:lnTo>
                    <a:pt x="178" y="608"/>
                  </a:lnTo>
                  <a:lnTo>
                    <a:pt x="182" y="608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86" y="604"/>
                  </a:lnTo>
                  <a:lnTo>
                    <a:pt x="182" y="604"/>
                  </a:lnTo>
                  <a:lnTo>
                    <a:pt x="178" y="608"/>
                  </a:lnTo>
                  <a:lnTo>
                    <a:pt x="178" y="608"/>
                  </a:lnTo>
                  <a:lnTo>
                    <a:pt x="178" y="608"/>
                  </a:lnTo>
                  <a:close/>
                  <a:moveTo>
                    <a:pt x="104" y="560"/>
                  </a:moveTo>
                  <a:lnTo>
                    <a:pt x="104" y="560"/>
                  </a:lnTo>
                  <a:lnTo>
                    <a:pt x="108" y="564"/>
                  </a:lnTo>
                  <a:lnTo>
                    <a:pt x="112" y="567"/>
                  </a:lnTo>
                  <a:lnTo>
                    <a:pt x="112" y="575"/>
                  </a:lnTo>
                  <a:lnTo>
                    <a:pt x="112" y="575"/>
                  </a:lnTo>
                  <a:lnTo>
                    <a:pt x="108" y="575"/>
                  </a:lnTo>
                  <a:lnTo>
                    <a:pt x="108" y="578"/>
                  </a:lnTo>
                  <a:lnTo>
                    <a:pt x="104" y="560"/>
                  </a:lnTo>
                  <a:lnTo>
                    <a:pt x="104" y="560"/>
                  </a:lnTo>
                  <a:close/>
                  <a:moveTo>
                    <a:pt x="108" y="578"/>
                  </a:moveTo>
                  <a:lnTo>
                    <a:pt x="112" y="578"/>
                  </a:lnTo>
                  <a:lnTo>
                    <a:pt x="115" y="578"/>
                  </a:lnTo>
                  <a:lnTo>
                    <a:pt x="119" y="582"/>
                  </a:lnTo>
                  <a:lnTo>
                    <a:pt x="119" y="586"/>
                  </a:lnTo>
                  <a:lnTo>
                    <a:pt x="123" y="586"/>
                  </a:lnTo>
                  <a:lnTo>
                    <a:pt x="126" y="589"/>
                  </a:lnTo>
                  <a:lnTo>
                    <a:pt x="126" y="593"/>
                  </a:lnTo>
                  <a:lnTo>
                    <a:pt x="130" y="593"/>
                  </a:lnTo>
                  <a:lnTo>
                    <a:pt x="145" y="597"/>
                  </a:lnTo>
                  <a:lnTo>
                    <a:pt x="145" y="601"/>
                  </a:lnTo>
                  <a:lnTo>
                    <a:pt x="149" y="601"/>
                  </a:lnTo>
                  <a:lnTo>
                    <a:pt x="156" y="604"/>
                  </a:lnTo>
                  <a:lnTo>
                    <a:pt x="160" y="604"/>
                  </a:lnTo>
                  <a:lnTo>
                    <a:pt x="163" y="604"/>
                  </a:lnTo>
                  <a:lnTo>
                    <a:pt x="167" y="604"/>
                  </a:lnTo>
                  <a:lnTo>
                    <a:pt x="167" y="608"/>
                  </a:lnTo>
                  <a:lnTo>
                    <a:pt x="163" y="608"/>
                  </a:lnTo>
                  <a:lnTo>
                    <a:pt x="163" y="608"/>
                  </a:lnTo>
                  <a:lnTo>
                    <a:pt x="160" y="608"/>
                  </a:lnTo>
                  <a:lnTo>
                    <a:pt x="156" y="612"/>
                  </a:lnTo>
                  <a:lnTo>
                    <a:pt x="156" y="615"/>
                  </a:lnTo>
                  <a:lnTo>
                    <a:pt x="152" y="615"/>
                  </a:lnTo>
                  <a:lnTo>
                    <a:pt x="149" y="615"/>
                  </a:lnTo>
                  <a:lnTo>
                    <a:pt x="145" y="612"/>
                  </a:lnTo>
                  <a:lnTo>
                    <a:pt x="137" y="612"/>
                  </a:lnTo>
                  <a:lnTo>
                    <a:pt x="130" y="612"/>
                  </a:lnTo>
                  <a:lnTo>
                    <a:pt x="126" y="612"/>
                  </a:lnTo>
                  <a:lnTo>
                    <a:pt x="119" y="612"/>
                  </a:lnTo>
                  <a:lnTo>
                    <a:pt x="119" y="612"/>
                  </a:lnTo>
                  <a:lnTo>
                    <a:pt x="115" y="608"/>
                  </a:lnTo>
                  <a:lnTo>
                    <a:pt x="123" y="608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26" y="604"/>
                  </a:lnTo>
                  <a:lnTo>
                    <a:pt x="123" y="604"/>
                  </a:lnTo>
                  <a:lnTo>
                    <a:pt x="115" y="604"/>
                  </a:lnTo>
                  <a:lnTo>
                    <a:pt x="115" y="604"/>
                  </a:lnTo>
                  <a:lnTo>
                    <a:pt x="108" y="5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6" name="Freeform 189"/>
            <p:cNvSpPr>
              <a:spLocks noEditPoints="1"/>
            </p:cNvSpPr>
            <p:nvPr/>
          </p:nvSpPr>
          <p:spPr bwMode="auto">
            <a:xfrm>
              <a:off x="2810821" y="3524646"/>
              <a:ext cx="234167" cy="907075"/>
            </a:xfrm>
            <a:custGeom>
              <a:avLst/>
              <a:gdLst>
                <a:gd name="T0" fmla="*/ 33 w 49"/>
                <a:gd name="T1" fmla="*/ 183 h 190"/>
                <a:gd name="T2" fmla="*/ 33 w 49"/>
                <a:gd name="T3" fmla="*/ 185 h 190"/>
                <a:gd name="T4" fmla="*/ 40 w 49"/>
                <a:gd name="T5" fmla="*/ 185 h 190"/>
                <a:gd name="T6" fmla="*/ 33 w 49"/>
                <a:gd name="T7" fmla="*/ 177 h 190"/>
                <a:gd name="T8" fmla="*/ 39 w 49"/>
                <a:gd name="T9" fmla="*/ 175 h 190"/>
                <a:gd name="T10" fmla="*/ 15 w 49"/>
                <a:gd name="T11" fmla="*/ 157 h 190"/>
                <a:gd name="T12" fmla="*/ 15 w 49"/>
                <a:gd name="T13" fmla="*/ 129 h 190"/>
                <a:gd name="T14" fmla="*/ 11 w 49"/>
                <a:gd name="T15" fmla="*/ 108 h 190"/>
                <a:gd name="T16" fmla="*/ 15 w 49"/>
                <a:gd name="T17" fmla="*/ 74 h 190"/>
                <a:gd name="T18" fmla="*/ 16 w 49"/>
                <a:gd name="T19" fmla="*/ 42 h 190"/>
                <a:gd name="T20" fmla="*/ 16 w 49"/>
                <a:gd name="T21" fmla="*/ 15 h 190"/>
                <a:gd name="T22" fmla="*/ 7 w 49"/>
                <a:gd name="T23" fmla="*/ 3 h 190"/>
                <a:gd name="T24" fmla="*/ 5 w 49"/>
                <a:gd name="T25" fmla="*/ 25 h 190"/>
                <a:gd name="T26" fmla="*/ 5 w 49"/>
                <a:gd name="T27" fmla="*/ 47 h 190"/>
                <a:gd name="T28" fmla="*/ 6 w 49"/>
                <a:gd name="T29" fmla="*/ 67 h 190"/>
                <a:gd name="T30" fmla="*/ 4 w 49"/>
                <a:gd name="T31" fmla="*/ 82 h 190"/>
                <a:gd name="T32" fmla="*/ 2 w 49"/>
                <a:gd name="T33" fmla="*/ 94 h 190"/>
                <a:gd name="T34" fmla="*/ 3 w 49"/>
                <a:gd name="T35" fmla="*/ 109 h 190"/>
                <a:gd name="T36" fmla="*/ 10 w 49"/>
                <a:gd name="T37" fmla="*/ 116 h 190"/>
                <a:gd name="T38" fmla="*/ 9 w 49"/>
                <a:gd name="T39" fmla="*/ 125 h 190"/>
                <a:gd name="T40" fmla="*/ 9 w 49"/>
                <a:gd name="T41" fmla="*/ 138 h 190"/>
                <a:gd name="T42" fmla="*/ 3 w 49"/>
                <a:gd name="T43" fmla="*/ 135 h 190"/>
                <a:gd name="T44" fmla="*/ 6 w 49"/>
                <a:gd name="T45" fmla="*/ 139 h 190"/>
                <a:gd name="T46" fmla="*/ 10 w 49"/>
                <a:gd name="T47" fmla="*/ 144 h 190"/>
                <a:gd name="T48" fmla="*/ 10 w 49"/>
                <a:gd name="T49" fmla="*/ 150 h 190"/>
                <a:gd name="T50" fmla="*/ 11 w 49"/>
                <a:gd name="T51" fmla="*/ 157 h 190"/>
                <a:gd name="T52" fmla="*/ 15 w 49"/>
                <a:gd name="T53" fmla="*/ 165 h 190"/>
                <a:gd name="T54" fmla="*/ 20 w 49"/>
                <a:gd name="T55" fmla="*/ 167 h 190"/>
                <a:gd name="T56" fmla="*/ 21 w 49"/>
                <a:gd name="T57" fmla="*/ 170 h 190"/>
                <a:gd name="T58" fmla="*/ 19 w 49"/>
                <a:gd name="T59" fmla="*/ 172 h 190"/>
                <a:gd name="T60" fmla="*/ 23 w 49"/>
                <a:gd name="T61" fmla="*/ 171 h 190"/>
                <a:gd name="T62" fmla="*/ 21 w 49"/>
                <a:gd name="T63" fmla="*/ 175 h 190"/>
                <a:gd name="T64" fmla="*/ 28 w 49"/>
                <a:gd name="T65" fmla="*/ 173 h 190"/>
                <a:gd name="T66" fmla="*/ 29 w 49"/>
                <a:gd name="T67" fmla="*/ 179 h 190"/>
                <a:gd name="T68" fmla="*/ 38 w 49"/>
                <a:gd name="T69" fmla="*/ 169 h 190"/>
                <a:gd name="T70" fmla="*/ 3 w 49"/>
                <a:gd name="T71" fmla="*/ 117 h 190"/>
                <a:gd name="T72" fmla="*/ 8 w 49"/>
                <a:gd name="T73" fmla="*/ 115 h 190"/>
                <a:gd name="T74" fmla="*/ 7 w 49"/>
                <a:gd name="T75" fmla="*/ 124 h 190"/>
                <a:gd name="T76" fmla="*/ 3 w 49"/>
                <a:gd name="T77" fmla="*/ 128 h 190"/>
                <a:gd name="T78" fmla="*/ 4 w 49"/>
                <a:gd name="T79" fmla="*/ 128 h 190"/>
                <a:gd name="T80" fmla="*/ 9 w 49"/>
                <a:gd name="T81" fmla="*/ 126 h 190"/>
                <a:gd name="T82" fmla="*/ 5 w 49"/>
                <a:gd name="T83" fmla="*/ 130 h 190"/>
                <a:gd name="T84" fmla="*/ 7 w 49"/>
                <a:gd name="T85" fmla="*/ 148 h 190"/>
                <a:gd name="T86" fmla="*/ 6 w 49"/>
                <a:gd name="T87" fmla="*/ 148 h 190"/>
                <a:gd name="T88" fmla="*/ 5 w 49"/>
                <a:gd name="T89" fmla="*/ 152 h 190"/>
                <a:gd name="T90" fmla="*/ 6 w 49"/>
                <a:gd name="T91" fmla="*/ 154 h 190"/>
                <a:gd name="T92" fmla="*/ 9 w 49"/>
                <a:gd name="T93" fmla="*/ 156 h 190"/>
                <a:gd name="T94" fmla="*/ 10 w 49"/>
                <a:gd name="T95" fmla="*/ 162 h 190"/>
                <a:gd name="T96" fmla="*/ 10 w 49"/>
                <a:gd name="T97" fmla="*/ 161 h 190"/>
                <a:gd name="T98" fmla="*/ 11 w 49"/>
                <a:gd name="T99" fmla="*/ 167 h 190"/>
                <a:gd name="T100" fmla="*/ 14 w 49"/>
                <a:gd name="T101" fmla="*/ 169 h 190"/>
                <a:gd name="T102" fmla="*/ 15 w 49"/>
                <a:gd name="T103" fmla="*/ 169 h 190"/>
                <a:gd name="T104" fmla="*/ 17 w 49"/>
                <a:gd name="T105" fmla="*/ 172 h 190"/>
                <a:gd name="T106" fmla="*/ 21 w 49"/>
                <a:gd name="T107" fmla="*/ 177 h 190"/>
                <a:gd name="T108" fmla="*/ 22 w 49"/>
                <a:gd name="T109" fmla="*/ 180 h 190"/>
                <a:gd name="T110" fmla="*/ 26 w 49"/>
                <a:gd name="T111" fmla="*/ 180 h 190"/>
                <a:gd name="T112" fmla="*/ 27 w 49"/>
                <a:gd name="T113" fmla="*/ 181 h 190"/>
                <a:gd name="T114" fmla="*/ 31 w 49"/>
                <a:gd name="T115" fmla="*/ 179 h 190"/>
                <a:gd name="T116" fmla="*/ 48 w 49"/>
                <a:gd name="T117" fmla="*/ 188 h 190"/>
                <a:gd name="T118" fmla="*/ 45 w 49"/>
                <a:gd name="T119" fmla="*/ 186 h 190"/>
                <a:gd name="T120" fmla="*/ 41 w 49"/>
                <a:gd name="T121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90">
                  <a:moveTo>
                    <a:pt x="42" y="184"/>
                  </a:move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lose/>
                  <a:moveTo>
                    <a:pt x="41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8"/>
                  </a:cubicBezTo>
                  <a:cubicBezTo>
                    <a:pt x="35" y="178"/>
                    <a:pt x="35" y="178"/>
                    <a:pt x="35" y="178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4" y="177"/>
                    <a:pt x="34" y="177"/>
                    <a:pt x="34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41" y="182"/>
                    <a:pt x="41" y="182"/>
                    <a:pt x="41" y="182"/>
                  </a:cubicBezTo>
                  <a:close/>
                  <a:moveTo>
                    <a:pt x="38" y="169"/>
                  </a:moveTo>
                  <a:cubicBezTo>
                    <a:pt x="36" y="168"/>
                    <a:pt x="36" y="168"/>
                    <a:pt x="36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6"/>
                    <a:pt x="7" y="136"/>
                    <a:pt x="7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4"/>
                    <a:pt x="19" y="174"/>
                    <a:pt x="19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0" y="172"/>
                    <a:pt x="20" y="172"/>
                    <a:pt x="20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5"/>
                    <a:pt x="30" y="175"/>
                    <a:pt x="30" y="175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3" y="171"/>
                    <a:pt x="33" y="171"/>
                    <a:pt x="33" y="171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8" y="169"/>
                    <a:pt x="38" y="169"/>
                    <a:pt x="38" y="169"/>
                  </a:cubicBezTo>
                  <a:close/>
                  <a:moveTo>
                    <a:pt x="46" y="190"/>
                  </a:move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6" y="190"/>
                    <a:pt x="46" y="190"/>
                  </a:cubicBezTo>
                  <a:close/>
                  <a:moveTo>
                    <a:pt x="6" y="117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lose/>
                  <a:moveTo>
                    <a:pt x="7" y="115"/>
                  </a:moveTo>
                  <a:cubicBezTo>
                    <a:pt x="8" y="115"/>
                    <a:pt x="8" y="115"/>
                    <a:pt x="8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7" y="115"/>
                    <a:pt x="7" y="115"/>
                    <a:pt x="7" y="115"/>
                  </a:cubicBezTo>
                  <a:close/>
                  <a:moveTo>
                    <a:pt x="2" y="123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lose/>
                  <a:moveTo>
                    <a:pt x="8" y="124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7" y="124"/>
                  </a:moveTo>
                  <a:cubicBezTo>
                    <a:pt x="7" y="124"/>
                    <a:pt x="7" y="124"/>
                    <a:pt x="7" y="124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4"/>
                  </a:cubicBezTo>
                  <a:close/>
                  <a:moveTo>
                    <a:pt x="5" y="123"/>
                  </a:moveTo>
                  <a:cubicBezTo>
                    <a:pt x="5" y="123"/>
                    <a:pt x="5" y="123"/>
                    <a:pt x="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3"/>
                    <a:pt x="5" y="123"/>
                    <a:pt x="5" y="123"/>
                  </a:cubicBezTo>
                  <a:close/>
                  <a:moveTo>
                    <a:pt x="5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lose/>
                  <a:moveTo>
                    <a:pt x="4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lose/>
                  <a:moveTo>
                    <a:pt x="3" y="127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7"/>
                    <a:pt x="3" y="127"/>
                    <a:pt x="3" y="127"/>
                  </a:cubicBezTo>
                  <a:close/>
                  <a:moveTo>
                    <a:pt x="7" y="127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7" y="127"/>
                    <a:pt x="7" y="127"/>
                    <a:pt x="7" y="127"/>
                  </a:cubicBezTo>
                  <a:close/>
                  <a:moveTo>
                    <a:pt x="6" y="127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4" y="133"/>
                  </a:move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4" y="128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128"/>
                    <a:pt x="4" y="128"/>
                    <a:pt x="4" y="128"/>
                  </a:cubicBezTo>
                  <a:close/>
                  <a:moveTo>
                    <a:pt x="2" y="129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lose/>
                  <a:moveTo>
                    <a:pt x="5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5" y="132"/>
                    <a:pt x="5" y="132"/>
                    <a:pt x="5" y="132"/>
                  </a:cubicBezTo>
                  <a:close/>
                  <a:moveTo>
                    <a:pt x="6" y="133"/>
                  </a:moveTo>
                  <a:cubicBezTo>
                    <a:pt x="7" y="133"/>
                    <a:pt x="7" y="133"/>
                    <a:pt x="7" y="133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6" y="133"/>
                    <a:pt x="6" y="133"/>
                  </a:cubicBezTo>
                  <a:close/>
                  <a:moveTo>
                    <a:pt x="8" y="126"/>
                  </a:moveTo>
                  <a:cubicBezTo>
                    <a:pt x="8" y="125"/>
                    <a:pt x="8" y="125"/>
                    <a:pt x="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6"/>
                    <a:pt x="8" y="126"/>
                    <a:pt x="8" y="126"/>
                  </a:cubicBezTo>
                  <a:close/>
                  <a:moveTo>
                    <a:pt x="9" y="126"/>
                  </a:moveTo>
                  <a:cubicBezTo>
                    <a:pt x="10" y="126"/>
                    <a:pt x="10" y="126"/>
                    <a:pt x="10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4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4" y="129"/>
                    <a:pt x="4" y="129"/>
                  </a:cubicBezTo>
                  <a:close/>
                  <a:moveTo>
                    <a:pt x="5" y="130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5" y="130"/>
                    <a:pt x="5" y="130"/>
                    <a:pt x="5" y="130"/>
                  </a:cubicBezTo>
                  <a:close/>
                  <a:moveTo>
                    <a:pt x="6" y="131"/>
                  </a:moveTo>
                  <a:cubicBezTo>
                    <a:pt x="7" y="130"/>
                    <a:pt x="7" y="130"/>
                    <a:pt x="7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lose/>
                  <a:moveTo>
                    <a:pt x="5" y="133"/>
                  </a:moveTo>
                  <a:cubicBezTo>
                    <a:pt x="5" y="132"/>
                    <a:pt x="5" y="132"/>
                    <a:pt x="5" y="13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3"/>
                    <a:pt x="5" y="133"/>
                    <a:pt x="5" y="133"/>
                  </a:cubicBezTo>
                  <a:close/>
                  <a:moveTo>
                    <a:pt x="7" y="148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8"/>
                    <a:pt x="7" y="148"/>
                    <a:pt x="7" y="148"/>
                  </a:cubicBezTo>
                  <a:close/>
                  <a:moveTo>
                    <a:pt x="4" y="147"/>
                  </a:move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7"/>
                    <a:pt x="4" y="147"/>
                    <a:pt x="4" y="147"/>
                  </a:cubicBezTo>
                  <a:close/>
                  <a:moveTo>
                    <a:pt x="4" y="148"/>
                  </a:moveTo>
                  <a:cubicBezTo>
                    <a:pt x="4" y="148"/>
                    <a:pt x="4" y="148"/>
                    <a:pt x="4" y="148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4" y="148"/>
                    <a:pt x="4" y="148"/>
                  </a:cubicBezTo>
                  <a:close/>
                  <a:moveTo>
                    <a:pt x="5" y="153"/>
                  </a:moveTo>
                  <a:cubicBezTo>
                    <a:pt x="5" y="153"/>
                    <a:pt x="5" y="153"/>
                    <a:pt x="5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3"/>
                    <a:pt x="5" y="153"/>
                    <a:pt x="5" y="153"/>
                  </a:cubicBezTo>
                  <a:close/>
                  <a:moveTo>
                    <a:pt x="7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6"/>
                    <a:pt x="7" y="156"/>
                    <a:pt x="7" y="156"/>
                  </a:cubicBezTo>
                  <a:close/>
                  <a:moveTo>
                    <a:pt x="9" y="156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4"/>
                    <a:pt x="6" y="154"/>
                    <a:pt x="6" y="154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55"/>
                    <a:pt x="10" y="155"/>
                    <a:pt x="10" y="155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6"/>
                    <a:pt x="9" y="156"/>
                    <a:pt x="9" y="156"/>
                  </a:cubicBezTo>
                  <a:close/>
                  <a:moveTo>
                    <a:pt x="8" y="160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0"/>
                    <a:pt x="8" y="160"/>
                    <a:pt x="8" y="160"/>
                  </a:cubicBezTo>
                  <a:close/>
                  <a:moveTo>
                    <a:pt x="8" y="161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lose/>
                  <a:moveTo>
                    <a:pt x="9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1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0"/>
                    <a:pt x="10" y="160"/>
                    <a:pt x="10" y="160"/>
                  </a:cubicBezTo>
                  <a:close/>
                  <a:moveTo>
                    <a:pt x="10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1"/>
                    <a:pt x="10" y="161"/>
                    <a:pt x="10" y="161"/>
                  </a:cubicBezTo>
                  <a:close/>
                  <a:moveTo>
                    <a:pt x="11" y="165"/>
                  </a:moveTo>
                  <a:cubicBezTo>
                    <a:pt x="10" y="166"/>
                    <a:pt x="10" y="166"/>
                    <a:pt x="10" y="166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5"/>
                    <a:pt x="11" y="165"/>
                    <a:pt x="11" y="165"/>
                  </a:cubicBezTo>
                  <a:close/>
                  <a:moveTo>
                    <a:pt x="12" y="169"/>
                  </a:moveTo>
                  <a:cubicBezTo>
                    <a:pt x="11" y="169"/>
                    <a:pt x="11" y="169"/>
                    <a:pt x="11" y="169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9"/>
                    <a:pt x="12" y="169"/>
                    <a:pt x="12" y="169"/>
                  </a:cubicBezTo>
                  <a:close/>
                  <a:moveTo>
                    <a:pt x="12" y="167"/>
                  </a:move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7"/>
                    <a:pt x="12" y="167"/>
                    <a:pt x="12" y="167"/>
                  </a:cubicBezTo>
                  <a:close/>
                  <a:moveTo>
                    <a:pt x="14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lose/>
                  <a:moveTo>
                    <a:pt x="13" y="171"/>
                  </a:moveTo>
                  <a:cubicBezTo>
                    <a:pt x="13" y="171"/>
                    <a:pt x="13" y="171"/>
                    <a:pt x="13" y="171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4" y="170"/>
                    <a:pt x="14" y="170"/>
                    <a:pt x="14" y="170"/>
                  </a:cubicBezTo>
                  <a:cubicBezTo>
                    <a:pt x="13" y="171"/>
                    <a:pt x="13" y="171"/>
                    <a:pt x="13" y="171"/>
                  </a:cubicBezTo>
                  <a:close/>
                  <a:moveTo>
                    <a:pt x="16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lose/>
                  <a:moveTo>
                    <a:pt x="16" y="170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70"/>
                  </a:cubicBezTo>
                  <a:close/>
                  <a:moveTo>
                    <a:pt x="16" y="171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6" y="171"/>
                    <a:pt x="16" y="171"/>
                    <a:pt x="16" y="171"/>
                  </a:cubicBezTo>
                  <a:close/>
                  <a:moveTo>
                    <a:pt x="17" y="173"/>
                  </a:moveTo>
                  <a:cubicBezTo>
                    <a:pt x="17" y="173"/>
                    <a:pt x="17" y="173"/>
                    <a:pt x="17" y="17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3"/>
                    <a:pt x="17" y="173"/>
                    <a:pt x="17" y="173"/>
                  </a:cubicBezTo>
                  <a:close/>
                  <a:moveTo>
                    <a:pt x="20" y="177"/>
                  </a:moveTo>
                  <a:cubicBezTo>
                    <a:pt x="19" y="177"/>
                    <a:pt x="19" y="177"/>
                    <a:pt x="19" y="177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0" y="177"/>
                    <a:pt x="20" y="177"/>
                    <a:pt x="20" y="177"/>
                  </a:cubicBezTo>
                  <a:close/>
                  <a:moveTo>
                    <a:pt x="17" y="177"/>
                  </a:moveTo>
                  <a:cubicBezTo>
                    <a:pt x="17" y="177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lose/>
                  <a:moveTo>
                    <a:pt x="25" y="181"/>
                  </a:moveTo>
                  <a:cubicBezTo>
                    <a:pt x="25" y="182"/>
                    <a:pt x="25" y="182"/>
                    <a:pt x="25" y="182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5" y="181"/>
                    <a:pt x="25" y="181"/>
                    <a:pt x="25" y="181"/>
                  </a:cubicBezTo>
                  <a:close/>
                  <a:moveTo>
                    <a:pt x="26" y="181"/>
                  </a:move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6" y="181"/>
                    <a:pt x="26" y="181"/>
                    <a:pt x="26" y="181"/>
                  </a:cubicBezTo>
                  <a:close/>
                  <a:moveTo>
                    <a:pt x="31" y="180"/>
                  </a:moveTo>
                  <a:cubicBezTo>
                    <a:pt x="31" y="181"/>
                    <a:pt x="31" y="181"/>
                    <a:pt x="31" y="181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1" y="180"/>
                  </a:cubicBezTo>
                  <a:close/>
                  <a:moveTo>
                    <a:pt x="34" y="180"/>
                  </a:moveTo>
                  <a:cubicBezTo>
                    <a:pt x="33" y="180"/>
                    <a:pt x="33" y="180"/>
                    <a:pt x="33" y="180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4" y="180"/>
                    <a:pt x="34" y="180"/>
                    <a:pt x="34" y="180"/>
                  </a:cubicBezTo>
                  <a:close/>
                  <a:moveTo>
                    <a:pt x="30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6"/>
                    <a:pt x="30" y="186"/>
                    <a:pt x="30" y="186"/>
                  </a:cubicBezTo>
                  <a:close/>
                  <a:moveTo>
                    <a:pt x="31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48" y="190"/>
                  </a:move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48" y="190"/>
                    <a:pt x="48" y="190"/>
                    <a:pt x="48" y="190"/>
                  </a:cubicBezTo>
                  <a:close/>
                  <a:moveTo>
                    <a:pt x="37" y="186"/>
                  </a:moveTo>
                  <a:cubicBezTo>
                    <a:pt x="38" y="185"/>
                    <a:pt x="38" y="185"/>
                    <a:pt x="38" y="185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9"/>
                    <a:pt x="45" y="189"/>
                    <a:pt x="45" y="189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8" y="186"/>
                    <a:pt x="38" y="186"/>
                    <a:pt x="38" y="186"/>
                  </a:cubicBezTo>
                  <a:lnTo>
                    <a:pt x="37" y="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7" name="Rectangle 190"/>
            <p:cNvSpPr>
              <a:spLocks noChangeArrowheads="1"/>
            </p:cNvSpPr>
            <p:nvPr/>
          </p:nvSpPr>
          <p:spPr bwMode="auto">
            <a:xfrm>
              <a:off x="3002529" y="2846591"/>
              <a:ext cx="1287" cy="514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3011537" y="2851738"/>
              <a:ext cx="14153" cy="14153"/>
            </a:xfrm>
            <a:custGeom>
              <a:avLst/>
              <a:gdLst>
                <a:gd name="T0" fmla="*/ 11 w 11"/>
                <a:gd name="T1" fmla="*/ 11 h 11"/>
                <a:gd name="T2" fmla="*/ 7 w 11"/>
                <a:gd name="T3" fmla="*/ 11 h 11"/>
                <a:gd name="T4" fmla="*/ 7 w 11"/>
                <a:gd name="T5" fmla="*/ 11 h 11"/>
                <a:gd name="T6" fmla="*/ 11 w 11"/>
                <a:gd name="T7" fmla="*/ 11 h 11"/>
                <a:gd name="T8" fmla="*/ 11 w 11"/>
                <a:gd name="T9" fmla="*/ 11 h 11"/>
                <a:gd name="T10" fmla="*/ 7 w 11"/>
                <a:gd name="T11" fmla="*/ 0 h 11"/>
                <a:gd name="T12" fmla="*/ 4 w 11"/>
                <a:gd name="T13" fmla="*/ 4 h 11"/>
                <a:gd name="T14" fmla="*/ 7 w 11"/>
                <a:gd name="T15" fmla="*/ 4 h 11"/>
                <a:gd name="T16" fmla="*/ 11 w 11"/>
                <a:gd name="T17" fmla="*/ 8 h 11"/>
                <a:gd name="T18" fmla="*/ 7 w 11"/>
                <a:gd name="T19" fmla="*/ 0 h 11"/>
                <a:gd name="T20" fmla="*/ 7 w 11"/>
                <a:gd name="T21" fmla="*/ 0 h 11"/>
                <a:gd name="T22" fmla="*/ 0 w 11"/>
                <a:gd name="T23" fmla="*/ 4 h 11"/>
                <a:gd name="T24" fmla="*/ 4 w 11"/>
                <a:gd name="T25" fmla="*/ 8 h 11"/>
                <a:gd name="T26" fmla="*/ 4 w 11"/>
                <a:gd name="T27" fmla="*/ 11 h 11"/>
                <a:gd name="T28" fmla="*/ 0 w 11"/>
                <a:gd name="T29" fmla="*/ 4 h 11"/>
                <a:gd name="T30" fmla="*/ 0 w 11"/>
                <a:gd name="T31" fmla="*/ 4 h 11"/>
                <a:gd name="T32" fmla="*/ 0 w 11"/>
                <a:gd name="T3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lnTo>
                    <a:pt x="7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7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11" y="8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0" y="4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9" name="Freeform 192"/>
            <p:cNvSpPr/>
            <p:nvPr/>
          </p:nvSpPr>
          <p:spPr bwMode="auto">
            <a:xfrm>
              <a:off x="3016684" y="2871037"/>
              <a:ext cx="3860" cy="900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0" name="Freeform 193"/>
            <p:cNvSpPr>
              <a:spLocks noEditPoints="1"/>
            </p:cNvSpPr>
            <p:nvPr/>
          </p:nvSpPr>
          <p:spPr bwMode="auto">
            <a:xfrm>
              <a:off x="3016683" y="2885191"/>
              <a:ext cx="14153" cy="28306"/>
            </a:xfrm>
            <a:custGeom>
              <a:avLst/>
              <a:gdLst>
                <a:gd name="T0" fmla="*/ 7 w 11"/>
                <a:gd name="T1" fmla="*/ 15 h 22"/>
                <a:gd name="T2" fmla="*/ 3 w 11"/>
                <a:gd name="T3" fmla="*/ 19 h 22"/>
                <a:gd name="T4" fmla="*/ 3 w 11"/>
                <a:gd name="T5" fmla="*/ 22 h 22"/>
                <a:gd name="T6" fmla="*/ 7 w 11"/>
                <a:gd name="T7" fmla="*/ 22 h 22"/>
                <a:gd name="T8" fmla="*/ 11 w 11"/>
                <a:gd name="T9" fmla="*/ 19 h 22"/>
                <a:gd name="T10" fmla="*/ 7 w 11"/>
                <a:gd name="T11" fmla="*/ 15 h 22"/>
                <a:gd name="T12" fmla="*/ 7 w 11"/>
                <a:gd name="T13" fmla="*/ 15 h 22"/>
                <a:gd name="T14" fmla="*/ 0 w 11"/>
                <a:gd name="T15" fmla="*/ 0 h 22"/>
                <a:gd name="T16" fmla="*/ 7 w 11"/>
                <a:gd name="T17" fmla="*/ 4 h 22"/>
                <a:gd name="T18" fmla="*/ 11 w 11"/>
                <a:gd name="T19" fmla="*/ 8 h 22"/>
                <a:gd name="T20" fmla="*/ 11 w 11"/>
                <a:gd name="T21" fmla="*/ 11 h 22"/>
                <a:gd name="T22" fmla="*/ 7 w 11"/>
                <a:gd name="T23" fmla="*/ 8 h 22"/>
                <a:gd name="T24" fmla="*/ 3 w 11"/>
                <a:gd name="T25" fmla="*/ 8 h 22"/>
                <a:gd name="T26" fmla="*/ 3 w 11"/>
                <a:gd name="T27" fmla="*/ 8 h 22"/>
                <a:gd name="T28" fmla="*/ 0 w 11"/>
                <a:gd name="T29" fmla="*/ 4 h 22"/>
                <a:gd name="T30" fmla="*/ 0 w 11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2">
                  <a:moveTo>
                    <a:pt x="7" y="15"/>
                  </a:move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7" y="15"/>
                  </a:lnTo>
                  <a:close/>
                  <a:moveTo>
                    <a:pt x="0" y="0"/>
                  </a:moveTo>
                  <a:lnTo>
                    <a:pt x="7" y="4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1" name="Freeform 194"/>
            <p:cNvSpPr/>
            <p:nvPr/>
          </p:nvSpPr>
          <p:spPr bwMode="auto">
            <a:xfrm>
              <a:off x="3053994" y="2918643"/>
              <a:ext cx="5147" cy="5147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3006390" y="2913497"/>
              <a:ext cx="14153" cy="29593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5 h 6"/>
                <a:gd name="T4" fmla="*/ 1 w 3"/>
                <a:gd name="T5" fmla="*/ 5 h 6"/>
                <a:gd name="T6" fmla="*/ 0 w 3"/>
                <a:gd name="T7" fmla="*/ 6 h 6"/>
                <a:gd name="T8" fmla="*/ 1 w 3"/>
                <a:gd name="T9" fmla="*/ 6 h 6"/>
                <a:gd name="T10" fmla="*/ 2 w 3"/>
                <a:gd name="T11" fmla="*/ 6 h 6"/>
                <a:gd name="T12" fmla="*/ 2 w 3"/>
                <a:gd name="T13" fmla="*/ 4 h 6"/>
                <a:gd name="T14" fmla="*/ 3 w 3"/>
                <a:gd name="T15" fmla="*/ 5 h 6"/>
                <a:gd name="T16" fmla="*/ 2 w 3"/>
                <a:gd name="T17" fmla="*/ 5 h 6"/>
                <a:gd name="T18" fmla="*/ 2 w 3"/>
                <a:gd name="T19" fmla="*/ 4 h 6"/>
                <a:gd name="T20" fmla="*/ 3 w 3"/>
                <a:gd name="T21" fmla="*/ 0 h 6"/>
                <a:gd name="T22" fmla="*/ 3 w 3"/>
                <a:gd name="T23" fmla="*/ 1 h 6"/>
                <a:gd name="T24" fmla="*/ 3 w 3"/>
                <a:gd name="T25" fmla="*/ 2 h 6"/>
                <a:gd name="T26" fmla="*/ 3 w 3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3" name="Freeform 196"/>
            <p:cNvSpPr>
              <a:spLocks noEditPoints="1"/>
            </p:cNvSpPr>
            <p:nvPr/>
          </p:nvSpPr>
          <p:spPr bwMode="auto">
            <a:xfrm>
              <a:off x="3002530" y="2961102"/>
              <a:ext cx="28306" cy="24446"/>
            </a:xfrm>
            <a:custGeom>
              <a:avLst/>
              <a:gdLst>
                <a:gd name="T0" fmla="*/ 18 w 22"/>
                <a:gd name="T1" fmla="*/ 0 h 19"/>
                <a:gd name="T2" fmla="*/ 22 w 22"/>
                <a:gd name="T3" fmla="*/ 0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0 h 19"/>
                <a:gd name="T10" fmla="*/ 18 w 22"/>
                <a:gd name="T11" fmla="*/ 4 h 19"/>
                <a:gd name="T12" fmla="*/ 11 w 22"/>
                <a:gd name="T13" fmla="*/ 4 h 19"/>
                <a:gd name="T14" fmla="*/ 11 w 22"/>
                <a:gd name="T15" fmla="*/ 4 h 19"/>
                <a:gd name="T16" fmla="*/ 7 w 22"/>
                <a:gd name="T17" fmla="*/ 4 h 19"/>
                <a:gd name="T18" fmla="*/ 3 w 22"/>
                <a:gd name="T19" fmla="*/ 8 h 19"/>
                <a:gd name="T20" fmla="*/ 7 w 22"/>
                <a:gd name="T21" fmla="*/ 8 h 19"/>
                <a:gd name="T22" fmla="*/ 7 w 22"/>
                <a:gd name="T23" fmla="*/ 12 h 19"/>
                <a:gd name="T24" fmla="*/ 3 w 22"/>
                <a:gd name="T25" fmla="*/ 15 h 19"/>
                <a:gd name="T26" fmla="*/ 0 w 22"/>
                <a:gd name="T27" fmla="*/ 15 h 19"/>
                <a:gd name="T28" fmla="*/ 7 w 22"/>
                <a:gd name="T29" fmla="*/ 19 h 19"/>
                <a:gd name="T30" fmla="*/ 14 w 22"/>
                <a:gd name="T31" fmla="*/ 15 h 19"/>
                <a:gd name="T32" fmla="*/ 18 w 22"/>
                <a:gd name="T33" fmla="*/ 15 h 19"/>
                <a:gd name="T34" fmla="*/ 18 w 22"/>
                <a:gd name="T35" fmla="*/ 12 h 19"/>
                <a:gd name="T36" fmla="*/ 14 w 22"/>
                <a:gd name="T37" fmla="*/ 8 h 19"/>
                <a:gd name="T38" fmla="*/ 18 w 22"/>
                <a:gd name="T39" fmla="*/ 4 h 19"/>
                <a:gd name="T40" fmla="*/ 18 w 22"/>
                <a:gd name="T4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18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8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7" y="19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4" name="Rectangle 19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5" name="Rectangle 19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6" name="Rectangle 19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7" name="Rectangle 20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8" name="Rectangle 20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9" name="Rectangle 20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0" name="Rectangle 20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1" name="Rectangle 20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2" name="Rectangle 20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3" name="Rectangle 20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4" name="Rectangle 20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5" name="Rectangle 20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6" name="Rectangle 21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7" name="Rectangle 21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8" name="Rectangle 21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9" name="Rectangle 21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0" name="Rectangle 21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1" name="Rectangle 21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2" name="Rectangle 21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3" name="Rectangle 21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4" name="Rectangle 21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5" name="Rectangle 21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6" name="Rectangle 22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7" name="Rectangle 22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8" name="Rectangle 22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9" name="Rectangle 22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0" name="Rectangle 22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1" name="Rectangle 22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2" name="Rectangle 22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3" name="Rectangle 22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4" name="Rectangle 22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5" name="Rectangle 22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6" name="Rectangle 23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7" name="Rectangle 23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8" name="Rectangle 23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9" name="Rectangle 23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0" name="Rectangle 23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1" name="Rectangle 23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2" name="Rectangle 23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3" name="Rectangle 23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4" name="Rectangle 23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5" name="Rectangle 23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6" name="Rectangle 24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7" name="Rectangle 24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8" name="Rectangle 24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9" name="Rectangle 24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0" name="Rectangle 24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1" name="Rectangle 24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2" name="Rectangle 24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3" name="Rectangle 24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4" name="Rectangle 24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5" name="Rectangle 24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6" name="Rectangle 25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7" name="Rectangle 25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8" name="Rectangle 25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9" name="Rectangle 25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0" name="Rectangle 25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1" name="Rectangle 25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2" name="Rectangle 25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3" name="Rectangle 25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4" name="Rectangle 25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5" name="Rectangle 25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6" name="Rectangle 26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7" name="Rectangle 26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8" name="Freeform 168"/>
            <p:cNvSpPr>
              <a:spLocks noEditPoints="1"/>
            </p:cNvSpPr>
            <p:nvPr/>
          </p:nvSpPr>
          <p:spPr bwMode="auto">
            <a:xfrm>
              <a:off x="1786664" y="2036014"/>
              <a:ext cx="1196567" cy="639456"/>
            </a:xfrm>
            <a:custGeom>
              <a:avLst/>
              <a:gdLst>
                <a:gd name="T0" fmla="*/ 146 w 251"/>
                <a:gd name="T1" fmla="*/ 13 h 134"/>
                <a:gd name="T2" fmla="*/ 177 w 251"/>
                <a:gd name="T3" fmla="*/ 26 h 134"/>
                <a:gd name="T4" fmla="*/ 210 w 251"/>
                <a:gd name="T5" fmla="*/ 41 h 134"/>
                <a:gd name="T6" fmla="*/ 236 w 251"/>
                <a:gd name="T7" fmla="*/ 33 h 134"/>
                <a:gd name="T8" fmla="*/ 248 w 251"/>
                <a:gd name="T9" fmla="*/ 27 h 134"/>
                <a:gd name="T10" fmla="*/ 250 w 251"/>
                <a:gd name="T11" fmla="*/ 40 h 134"/>
                <a:gd name="T12" fmla="*/ 242 w 251"/>
                <a:gd name="T13" fmla="*/ 42 h 134"/>
                <a:gd name="T14" fmla="*/ 235 w 251"/>
                <a:gd name="T15" fmla="*/ 45 h 134"/>
                <a:gd name="T16" fmla="*/ 234 w 251"/>
                <a:gd name="T17" fmla="*/ 53 h 134"/>
                <a:gd name="T18" fmla="*/ 228 w 251"/>
                <a:gd name="T19" fmla="*/ 57 h 134"/>
                <a:gd name="T20" fmla="*/ 216 w 251"/>
                <a:gd name="T21" fmla="*/ 61 h 134"/>
                <a:gd name="T22" fmla="*/ 211 w 251"/>
                <a:gd name="T23" fmla="*/ 69 h 134"/>
                <a:gd name="T24" fmla="*/ 210 w 251"/>
                <a:gd name="T25" fmla="*/ 70 h 134"/>
                <a:gd name="T26" fmla="*/ 206 w 251"/>
                <a:gd name="T27" fmla="*/ 75 h 134"/>
                <a:gd name="T28" fmla="*/ 205 w 251"/>
                <a:gd name="T29" fmla="*/ 67 h 134"/>
                <a:gd name="T30" fmla="*/ 203 w 251"/>
                <a:gd name="T31" fmla="*/ 73 h 134"/>
                <a:gd name="T32" fmla="*/ 203 w 251"/>
                <a:gd name="T33" fmla="*/ 76 h 134"/>
                <a:gd name="T34" fmla="*/ 201 w 251"/>
                <a:gd name="T35" fmla="*/ 78 h 134"/>
                <a:gd name="T36" fmla="*/ 202 w 251"/>
                <a:gd name="T37" fmla="*/ 83 h 134"/>
                <a:gd name="T38" fmla="*/ 204 w 251"/>
                <a:gd name="T39" fmla="*/ 86 h 134"/>
                <a:gd name="T40" fmla="*/ 201 w 251"/>
                <a:gd name="T41" fmla="*/ 88 h 134"/>
                <a:gd name="T42" fmla="*/ 193 w 251"/>
                <a:gd name="T43" fmla="*/ 94 h 134"/>
                <a:gd name="T44" fmla="*/ 183 w 251"/>
                <a:gd name="T45" fmla="*/ 100 h 134"/>
                <a:gd name="T46" fmla="*/ 177 w 251"/>
                <a:gd name="T47" fmla="*/ 110 h 134"/>
                <a:gd name="T48" fmla="*/ 180 w 251"/>
                <a:gd name="T49" fmla="*/ 128 h 134"/>
                <a:gd name="T50" fmla="*/ 173 w 251"/>
                <a:gd name="T51" fmla="*/ 131 h 134"/>
                <a:gd name="T52" fmla="*/ 169 w 251"/>
                <a:gd name="T53" fmla="*/ 125 h 134"/>
                <a:gd name="T54" fmla="*/ 168 w 251"/>
                <a:gd name="T55" fmla="*/ 116 h 134"/>
                <a:gd name="T56" fmla="*/ 161 w 251"/>
                <a:gd name="T57" fmla="*/ 113 h 134"/>
                <a:gd name="T58" fmla="*/ 157 w 251"/>
                <a:gd name="T59" fmla="*/ 110 h 134"/>
                <a:gd name="T60" fmla="*/ 149 w 251"/>
                <a:gd name="T61" fmla="*/ 110 h 134"/>
                <a:gd name="T62" fmla="*/ 139 w 251"/>
                <a:gd name="T63" fmla="*/ 112 h 134"/>
                <a:gd name="T64" fmla="*/ 140 w 251"/>
                <a:gd name="T65" fmla="*/ 115 h 134"/>
                <a:gd name="T66" fmla="*/ 132 w 251"/>
                <a:gd name="T67" fmla="*/ 115 h 134"/>
                <a:gd name="T68" fmla="*/ 125 w 251"/>
                <a:gd name="T69" fmla="*/ 113 h 134"/>
                <a:gd name="T70" fmla="*/ 116 w 251"/>
                <a:gd name="T71" fmla="*/ 113 h 134"/>
                <a:gd name="T72" fmla="*/ 108 w 251"/>
                <a:gd name="T73" fmla="*/ 118 h 134"/>
                <a:gd name="T74" fmla="*/ 104 w 251"/>
                <a:gd name="T75" fmla="*/ 129 h 134"/>
                <a:gd name="T76" fmla="*/ 96 w 251"/>
                <a:gd name="T77" fmla="*/ 123 h 134"/>
                <a:gd name="T78" fmla="*/ 91 w 251"/>
                <a:gd name="T79" fmla="*/ 113 h 134"/>
                <a:gd name="T80" fmla="*/ 83 w 251"/>
                <a:gd name="T81" fmla="*/ 113 h 134"/>
                <a:gd name="T82" fmla="*/ 76 w 251"/>
                <a:gd name="T83" fmla="*/ 113 h 134"/>
                <a:gd name="T84" fmla="*/ 73 w 251"/>
                <a:gd name="T85" fmla="*/ 108 h 134"/>
                <a:gd name="T86" fmla="*/ 67 w 251"/>
                <a:gd name="T87" fmla="*/ 101 h 134"/>
                <a:gd name="T88" fmla="*/ 18 w 251"/>
                <a:gd name="T89" fmla="*/ 89 h 134"/>
                <a:gd name="T90" fmla="*/ 9 w 251"/>
                <a:gd name="T91" fmla="*/ 82 h 134"/>
                <a:gd name="T92" fmla="*/ 6 w 251"/>
                <a:gd name="T93" fmla="*/ 72 h 134"/>
                <a:gd name="T94" fmla="*/ 6 w 251"/>
                <a:gd name="T95" fmla="*/ 66 h 134"/>
                <a:gd name="T96" fmla="*/ 4 w 251"/>
                <a:gd name="T97" fmla="*/ 66 h 134"/>
                <a:gd name="T98" fmla="*/ 1 w 251"/>
                <a:gd name="T99" fmla="*/ 52 h 134"/>
                <a:gd name="T100" fmla="*/ 3 w 251"/>
                <a:gd name="T101" fmla="*/ 39 h 134"/>
                <a:gd name="T102" fmla="*/ 11 w 251"/>
                <a:gd name="T103" fmla="*/ 19 h 134"/>
                <a:gd name="T104" fmla="*/ 12 w 251"/>
                <a:gd name="T105" fmla="*/ 16 h 134"/>
                <a:gd name="T106" fmla="*/ 13 w 251"/>
                <a:gd name="T107" fmla="*/ 7 h 134"/>
                <a:gd name="T108" fmla="*/ 19 w 251"/>
                <a:gd name="T109" fmla="*/ 8 h 134"/>
                <a:gd name="T110" fmla="*/ 19 w 251"/>
                <a:gd name="T111" fmla="*/ 12 h 134"/>
                <a:gd name="T112" fmla="*/ 23 w 251"/>
                <a:gd name="T113" fmla="*/ 3 h 134"/>
                <a:gd name="T114" fmla="*/ 218 w 251"/>
                <a:gd name="T115" fmla="*/ 60 h 134"/>
                <a:gd name="T116" fmla="*/ 223 w 251"/>
                <a:gd name="T117" fmla="*/ 59 h 134"/>
                <a:gd name="T118" fmla="*/ 22 w 251"/>
                <a:gd name="T119" fmla="*/ 4 h 134"/>
                <a:gd name="T120" fmla="*/ 105 w 251"/>
                <a:gd name="T12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134">
                  <a:moveTo>
                    <a:pt x="22" y="0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6"/>
                    <a:pt x="243" y="26"/>
                    <a:pt x="243" y="26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7" y="26"/>
                    <a:pt x="247" y="26"/>
                    <a:pt x="247" y="26"/>
                  </a:cubicBezTo>
                  <a:cubicBezTo>
                    <a:pt x="248" y="27"/>
                    <a:pt x="248" y="27"/>
                    <a:pt x="248" y="27"/>
                  </a:cubicBezTo>
                  <a:cubicBezTo>
                    <a:pt x="248" y="29"/>
                    <a:pt x="248" y="29"/>
                    <a:pt x="248" y="29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48" y="40"/>
                    <a:pt x="248" y="40"/>
                    <a:pt x="248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6" y="41"/>
                    <a:pt x="246" y="41"/>
                    <a:pt x="246" y="41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0"/>
                    <a:pt x="242" y="40"/>
                    <a:pt x="242" y="40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3"/>
                    <a:pt x="238" y="43"/>
                    <a:pt x="238" y="43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2" y="50"/>
                    <a:pt x="232" y="50"/>
                    <a:pt x="232" y="50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2" y="53"/>
                    <a:pt x="232" y="53"/>
                    <a:pt x="232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5" y="54"/>
                    <a:pt x="235" y="54"/>
                    <a:pt x="235" y="54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0" y="56"/>
                    <a:pt x="230" y="56"/>
                    <a:pt x="230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28" y="56"/>
                    <a:pt x="228" y="56"/>
                    <a:pt x="228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19" y="58"/>
                    <a:pt x="219" y="58"/>
                    <a:pt x="219" y="58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0" y="69"/>
                    <a:pt x="210" y="69"/>
                    <a:pt x="210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3" y="86"/>
                    <a:pt x="203" y="86"/>
                    <a:pt x="203" y="86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7"/>
                    <a:pt x="202" y="87"/>
                    <a:pt x="202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1" y="94"/>
                    <a:pt x="191" y="94"/>
                    <a:pt x="191" y="94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0"/>
                    <a:pt x="181" y="100"/>
                    <a:pt x="181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20"/>
                    <a:pt x="178" y="120"/>
                    <a:pt x="178" y="120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7"/>
                    <a:pt x="180" y="127"/>
                    <a:pt x="180" y="127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9"/>
                    <a:pt x="180" y="129"/>
                    <a:pt x="180" y="129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3"/>
                    <a:pt x="178" y="133"/>
                    <a:pt x="178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6" y="134"/>
                    <a:pt x="176" y="134"/>
                    <a:pt x="176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7"/>
                    <a:pt x="97" y="127"/>
                    <a:pt x="97" y="127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231" y="57"/>
                  </a:move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lose/>
                  <a:moveTo>
                    <a:pt x="217" y="60"/>
                  </a:moveTo>
                  <a:cubicBezTo>
                    <a:pt x="217" y="61"/>
                    <a:pt x="217" y="61"/>
                    <a:pt x="217" y="6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7" y="60"/>
                    <a:pt x="217" y="60"/>
                    <a:pt x="217" y="60"/>
                  </a:cubicBezTo>
                  <a:close/>
                  <a:moveTo>
                    <a:pt x="22" y="4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10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1"/>
                    <a:pt x="106" y="121"/>
                    <a:pt x="106" y="121"/>
                  </a:cubicBezTo>
                  <a:close/>
                  <a:moveTo>
                    <a:pt x="105" y="123"/>
                  </a:moveTo>
                  <a:cubicBezTo>
                    <a:pt x="106" y="123"/>
                    <a:pt x="106" y="123"/>
                    <a:pt x="106" y="123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3"/>
                    <a:pt x="105" y="123"/>
                    <a:pt x="105" y="123"/>
                  </a:cubicBezTo>
                  <a:close/>
                  <a:moveTo>
                    <a:pt x="105" y="128"/>
                  </a:moveTo>
                  <a:cubicBezTo>
                    <a:pt x="104" y="127"/>
                    <a:pt x="104" y="127"/>
                    <a:pt x="104" y="127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5" y="128"/>
                    <a:pt x="10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</p:grpSp>
      <p:grpSp>
        <p:nvGrpSpPr>
          <p:cNvPr id="259" name="组合 258"/>
          <p:cNvGrpSpPr/>
          <p:nvPr/>
        </p:nvGrpSpPr>
        <p:grpSpPr bwMode="auto">
          <a:xfrm>
            <a:off x="6548438" y="1747838"/>
            <a:ext cx="2093912" cy="563562"/>
            <a:chOff x="5815013" y="1408485"/>
            <a:chExt cx="2093892" cy="563190"/>
          </a:xfrm>
        </p:grpSpPr>
        <p:cxnSp>
          <p:nvCxnSpPr>
            <p:cNvPr id="260" name="Straight Connector 21"/>
            <p:cNvCxnSpPr/>
            <p:nvPr/>
          </p:nvCxnSpPr>
          <p:spPr>
            <a:xfrm flipV="1">
              <a:off x="5815013" y="1629001"/>
              <a:ext cx="214310" cy="342674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2"/>
            <p:cNvCxnSpPr/>
            <p:nvPr/>
          </p:nvCxnSpPr>
          <p:spPr>
            <a:xfrm>
              <a:off x="6029323" y="1629001"/>
              <a:ext cx="642932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23"/>
            <p:cNvSpPr/>
            <p:nvPr/>
          </p:nvSpPr>
          <p:spPr>
            <a:xfrm>
              <a:off x="6662730" y="1408485"/>
              <a:ext cx="1246175" cy="4918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anose="020B0604020202020204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anose="020B0604020202020204" pitchFamily="34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63" name="组合 262"/>
          <p:cNvGrpSpPr/>
          <p:nvPr/>
        </p:nvGrpSpPr>
        <p:grpSpPr bwMode="auto">
          <a:xfrm>
            <a:off x="127000" y="2362200"/>
            <a:ext cx="2271713" cy="493713"/>
            <a:chOff x="127257" y="2362744"/>
            <a:chExt cx="2271735" cy="492443"/>
          </a:xfrm>
        </p:grpSpPr>
        <p:grpSp>
          <p:nvGrpSpPr>
            <p:cNvPr id="20511" name="组合 263"/>
            <p:cNvGrpSpPr/>
            <p:nvPr/>
          </p:nvGrpSpPr>
          <p:grpSpPr bwMode="auto">
            <a:xfrm>
              <a:off x="1456017" y="2382954"/>
              <a:ext cx="942975" cy="210623"/>
              <a:chOff x="1988553" y="2061090"/>
              <a:chExt cx="942975" cy="210623"/>
            </a:xfrm>
          </p:grpSpPr>
          <p:cxnSp>
            <p:nvCxnSpPr>
              <p:cNvPr id="266" name="Straight Connector 27"/>
              <p:cNvCxnSpPr/>
              <p:nvPr/>
            </p:nvCxnSpPr>
            <p:spPr>
              <a:xfrm flipH="1">
                <a:off x="2717213" y="2061465"/>
                <a:ext cx="214315" cy="210594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8"/>
              <p:cNvCxnSpPr/>
              <p:nvPr/>
            </p:nvCxnSpPr>
            <p:spPr>
              <a:xfrm flipH="1">
                <a:off x="1988544" y="2272059"/>
                <a:ext cx="728669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5" name="Rectangle 29"/>
            <p:cNvSpPr/>
            <p:nvPr/>
          </p:nvSpPr>
          <p:spPr>
            <a:xfrm>
              <a:off x="127257" y="2362744"/>
              <a:ext cx="1231912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anose="020B0604020202020204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anose="020B0604020202020204" pitchFamily="34" charset="0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 bwMode="auto">
          <a:xfrm>
            <a:off x="2270125" y="1870075"/>
            <a:ext cx="468313" cy="446088"/>
            <a:chOff x="3245416" y="680837"/>
            <a:chExt cx="469486" cy="445917"/>
          </a:xfrm>
        </p:grpSpPr>
        <p:sp>
          <p:nvSpPr>
            <p:cNvPr id="269" name="椭圆 268"/>
            <p:cNvSpPr/>
            <p:nvPr/>
          </p:nvSpPr>
          <p:spPr>
            <a:xfrm>
              <a:off x="3254965" y="680837"/>
              <a:ext cx="445613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10" name="文本框 269"/>
            <p:cNvSpPr txBox="1">
              <a:spLocks noChangeArrowheads="1"/>
            </p:cNvSpPr>
            <p:nvPr/>
          </p:nvSpPr>
          <p:spPr bwMode="auto">
            <a:xfrm>
              <a:off x="3245416" y="783353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60%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71" name="组合 270"/>
          <p:cNvGrpSpPr/>
          <p:nvPr/>
        </p:nvGrpSpPr>
        <p:grpSpPr bwMode="auto">
          <a:xfrm>
            <a:off x="752475" y="3870325"/>
            <a:ext cx="2265363" cy="492125"/>
            <a:chOff x="752231" y="3870462"/>
            <a:chExt cx="2265049" cy="492443"/>
          </a:xfrm>
        </p:grpSpPr>
        <p:grpSp>
          <p:nvGrpSpPr>
            <p:cNvPr id="20505" name="组合 271"/>
            <p:cNvGrpSpPr/>
            <p:nvPr/>
          </p:nvGrpSpPr>
          <p:grpSpPr bwMode="auto">
            <a:xfrm>
              <a:off x="2074305" y="3890672"/>
              <a:ext cx="942975" cy="210623"/>
              <a:chOff x="1988553" y="2061090"/>
              <a:chExt cx="942975" cy="210623"/>
            </a:xfrm>
          </p:grpSpPr>
          <p:cxnSp>
            <p:nvCxnSpPr>
              <p:cNvPr id="274" name="Straight Connector 27"/>
              <p:cNvCxnSpPr/>
              <p:nvPr/>
            </p:nvCxnSpPr>
            <p:spPr>
              <a:xfrm flipH="1">
                <a:off x="2717245" y="2061531"/>
                <a:ext cx="214283" cy="209685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8"/>
              <p:cNvCxnSpPr/>
              <p:nvPr/>
            </p:nvCxnSpPr>
            <p:spPr>
              <a:xfrm flipH="1">
                <a:off x="1988684" y="2271217"/>
                <a:ext cx="728561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3" name="Rectangle 29"/>
            <p:cNvSpPr/>
            <p:nvPr/>
          </p:nvSpPr>
          <p:spPr>
            <a:xfrm>
              <a:off x="752231" y="3870462"/>
              <a:ext cx="1225380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anose="020B0604020202020204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anose="020B0604020202020204" pitchFamily="34" charset="0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6" name="组合 275"/>
          <p:cNvGrpSpPr/>
          <p:nvPr/>
        </p:nvGrpSpPr>
        <p:grpSpPr bwMode="auto">
          <a:xfrm>
            <a:off x="2887663" y="3378200"/>
            <a:ext cx="469900" cy="446088"/>
            <a:chOff x="3245416" y="680837"/>
            <a:chExt cx="469486" cy="445917"/>
          </a:xfrm>
        </p:grpSpPr>
        <p:sp>
          <p:nvSpPr>
            <p:cNvPr id="277" name="椭圆 276"/>
            <p:cNvSpPr/>
            <p:nvPr/>
          </p:nvSpPr>
          <p:spPr>
            <a:xfrm>
              <a:off x="3254933" y="680837"/>
              <a:ext cx="445694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04" name="文本框 277"/>
            <p:cNvSpPr txBox="1">
              <a:spLocks noChangeArrowheads="1"/>
            </p:cNvSpPr>
            <p:nvPr/>
          </p:nvSpPr>
          <p:spPr bwMode="auto">
            <a:xfrm>
              <a:off x="3245416" y="783353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80%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79" name="组合 278"/>
          <p:cNvGrpSpPr/>
          <p:nvPr/>
        </p:nvGrpSpPr>
        <p:grpSpPr bwMode="auto">
          <a:xfrm>
            <a:off x="6175375" y="2366963"/>
            <a:ext cx="468313" cy="446087"/>
            <a:chOff x="4446422" y="3918124"/>
            <a:chExt cx="469486" cy="445917"/>
          </a:xfrm>
        </p:grpSpPr>
        <p:sp>
          <p:nvSpPr>
            <p:cNvPr id="280" name="椭圆 279"/>
            <p:cNvSpPr/>
            <p:nvPr/>
          </p:nvSpPr>
          <p:spPr>
            <a:xfrm>
              <a:off x="4463929" y="3918124"/>
              <a:ext cx="447204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02" name="文本框 280"/>
            <p:cNvSpPr txBox="1">
              <a:spLocks noChangeArrowheads="1"/>
            </p:cNvSpPr>
            <p:nvPr/>
          </p:nvSpPr>
          <p:spPr bwMode="auto">
            <a:xfrm>
              <a:off x="4446422" y="4020660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90%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82" name="组合 281"/>
          <p:cNvGrpSpPr/>
          <p:nvPr/>
        </p:nvGrpSpPr>
        <p:grpSpPr bwMode="auto">
          <a:xfrm>
            <a:off x="4946650" y="3886200"/>
            <a:ext cx="1758950" cy="946150"/>
            <a:chOff x="4947016" y="3886853"/>
            <a:chExt cx="1758557" cy="944714"/>
          </a:xfrm>
        </p:grpSpPr>
        <p:grpSp>
          <p:nvGrpSpPr>
            <p:cNvPr id="20497" name="组合 282"/>
            <p:cNvGrpSpPr/>
            <p:nvPr/>
          </p:nvGrpSpPr>
          <p:grpSpPr bwMode="auto">
            <a:xfrm flipV="1">
              <a:off x="4947016" y="3886853"/>
              <a:ext cx="857804" cy="342900"/>
              <a:chOff x="4912537" y="3006108"/>
              <a:chExt cx="857804" cy="342900"/>
            </a:xfrm>
          </p:grpSpPr>
          <p:cxnSp>
            <p:nvCxnSpPr>
              <p:cNvPr id="285" name="Straight Connector 21"/>
              <p:cNvCxnSpPr/>
              <p:nvPr/>
            </p:nvCxnSpPr>
            <p:spPr>
              <a:xfrm flipV="1">
                <a:off x="4912537" y="3006628"/>
                <a:ext cx="214265" cy="34238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2"/>
              <p:cNvCxnSpPr/>
              <p:nvPr/>
            </p:nvCxnSpPr>
            <p:spPr>
              <a:xfrm>
                <a:off x="5126802" y="3006628"/>
                <a:ext cx="642793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4" name="Rectangle 23"/>
            <p:cNvSpPr/>
            <p:nvPr/>
          </p:nvSpPr>
          <p:spPr>
            <a:xfrm>
              <a:off x="5478710" y="4338604"/>
              <a:ext cx="1226863" cy="4929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anose="020B0604020202020204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anose="020B0604020202020204" pitchFamily="34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87" name="组合 286"/>
          <p:cNvGrpSpPr/>
          <p:nvPr/>
        </p:nvGrpSpPr>
        <p:grpSpPr bwMode="auto">
          <a:xfrm>
            <a:off x="4538663" y="3405188"/>
            <a:ext cx="469900" cy="446087"/>
            <a:chOff x="4446422" y="3918124"/>
            <a:chExt cx="469486" cy="445917"/>
          </a:xfrm>
        </p:grpSpPr>
        <p:sp>
          <p:nvSpPr>
            <p:cNvPr id="288" name="椭圆 287"/>
            <p:cNvSpPr/>
            <p:nvPr/>
          </p:nvSpPr>
          <p:spPr>
            <a:xfrm>
              <a:off x="4463869" y="3918124"/>
              <a:ext cx="447281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496" name="文本框 288"/>
            <p:cNvSpPr txBox="1">
              <a:spLocks noChangeArrowheads="1"/>
            </p:cNvSpPr>
            <p:nvPr/>
          </p:nvSpPr>
          <p:spPr bwMode="auto">
            <a:xfrm>
              <a:off x="4446422" y="4020660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40%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0491" name="组合 289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291" name="椭圆 290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92" name="Freeform 11"/>
            <p:cNvSpPr/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3" name="文本框 292"/>
          <p:cNvSpPr txBox="1"/>
          <p:nvPr/>
        </p:nvSpPr>
        <p:spPr>
          <a:xfrm>
            <a:off x="782638" y="280988"/>
            <a:ext cx="2193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国外研究综述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4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6" name="椭圆 35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11"/>
            <p:cNvSpPr/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782638" y="280988"/>
            <a:ext cx="24447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主要贡献与创新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533800" y="3254037"/>
            <a:ext cx="2010946" cy="18379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scene3d>
            <a:camera prst="isometricTopUp">
              <a:rot lat="19334322" lon="18553891" rev="380609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43707" y="2901118"/>
            <a:ext cx="2010946" cy="18379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571481" y="2548199"/>
            <a:ext cx="2010946" cy="183799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89937" y="2195280"/>
            <a:ext cx="2010946" cy="1837993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72157" y="1817594"/>
            <a:ext cx="2038044" cy="186276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4" name="文本框 31"/>
          <p:cNvSpPr txBox="1">
            <a:spLocks noChangeArrowheads="1"/>
          </p:cNvSpPr>
          <p:nvPr/>
        </p:nvSpPr>
        <p:spPr bwMode="auto">
          <a:xfrm>
            <a:off x="468313" y="2590800"/>
            <a:ext cx="286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anose="020B0503020204020204" pitchFamily="34" charset="-122"/>
            </a:endParaRPr>
          </a:p>
        </p:txBody>
      </p:sp>
      <p:sp>
        <p:nvSpPr>
          <p:cNvPr id="45" name="文本框 32"/>
          <p:cNvSpPr txBox="1"/>
          <p:nvPr/>
        </p:nvSpPr>
        <p:spPr>
          <a:xfrm>
            <a:off x="588963" y="2270125"/>
            <a:ext cx="16779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anose="020B0503020204020204" pitchFamily="34" charset="-122"/>
              </a:rPr>
              <a:t>点击添加标题</a:t>
            </a:r>
            <a:endParaRPr lang="zh-CN" altLang="en-US" sz="1050" dirty="0">
              <a:latin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139825" y="2570163"/>
            <a:ext cx="243205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768975" y="3152775"/>
            <a:ext cx="1317625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0"/>
          <p:cNvSpPr txBox="1">
            <a:spLocks noChangeArrowheads="1"/>
          </p:cNvSpPr>
          <p:nvPr/>
        </p:nvSpPr>
        <p:spPr bwMode="auto">
          <a:xfrm>
            <a:off x="6535738" y="3167063"/>
            <a:ext cx="2500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anose="020B0503020204020204" pitchFamily="34" charset="-122"/>
            </a:endParaRPr>
          </a:p>
        </p:txBody>
      </p:sp>
      <p:sp>
        <p:nvSpPr>
          <p:cNvPr id="49" name="文本框 41"/>
          <p:cNvSpPr txBox="1"/>
          <p:nvPr/>
        </p:nvSpPr>
        <p:spPr>
          <a:xfrm>
            <a:off x="6535738" y="2887663"/>
            <a:ext cx="1852612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anose="020B0503020204020204" pitchFamily="34" charset="-122"/>
              </a:rPr>
              <a:t>点击添加标题</a:t>
            </a:r>
            <a:endParaRPr lang="zh-CN" altLang="en-US" sz="1050" dirty="0">
              <a:latin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5627688" y="3941763"/>
            <a:ext cx="1317625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49"/>
          <p:cNvSpPr txBox="1">
            <a:spLocks noChangeArrowheads="1"/>
          </p:cNvSpPr>
          <p:nvPr/>
        </p:nvSpPr>
        <p:spPr bwMode="auto">
          <a:xfrm>
            <a:off x="6394450" y="3984625"/>
            <a:ext cx="2641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anose="020B0503020204020204" pitchFamily="34" charset="-122"/>
            </a:endParaRPr>
          </a:p>
        </p:txBody>
      </p:sp>
      <p:sp>
        <p:nvSpPr>
          <p:cNvPr id="52" name="文本框 50"/>
          <p:cNvSpPr txBox="1"/>
          <p:nvPr/>
        </p:nvSpPr>
        <p:spPr>
          <a:xfrm>
            <a:off x="6394450" y="3679825"/>
            <a:ext cx="1716088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anose="020B0503020204020204" pitchFamily="34" charset="-122"/>
              </a:rPr>
              <a:t>点击添加标题</a:t>
            </a:r>
            <a:endParaRPr lang="zh-CN" altLang="en-US" sz="1050" dirty="0">
              <a:latin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1428750" y="3492500"/>
            <a:ext cx="196850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9"/>
          <p:cNvSpPr txBox="1">
            <a:spLocks noChangeArrowheads="1"/>
          </p:cNvSpPr>
          <p:nvPr/>
        </p:nvSpPr>
        <p:spPr bwMode="auto">
          <a:xfrm>
            <a:off x="468313" y="3525838"/>
            <a:ext cx="2476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anose="020B0503020204020204" pitchFamily="34" charset="-122"/>
            </a:endParaRPr>
          </a:p>
        </p:txBody>
      </p:sp>
      <p:sp>
        <p:nvSpPr>
          <p:cNvPr id="55" name="文本框 60"/>
          <p:cNvSpPr txBox="1"/>
          <p:nvPr/>
        </p:nvSpPr>
        <p:spPr>
          <a:xfrm>
            <a:off x="884238" y="3157538"/>
            <a:ext cx="1528762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anose="020B0503020204020204" pitchFamily="34" charset="-122"/>
              </a:rPr>
              <a:t>点击添加标题</a:t>
            </a:r>
            <a:endParaRPr lang="zh-CN" altLang="en-US" sz="1050" dirty="0">
              <a:latin typeface="微软雅黑" panose="020B0503020204020204" pitchFamily="34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1000125" y="4387850"/>
            <a:ext cx="253365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63"/>
          <p:cNvSpPr txBox="1">
            <a:spLocks noChangeArrowheads="1"/>
          </p:cNvSpPr>
          <p:nvPr/>
        </p:nvSpPr>
        <p:spPr bwMode="auto">
          <a:xfrm>
            <a:off x="323850" y="4418013"/>
            <a:ext cx="2620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anose="020B0503020204020204" pitchFamily="34" charset="-122"/>
            </a:endParaRPr>
          </a:p>
        </p:txBody>
      </p:sp>
      <p:sp>
        <p:nvSpPr>
          <p:cNvPr id="58" name="文本框 64"/>
          <p:cNvSpPr txBox="1"/>
          <p:nvPr/>
        </p:nvSpPr>
        <p:spPr>
          <a:xfrm>
            <a:off x="585788" y="4059238"/>
            <a:ext cx="1681162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anose="020B0503020204020204" pitchFamily="34" charset="-122"/>
              </a:rPr>
              <a:t>点击添加标题</a:t>
            </a:r>
            <a:endParaRPr lang="zh-CN" altLang="en-US" sz="1050" dirty="0">
              <a:latin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 bwMode="auto">
          <a:xfrm>
            <a:off x="552450" y="1066800"/>
            <a:ext cx="8267700" cy="738188"/>
            <a:chOff x="552805" y="1066346"/>
            <a:chExt cx="8267667" cy="739053"/>
          </a:xfrm>
        </p:grpSpPr>
        <p:sp>
          <p:nvSpPr>
            <p:cNvPr id="60" name="TextBox 30"/>
            <p:cNvSpPr txBox="1"/>
            <p:nvPr/>
          </p:nvSpPr>
          <p:spPr>
            <a:xfrm>
              <a:off x="552805" y="1066346"/>
              <a:ext cx="1262058" cy="3083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1" name="TextBox 29"/>
            <p:cNvSpPr txBox="1"/>
            <p:nvPr/>
          </p:nvSpPr>
          <p:spPr>
            <a:xfrm>
              <a:off x="552805" y="1341306"/>
              <a:ext cx="8267667" cy="4640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zh-CN" altLang="en-US" sz="1050" dirty="0"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75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25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25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250"/>
                            </p:stCondLst>
                            <p:childTnLst>
                              <p:par>
                                <p:cTn id="8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25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750"/>
                            </p:stCondLst>
                            <p:childTnLst>
                              <p:par>
                                <p:cTn id="9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8" grpId="0"/>
      <p:bldP spid="49" grpId="0"/>
      <p:bldP spid="51" grpId="0"/>
      <p:bldP spid="52" grpId="0"/>
      <p:bldP spid="54" grpId="0"/>
      <p:bldP spid="55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89075" y="2938463"/>
            <a:ext cx="3263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研究方法与思路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2565400" y="1609725"/>
            <a:ext cx="1128713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2108422" y="2226772"/>
              <a:ext cx="751536" cy="61561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10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研究思路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12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8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研究方案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TextBox 65"/>
          <p:cNvSpPr txBox="1"/>
          <p:nvPr/>
        </p:nvSpPr>
        <p:spPr>
          <a:xfrm>
            <a:off x="4886325" y="2857500"/>
            <a:ext cx="1979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研究可行性说明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 bwMode="auto">
          <a:xfrm>
            <a:off x="552450" y="915988"/>
            <a:ext cx="8039100" cy="993775"/>
            <a:chOff x="552805" y="1050290"/>
            <a:chExt cx="8038391" cy="994503"/>
          </a:xfrm>
        </p:grpSpPr>
        <p:sp>
          <p:nvSpPr>
            <p:cNvPr id="18" name="TextBox 30"/>
            <p:cNvSpPr txBox="1"/>
            <p:nvPr/>
          </p:nvSpPr>
          <p:spPr>
            <a:xfrm>
              <a:off x="611538" y="1050290"/>
              <a:ext cx="877810" cy="3002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添加标题</a:t>
              </a:r>
              <a:endParaRPr lang="zh-CN" altLang="en-US" sz="13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TextBox 29"/>
            <p:cNvSpPr txBox="1"/>
            <p:nvPr/>
          </p:nvSpPr>
          <p:spPr>
            <a:xfrm>
              <a:off x="552805" y="1418860"/>
              <a:ext cx="8038391" cy="6259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628650" y="2178050"/>
          <a:ext cx="7805737" cy="2200278"/>
        </p:xfrm>
        <a:graphic>
          <a:graphicData uri="http://schemas.openxmlformats.org/drawingml/2006/table">
            <a:tbl>
              <a:tblPr/>
              <a:tblGrid>
                <a:gridCol w="641309"/>
                <a:gridCol w="1358815"/>
                <a:gridCol w="863546"/>
                <a:gridCol w="1371514"/>
                <a:gridCol w="2563598"/>
                <a:gridCol w="1006955"/>
              </a:tblGrid>
              <a:tr h="35586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点击添加标题</a:t>
                      </a:r>
                      <a:endParaRPr lang="zh-CN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348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时间：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 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工作任务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日期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目的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网站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研究思路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26683" name="组合 7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9" name="椭圆 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成果形式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28675" name="组合 32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34" name="椭圆 33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931863" y="1492250"/>
            <a:ext cx="1352550" cy="1354138"/>
            <a:chOff x="1003844" y="1472285"/>
            <a:chExt cx="1352926" cy="1352926"/>
          </a:xfrm>
        </p:grpSpPr>
        <p:sp>
          <p:nvSpPr>
            <p:cNvPr id="36" name="泪滴形 24"/>
            <p:cNvSpPr/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37" name="TextBox 34"/>
            <p:cNvSpPr txBox="1"/>
            <p:nvPr/>
          </p:nvSpPr>
          <p:spPr>
            <a:xfrm>
              <a:off x="1202336" y="1811706"/>
              <a:ext cx="801911" cy="4615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40%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755650" y="2881313"/>
            <a:ext cx="1512888" cy="1514475"/>
            <a:chOff x="827584" y="2860726"/>
            <a:chExt cx="1512620" cy="1513898"/>
          </a:xfrm>
        </p:grpSpPr>
        <p:sp>
          <p:nvSpPr>
            <p:cNvPr id="39" name="泪滴形 38"/>
            <p:cNvSpPr/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0" name="TextBox 37"/>
            <p:cNvSpPr txBox="1"/>
            <p:nvPr/>
          </p:nvSpPr>
          <p:spPr>
            <a:xfrm>
              <a:off x="1114871" y="3493897"/>
              <a:ext cx="801545" cy="461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60%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>
            <a:off x="2303463" y="1279525"/>
            <a:ext cx="1566862" cy="1566863"/>
            <a:chOff x="2375123" y="1258934"/>
            <a:chExt cx="1567555" cy="1566277"/>
          </a:xfrm>
        </p:grpSpPr>
        <p:sp>
          <p:nvSpPr>
            <p:cNvPr id="42" name="泪滴形 34"/>
            <p:cNvSpPr/>
            <p:nvPr/>
          </p:nvSpPr>
          <p:spPr bwMode="auto">
            <a:xfrm rot="16200000" flipH="1">
              <a:off x="2375761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3" name="TextBox 40"/>
            <p:cNvSpPr txBox="1"/>
            <p:nvPr/>
          </p:nvSpPr>
          <p:spPr>
            <a:xfrm>
              <a:off x="2915112" y="1698508"/>
              <a:ext cx="802042" cy="4617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60%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>
            <a:off x="2303463" y="2881313"/>
            <a:ext cx="1727200" cy="1727200"/>
            <a:chOff x="2376067" y="2860726"/>
            <a:chExt cx="1727248" cy="1727248"/>
          </a:xfrm>
        </p:grpSpPr>
        <p:sp>
          <p:nvSpPr>
            <p:cNvPr id="45" name="泪滴形 36"/>
            <p:cNvSpPr/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6" name="TextBox 43"/>
            <p:cNvSpPr txBox="1"/>
            <p:nvPr/>
          </p:nvSpPr>
          <p:spPr>
            <a:xfrm>
              <a:off x="2961870" y="3651323"/>
              <a:ext cx="801710" cy="461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90%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5240338" y="1458913"/>
            <a:ext cx="3148012" cy="752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5240338" y="2265363"/>
            <a:ext cx="3148012" cy="752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5240338" y="3049588"/>
            <a:ext cx="3148012" cy="752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50" name="Text Box 11"/>
          <p:cNvSpPr txBox="1">
            <a:spLocks noChangeArrowheads="1"/>
          </p:cNvSpPr>
          <p:nvPr/>
        </p:nvSpPr>
        <p:spPr bwMode="auto">
          <a:xfrm>
            <a:off x="5240338" y="3835400"/>
            <a:ext cx="3148012" cy="752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grpSp>
        <p:nvGrpSpPr>
          <p:cNvPr id="51" name="组合 50"/>
          <p:cNvGrpSpPr/>
          <p:nvPr/>
        </p:nvGrpSpPr>
        <p:grpSpPr bwMode="auto">
          <a:xfrm>
            <a:off x="4589463" y="2382838"/>
            <a:ext cx="506412" cy="506412"/>
            <a:chOff x="4589463" y="2382980"/>
            <a:chExt cx="506412" cy="506413"/>
          </a:xfrm>
        </p:grpSpPr>
        <p:sp>
          <p:nvSpPr>
            <p:cNvPr id="52" name="Freeform 13"/>
            <p:cNvSpPr/>
            <p:nvPr/>
          </p:nvSpPr>
          <p:spPr bwMode="auto">
            <a:xfrm>
              <a:off x="4589463" y="2382980"/>
              <a:ext cx="506412" cy="506413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3" name="Freeform 155"/>
            <p:cNvSpPr>
              <a:spLocks noEditPoints="1"/>
            </p:cNvSpPr>
            <p:nvPr/>
          </p:nvSpPr>
          <p:spPr bwMode="auto">
            <a:xfrm>
              <a:off x="4687888" y="2467117"/>
              <a:ext cx="322262" cy="322264"/>
            </a:xfrm>
            <a:custGeom>
              <a:avLst/>
              <a:gdLst>
                <a:gd name="T0" fmla="*/ 0 w 82"/>
                <a:gd name="T1" fmla="*/ 41 h 82"/>
                <a:gd name="T2" fmla="*/ 82 w 82"/>
                <a:gd name="T3" fmla="*/ 41 h 82"/>
                <a:gd name="T4" fmla="*/ 64 w 82"/>
                <a:gd name="T5" fmla="*/ 55 h 82"/>
                <a:gd name="T6" fmla="*/ 77 w 82"/>
                <a:gd name="T7" fmla="*/ 44 h 82"/>
                <a:gd name="T8" fmla="*/ 64 w 82"/>
                <a:gd name="T9" fmla="*/ 55 h 82"/>
                <a:gd name="T10" fmla="*/ 16 w 82"/>
                <a:gd name="T11" fmla="*/ 38 h 82"/>
                <a:gd name="T12" fmla="*/ 8 w 82"/>
                <a:gd name="T13" fmla="*/ 27 h 82"/>
                <a:gd name="T14" fmla="*/ 59 w 82"/>
                <a:gd name="T15" fmla="*/ 27 h 82"/>
                <a:gd name="T16" fmla="*/ 44 w 82"/>
                <a:gd name="T17" fmla="*/ 38 h 82"/>
                <a:gd name="T18" fmla="*/ 59 w 82"/>
                <a:gd name="T19" fmla="*/ 27 h 82"/>
                <a:gd name="T20" fmla="*/ 44 w 82"/>
                <a:gd name="T21" fmla="*/ 5 h 82"/>
                <a:gd name="T22" fmla="*/ 54 w 82"/>
                <a:gd name="T23" fmla="*/ 14 h 82"/>
                <a:gd name="T24" fmla="*/ 44 w 82"/>
                <a:gd name="T25" fmla="*/ 22 h 82"/>
                <a:gd name="T26" fmla="*/ 35 w 82"/>
                <a:gd name="T27" fmla="*/ 7 h 82"/>
                <a:gd name="T28" fmla="*/ 38 w 82"/>
                <a:gd name="T29" fmla="*/ 22 h 82"/>
                <a:gd name="T30" fmla="*/ 28 w 82"/>
                <a:gd name="T31" fmla="*/ 14 h 82"/>
                <a:gd name="T32" fmla="*/ 38 w 82"/>
                <a:gd name="T33" fmla="*/ 38 h 82"/>
                <a:gd name="T34" fmla="*/ 23 w 82"/>
                <a:gd name="T35" fmla="*/ 27 h 82"/>
                <a:gd name="T36" fmla="*/ 8 w 82"/>
                <a:gd name="T37" fmla="*/ 55 h 82"/>
                <a:gd name="T38" fmla="*/ 16 w 82"/>
                <a:gd name="T39" fmla="*/ 44 h 82"/>
                <a:gd name="T40" fmla="*/ 8 w 82"/>
                <a:gd name="T41" fmla="*/ 55 h 82"/>
                <a:gd name="T42" fmla="*/ 38 w 82"/>
                <a:gd name="T43" fmla="*/ 44 h 82"/>
                <a:gd name="T44" fmla="*/ 23 w 82"/>
                <a:gd name="T45" fmla="*/ 55 h 82"/>
                <a:gd name="T46" fmla="*/ 38 w 82"/>
                <a:gd name="T47" fmla="*/ 60 h 82"/>
                <a:gd name="T48" fmla="*/ 35 w 82"/>
                <a:gd name="T49" fmla="*/ 74 h 82"/>
                <a:gd name="T50" fmla="*/ 25 w 82"/>
                <a:gd name="T51" fmla="*/ 60 h 82"/>
                <a:gd name="T52" fmla="*/ 54 w 82"/>
                <a:gd name="T53" fmla="*/ 67 h 82"/>
                <a:gd name="T54" fmla="*/ 44 w 82"/>
                <a:gd name="T55" fmla="*/ 76 h 82"/>
                <a:gd name="T56" fmla="*/ 57 w 82"/>
                <a:gd name="T57" fmla="*/ 60 h 82"/>
                <a:gd name="T58" fmla="*/ 44 w 82"/>
                <a:gd name="T59" fmla="*/ 55 h 82"/>
                <a:gd name="T60" fmla="*/ 60 w 82"/>
                <a:gd name="T61" fmla="*/ 44 h 82"/>
                <a:gd name="T62" fmla="*/ 44 w 82"/>
                <a:gd name="T63" fmla="*/ 55 h 82"/>
                <a:gd name="T64" fmla="*/ 64 w 82"/>
                <a:gd name="T65" fmla="*/ 27 h 82"/>
                <a:gd name="T66" fmla="*/ 77 w 82"/>
                <a:gd name="T67" fmla="*/ 38 h 82"/>
                <a:gd name="T68" fmla="*/ 71 w 82"/>
                <a:gd name="T69" fmla="*/ 22 h 82"/>
                <a:gd name="T70" fmla="*/ 57 w 82"/>
                <a:gd name="T71" fmla="*/ 9 h 82"/>
                <a:gd name="T72" fmla="*/ 71 w 82"/>
                <a:gd name="T73" fmla="*/ 22 h 82"/>
                <a:gd name="T74" fmla="*/ 26 w 82"/>
                <a:gd name="T75" fmla="*/ 9 h 82"/>
                <a:gd name="T76" fmla="*/ 11 w 82"/>
                <a:gd name="T77" fmla="*/ 22 h 82"/>
                <a:gd name="T78" fmla="*/ 11 w 82"/>
                <a:gd name="T79" fmla="*/ 60 h 82"/>
                <a:gd name="T80" fmla="*/ 26 w 82"/>
                <a:gd name="T81" fmla="*/ 73 h 82"/>
                <a:gd name="T82" fmla="*/ 11 w 82"/>
                <a:gd name="T83" fmla="*/ 60 h 82"/>
                <a:gd name="T84" fmla="*/ 57 w 82"/>
                <a:gd name="T85" fmla="*/ 73 h 82"/>
                <a:gd name="T86" fmla="*/ 71 w 82"/>
                <a:gd name="T87" fmla="*/ 6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  <a:moveTo>
                    <a:pt x="64" y="55"/>
                  </a:moveTo>
                  <a:cubicBezTo>
                    <a:pt x="65" y="51"/>
                    <a:pt x="66" y="47"/>
                    <a:pt x="6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7"/>
                    <a:pt x="76" y="51"/>
                    <a:pt x="74" y="55"/>
                  </a:cubicBezTo>
                  <a:lnTo>
                    <a:pt x="64" y="55"/>
                  </a:lnTo>
                  <a:close/>
                  <a:moveTo>
                    <a:pt x="18" y="27"/>
                  </a:moveTo>
                  <a:cubicBezTo>
                    <a:pt x="17" y="31"/>
                    <a:pt x="17" y="34"/>
                    <a:pt x="1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4"/>
                    <a:pt x="7" y="31"/>
                    <a:pt x="8" y="27"/>
                  </a:cubicBezTo>
                  <a:lnTo>
                    <a:pt x="18" y="27"/>
                  </a:lnTo>
                  <a:close/>
                  <a:moveTo>
                    <a:pt x="59" y="27"/>
                  </a:moveTo>
                  <a:cubicBezTo>
                    <a:pt x="60" y="31"/>
                    <a:pt x="60" y="34"/>
                    <a:pt x="60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7"/>
                    <a:pt x="44" y="27"/>
                    <a:pt x="44" y="27"/>
                  </a:cubicBezTo>
                  <a:lnTo>
                    <a:pt x="59" y="27"/>
                  </a:lnTo>
                  <a:close/>
                  <a:moveTo>
                    <a:pt x="44" y="22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6" y="6"/>
                    <a:pt x="48" y="7"/>
                  </a:cubicBezTo>
                  <a:cubicBezTo>
                    <a:pt x="50" y="9"/>
                    <a:pt x="52" y="11"/>
                    <a:pt x="54" y="14"/>
                  </a:cubicBezTo>
                  <a:cubicBezTo>
                    <a:pt x="55" y="17"/>
                    <a:pt x="56" y="19"/>
                    <a:pt x="57" y="22"/>
                  </a:cubicBezTo>
                  <a:cubicBezTo>
                    <a:pt x="44" y="22"/>
                    <a:pt x="44" y="22"/>
                    <a:pt x="44" y="22"/>
                  </a:cubicBezTo>
                  <a:close/>
                  <a:moveTo>
                    <a:pt x="28" y="14"/>
                  </a:moveTo>
                  <a:cubicBezTo>
                    <a:pt x="30" y="11"/>
                    <a:pt x="32" y="9"/>
                    <a:pt x="35" y="7"/>
                  </a:cubicBezTo>
                  <a:cubicBezTo>
                    <a:pt x="36" y="6"/>
                    <a:pt x="37" y="6"/>
                    <a:pt x="38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19"/>
                    <a:pt x="27" y="17"/>
                    <a:pt x="28" y="14"/>
                  </a:cubicBezTo>
                  <a:close/>
                  <a:moveTo>
                    <a:pt x="38" y="27"/>
                  </a:moveTo>
                  <a:cubicBezTo>
                    <a:pt x="38" y="38"/>
                    <a:pt x="38" y="38"/>
                    <a:pt x="3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4"/>
                    <a:pt x="23" y="31"/>
                    <a:pt x="23" y="27"/>
                  </a:cubicBezTo>
                  <a:lnTo>
                    <a:pt x="38" y="27"/>
                  </a:lnTo>
                  <a:close/>
                  <a:moveTo>
                    <a:pt x="8" y="55"/>
                  </a:moveTo>
                  <a:cubicBezTo>
                    <a:pt x="7" y="51"/>
                    <a:pt x="6" y="47"/>
                    <a:pt x="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7"/>
                    <a:pt x="17" y="51"/>
                    <a:pt x="18" y="55"/>
                  </a:cubicBezTo>
                  <a:lnTo>
                    <a:pt x="8" y="55"/>
                  </a:lnTo>
                  <a:close/>
                  <a:moveTo>
                    <a:pt x="22" y="44"/>
                  </a:moveTo>
                  <a:cubicBezTo>
                    <a:pt x="38" y="44"/>
                    <a:pt x="38" y="44"/>
                    <a:pt x="38" y="44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1"/>
                    <a:pt x="22" y="47"/>
                    <a:pt x="22" y="44"/>
                  </a:cubicBezTo>
                  <a:close/>
                  <a:moveTo>
                    <a:pt x="38" y="60"/>
                  </a:moveTo>
                  <a:cubicBezTo>
                    <a:pt x="38" y="76"/>
                    <a:pt x="38" y="76"/>
                    <a:pt x="38" y="76"/>
                  </a:cubicBezTo>
                  <a:cubicBezTo>
                    <a:pt x="37" y="76"/>
                    <a:pt x="36" y="75"/>
                    <a:pt x="35" y="74"/>
                  </a:cubicBezTo>
                  <a:cubicBezTo>
                    <a:pt x="32" y="73"/>
                    <a:pt x="30" y="70"/>
                    <a:pt x="28" y="67"/>
                  </a:cubicBezTo>
                  <a:cubicBezTo>
                    <a:pt x="27" y="65"/>
                    <a:pt x="26" y="63"/>
                    <a:pt x="25" y="60"/>
                  </a:cubicBezTo>
                  <a:cubicBezTo>
                    <a:pt x="38" y="60"/>
                    <a:pt x="38" y="60"/>
                    <a:pt x="38" y="60"/>
                  </a:cubicBezTo>
                  <a:close/>
                  <a:moveTo>
                    <a:pt x="54" y="67"/>
                  </a:moveTo>
                  <a:cubicBezTo>
                    <a:pt x="52" y="70"/>
                    <a:pt x="50" y="73"/>
                    <a:pt x="48" y="74"/>
                  </a:cubicBezTo>
                  <a:cubicBezTo>
                    <a:pt x="46" y="75"/>
                    <a:pt x="45" y="76"/>
                    <a:pt x="44" y="7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6" y="63"/>
                    <a:pt x="55" y="65"/>
                    <a:pt x="54" y="67"/>
                  </a:cubicBezTo>
                  <a:close/>
                  <a:moveTo>
                    <a:pt x="44" y="55"/>
                  </a:move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7"/>
                    <a:pt x="60" y="51"/>
                    <a:pt x="59" y="55"/>
                  </a:cubicBezTo>
                  <a:lnTo>
                    <a:pt x="44" y="55"/>
                  </a:lnTo>
                  <a:close/>
                  <a:moveTo>
                    <a:pt x="66" y="38"/>
                  </a:moveTo>
                  <a:cubicBezTo>
                    <a:pt x="66" y="34"/>
                    <a:pt x="65" y="31"/>
                    <a:pt x="64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6" y="31"/>
                    <a:pt x="76" y="34"/>
                    <a:pt x="77" y="38"/>
                  </a:cubicBezTo>
                  <a:lnTo>
                    <a:pt x="66" y="38"/>
                  </a:lnTo>
                  <a:close/>
                  <a:moveTo>
                    <a:pt x="71" y="22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61" y="17"/>
                    <a:pt x="59" y="12"/>
                    <a:pt x="57" y="9"/>
                  </a:cubicBezTo>
                  <a:cubicBezTo>
                    <a:pt x="60" y="10"/>
                    <a:pt x="63" y="13"/>
                    <a:pt x="66" y="16"/>
                  </a:cubicBezTo>
                  <a:cubicBezTo>
                    <a:pt x="68" y="17"/>
                    <a:pt x="70" y="19"/>
                    <a:pt x="71" y="22"/>
                  </a:cubicBezTo>
                  <a:close/>
                  <a:moveTo>
                    <a:pt x="16" y="16"/>
                  </a:moveTo>
                  <a:cubicBezTo>
                    <a:pt x="19" y="13"/>
                    <a:pt x="22" y="10"/>
                    <a:pt x="26" y="9"/>
                  </a:cubicBezTo>
                  <a:cubicBezTo>
                    <a:pt x="23" y="12"/>
                    <a:pt x="21" y="17"/>
                    <a:pt x="19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19"/>
                    <a:pt x="14" y="17"/>
                    <a:pt x="16" y="16"/>
                  </a:cubicBezTo>
                  <a:close/>
                  <a:moveTo>
                    <a:pt x="11" y="60"/>
                  </a:moveTo>
                  <a:cubicBezTo>
                    <a:pt x="19" y="60"/>
                    <a:pt x="19" y="60"/>
                    <a:pt x="19" y="60"/>
                  </a:cubicBezTo>
                  <a:cubicBezTo>
                    <a:pt x="21" y="65"/>
                    <a:pt x="23" y="69"/>
                    <a:pt x="26" y="73"/>
                  </a:cubicBezTo>
                  <a:cubicBezTo>
                    <a:pt x="22" y="71"/>
                    <a:pt x="19" y="69"/>
                    <a:pt x="16" y="66"/>
                  </a:cubicBezTo>
                  <a:cubicBezTo>
                    <a:pt x="14" y="64"/>
                    <a:pt x="12" y="62"/>
                    <a:pt x="11" y="60"/>
                  </a:cubicBezTo>
                  <a:close/>
                  <a:moveTo>
                    <a:pt x="66" y="66"/>
                  </a:moveTo>
                  <a:cubicBezTo>
                    <a:pt x="63" y="69"/>
                    <a:pt x="60" y="71"/>
                    <a:pt x="57" y="73"/>
                  </a:cubicBezTo>
                  <a:cubicBezTo>
                    <a:pt x="59" y="69"/>
                    <a:pt x="61" y="65"/>
                    <a:pt x="63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2"/>
                    <a:pt x="68" y="64"/>
                    <a:pt x="66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5">
                <a:latin typeface="+mn-lt"/>
                <a:ea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4594225" y="1568450"/>
            <a:ext cx="501650" cy="506413"/>
            <a:chOff x="4594225" y="1568160"/>
            <a:chExt cx="501650" cy="506413"/>
          </a:xfrm>
        </p:grpSpPr>
        <p:sp>
          <p:nvSpPr>
            <p:cNvPr id="55" name="Freeform 6"/>
            <p:cNvSpPr/>
            <p:nvPr/>
          </p:nvSpPr>
          <p:spPr bwMode="auto">
            <a:xfrm>
              <a:off x="4594225" y="1568160"/>
              <a:ext cx="501650" cy="506413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6" name="Freeform 184"/>
            <p:cNvSpPr>
              <a:spLocks noChangeAspect="1" noEditPoints="1"/>
            </p:cNvSpPr>
            <p:nvPr/>
          </p:nvSpPr>
          <p:spPr bwMode="auto">
            <a:xfrm>
              <a:off x="4683125" y="1669760"/>
              <a:ext cx="323850" cy="323850"/>
            </a:xfrm>
            <a:custGeom>
              <a:avLst/>
              <a:gdLst>
                <a:gd name="T0" fmla="*/ 38 w 77"/>
                <a:gd name="T1" fmla="*/ 0 h 77"/>
                <a:gd name="T2" fmla="*/ 0 w 77"/>
                <a:gd name="T3" fmla="*/ 39 h 77"/>
                <a:gd name="T4" fmla="*/ 38 w 77"/>
                <a:gd name="T5" fmla="*/ 77 h 77"/>
                <a:gd name="T6" fmla="*/ 77 w 77"/>
                <a:gd name="T7" fmla="*/ 39 h 77"/>
                <a:gd name="T8" fmla="*/ 38 w 77"/>
                <a:gd name="T9" fmla="*/ 0 h 77"/>
                <a:gd name="T10" fmla="*/ 24 w 77"/>
                <a:gd name="T11" fmla="*/ 39 h 77"/>
                <a:gd name="T12" fmla="*/ 38 w 77"/>
                <a:gd name="T13" fmla="*/ 24 h 77"/>
                <a:gd name="T14" fmla="*/ 53 w 77"/>
                <a:gd name="T15" fmla="*/ 39 h 77"/>
                <a:gd name="T16" fmla="*/ 38 w 77"/>
                <a:gd name="T17" fmla="*/ 53 h 77"/>
                <a:gd name="T18" fmla="*/ 24 w 77"/>
                <a:gd name="T19" fmla="*/ 39 h 77"/>
                <a:gd name="T20" fmla="*/ 70 w 77"/>
                <a:gd name="T21" fmla="*/ 52 h 77"/>
                <a:gd name="T22" fmla="*/ 70 w 77"/>
                <a:gd name="T23" fmla="*/ 52 h 77"/>
                <a:gd name="T24" fmla="*/ 56 w 77"/>
                <a:gd name="T25" fmla="*/ 46 h 77"/>
                <a:gd name="T26" fmla="*/ 58 w 77"/>
                <a:gd name="T27" fmla="*/ 39 h 77"/>
                <a:gd name="T28" fmla="*/ 56 w 77"/>
                <a:gd name="T29" fmla="*/ 31 h 77"/>
                <a:gd name="T30" fmla="*/ 66 w 77"/>
                <a:gd name="T31" fmla="*/ 27 h 77"/>
                <a:gd name="T32" fmla="*/ 70 w 77"/>
                <a:gd name="T33" fmla="*/ 26 h 77"/>
                <a:gd name="T34" fmla="*/ 72 w 77"/>
                <a:gd name="T35" fmla="*/ 39 h 77"/>
                <a:gd name="T36" fmla="*/ 70 w 77"/>
                <a:gd name="T37" fmla="*/ 52 h 77"/>
                <a:gd name="T38" fmla="*/ 51 w 77"/>
                <a:gd name="T39" fmla="*/ 7 h 77"/>
                <a:gd name="T40" fmla="*/ 51 w 77"/>
                <a:gd name="T41" fmla="*/ 7 h 77"/>
                <a:gd name="T42" fmla="*/ 51 w 77"/>
                <a:gd name="T43" fmla="*/ 7 h 77"/>
                <a:gd name="T44" fmla="*/ 46 w 77"/>
                <a:gd name="T45" fmla="*/ 21 h 77"/>
                <a:gd name="T46" fmla="*/ 38 w 77"/>
                <a:gd name="T47" fmla="*/ 19 h 77"/>
                <a:gd name="T48" fmla="*/ 31 w 77"/>
                <a:gd name="T49" fmla="*/ 21 h 77"/>
                <a:gd name="T50" fmla="*/ 28 w 77"/>
                <a:gd name="T51" fmla="*/ 14 h 77"/>
                <a:gd name="T52" fmla="*/ 25 w 77"/>
                <a:gd name="T53" fmla="*/ 7 h 77"/>
                <a:gd name="T54" fmla="*/ 38 w 77"/>
                <a:gd name="T55" fmla="*/ 5 h 77"/>
                <a:gd name="T56" fmla="*/ 51 w 77"/>
                <a:gd name="T57" fmla="*/ 7 h 77"/>
                <a:gd name="T58" fmla="*/ 7 w 77"/>
                <a:gd name="T59" fmla="*/ 26 h 77"/>
                <a:gd name="T60" fmla="*/ 14 w 77"/>
                <a:gd name="T61" fmla="*/ 29 h 77"/>
                <a:gd name="T62" fmla="*/ 20 w 77"/>
                <a:gd name="T63" fmla="*/ 31 h 77"/>
                <a:gd name="T64" fmla="*/ 19 w 77"/>
                <a:gd name="T65" fmla="*/ 39 h 77"/>
                <a:gd name="T66" fmla="*/ 20 w 77"/>
                <a:gd name="T67" fmla="*/ 46 h 77"/>
                <a:gd name="T68" fmla="*/ 7 w 77"/>
                <a:gd name="T69" fmla="*/ 52 h 77"/>
                <a:gd name="T70" fmla="*/ 4 w 77"/>
                <a:gd name="T71" fmla="*/ 39 h 77"/>
                <a:gd name="T72" fmla="*/ 7 w 77"/>
                <a:gd name="T73" fmla="*/ 26 h 77"/>
                <a:gd name="T74" fmla="*/ 25 w 77"/>
                <a:gd name="T75" fmla="*/ 70 h 77"/>
                <a:gd name="T76" fmla="*/ 27 w 77"/>
                <a:gd name="T77" fmla="*/ 66 h 77"/>
                <a:gd name="T78" fmla="*/ 31 w 77"/>
                <a:gd name="T79" fmla="*/ 57 h 77"/>
                <a:gd name="T80" fmla="*/ 38 w 77"/>
                <a:gd name="T81" fmla="*/ 58 h 77"/>
                <a:gd name="T82" fmla="*/ 46 w 77"/>
                <a:gd name="T83" fmla="*/ 57 h 77"/>
                <a:gd name="T84" fmla="*/ 51 w 77"/>
                <a:gd name="T85" fmla="*/ 70 h 77"/>
                <a:gd name="T86" fmla="*/ 51 w 77"/>
                <a:gd name="T87" fmla="*/ 70 h 77"/>
                <a:gd name="T88" fmla="*/ 51 w 77"/>
                <a:gd name="T89" fmla="*/ 70 h 77"/>
                <a:gd name="T90" fmla="*/ 38 w 77"/>
                <a:gd name="T91" fmla="*/ 73 h 77"/>
                <a:gd name="T92" fmla="*/ 25 w 77"/>
                <a:gd name="T93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17" y="0"/>
                    <a:pt x="0" y="17"/>
                    <a:pt x="0" y="39"/>
                  </a:cubicBezTo>
                  <a:cubicBezTo>
                    <a:pt x="0" y="60"/>
                    <a:pt x="17" y="77"/>
                    <a:pt x="38" y="77"/>
                  </a:cubicBezTo>
                  <a:cubicBezTo>
                    <a:pt x="60" y="77"/>
                    <a:pt x="77" y="60"/>
                    <a:pt x="77" y="39"/>
                  </a:cubicBezTo>
                  <a:cubicBezTo>
                    <a:pt x="77" y="17"/>
                    <a:pt x="60" y="0"/>
                    <a:pt x="38" y="0"/>
                  </a:cubicBezTo>
                  <a:close/>
                  <a:moveTo>
                    <a:pt x="24" y="39"/>
                  </a:moveTo>
                  <a:cubicBezTo>
                    <a:pt x="24" y="31"/>
                    <a:pt x="30" y="24"/>
                    <a:pt x="38" y="24"/>
                  </a:cubicBezTo>
                  <a:cubicBezTo>
                    <a:pt x="46" y="24"/>
                    <a:pt x="53" y="31"/>
                    <a:pt x="53" y="39"/>
                  </a:cubicBezTo>
                  <a:cubicBezTo>
                    <a:pt x="53" y="47"/>
                    <a:pt x="46" y="53"/>
                    <a:pt x="38" y="53"/>
                  </a:cubicBezTo>
                  <a:cubicBezTo>
                    <a:pt x="30" y="53"/>
                    <a:pt x="24" y="47"/>
                    <a:pt x="24" y="39"/>
                  </a:cubicBezTo>
                  <a:close/>
                  <a:moveTo>
                    <a:pt x="70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4"/>
                    <a:pt x="58" y="41"/>
                    <a:pt x="58" y="39"/>
                  </a:cubicBezTo>
                  <a:cubicBezTo>
                    <a:pt x="58" y="36"/>
                    <a:pt x="57" y="34"/>
                    <a:pt x="56" y="31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30"/>
                    <a:pt x="72" y="34"/>
                    <a:pt x="72" y="39"/>
                  </a:cubicBezTo>
                  <a:cubicBezTo>
                    <a:pt x="72" y="43"/>
                    <a:pt x="71" y="48"/>
                    <a:pt x="70" y="52"/>
                  </a:cubicBezTo>
                  <a:close/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3" y="20"/>
                    <a:pt x="41" y="19"/>
                    <a:pt x="38" y="19"/>
                  </a:cubicBezTo>
                  <a:cubicBezTo>
                    <a:pt x="36" y="19"/>
                    <a:pt x="33" y="20"/>
                    <a:pt x="31" y="21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9" y="6"/>
                    <a:pt x="34" y="5"/>
                    <a:pt x="38" y="5"/>
                  </a:cubicBezTo>
                  <a:cubicBezTo>
                    <a:pt x="43" y="5"/>
                    <a:pt x="47" y="6"/>
                    <a:pt x="51" y="7"/>
                  </a:cubicBezTo>
                  <a:close/>
                  <a:moveTo>
                    <a:pt x="7" y="26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4"/>
                    <a:pt x="19" y="36"/>
                    <a:pt x="19" y="39"/>
                  </a:cubicBezTo>
                  <a:cubicBezTo>
                    <a:pt x="19" y="41"/>
                    <a:pt x="19" y="44"/>
                    <a:pt x="20" y="46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5" y="48"/>
                    <a:pt x="4" y="43"/>
                    <a:pt x="4" y="39"/>
                  </a:cubicBezTo>
                  <a:cubicBezTo>
                    <a:pt x="4" y="34"/>
                    <a:pt x="5" y="30"/>
                    <a:pt x="7" y="26"/>
                  </a:cubicBezTo>
                  <a:close/>
                  <a:moveTo>
                    <a:pt x="25" y="70"/>
                  </a:moveTo>
                  <a:cubicBezTo>
                    <a:pt x="27" y="66"/>
                    <a:pt x="27" y="66"/>
                    <a:pt x="27" y="66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3" y="58"/>
                    <a:pt x="36" y="58"/>
                    <a:pt x="38" y="58"/>
                  </a:cubicBezTo>
                  <a:cubicBezTo>
                    <a:pt x="41" y="58"/>
                    <a:pt x="43" y="58"/>
                    <a:pt x="46" y="57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47" y="72"/>
                    <a:pt x="43" y="73"/>
                    <a:pt x="38" y="73"/>
                  </a:cubicBezTo>
                  <a:cubicBezTo>
                    <a:pt x="34" y="73"/>
                    <a:pt x="29" y="72"/>
                    <a:pt x="25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5">
                <a:latin typeface="+mn-lt"/>
                <a:ea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4589463" y="3887788"/>
            <a:ext cx="506412" cy="506412"/>
            <a:chOff x="4589463" y="3887930"/>
            <a:chExt cx="506412" cy="506413"/>
          </a:xfrm>
        </p:grpSpPr>
        <p:sp>
          <p:nvSpPr>
            <p:cNvPr id="58" name="Freeform 29"/>
            <p:cNvSpPr/>
            <p:nvPr/>
          </p:nvSpPr>
          <p:spPr bwMode="auto">
            <a:xfrm>
              <a:off x="4589463" y="3887930"/>
              <a:ext cx="506412" cy="506413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9" name="Freeform 178"/>
            <p:cNvSpPr>
              <a:spLocks noChangeAspect="1" noEditPoints="1"/>
            </p:cNvSpPr>
            <p:nvPr/>
          </p:nvSpPr>
          <p:spPr bwMode="auto">
            <a:xfrm>
              <a:off x="4710113" y="3978417"/>
              <a:ext cx="322262" cy="325439"/>
            </a:xfrm>
            <a:custGeom>
              <a:avLst/>
              <a:gdLst>
                <a:gd name="T0" fmla="*/ 67 w 127"/>
                <a:gd name="T1" fmla="*/ 0 h 128"/>
                <a:gd name="T2" fmla="*/ 55 w 127"/>
                <a:gd name="T3" fmla="*/ 13 h 128"/>
                <a:gd name="T4" fmla="*/ 67 w 127"/>
                <a:gd name="T5" fmla="*/ 25 h 128"/>
                <a:gd name="T6" fmla="*/ 39 w 127"/>
                <a:gd name="T7" fmla="*/ 56 h 128"/>
                <a:gd name="T8" fmla="*/ 11 w 127"/>
                <a:gd name="T9" fmla="*/ 56 h 128"/>
                <a:gd name="T10" fmla="*/ 32 w 127"/>
                <a:gd name="T11" fmla="*/ 79 h 128"/>
                <a:gd name="T12" fmla="*/ 0 w 127"/>
                <a:gd name="T13" fmla="*/ 123 h 128"/>
                <a:gd name="T14" fmla="*/ 0 w 127"/>
                <a:gd name="T15" fmla="*/ 128 h 128"/>
                <a:gd name="T16" fmla="*/ 5 w 127"/>
                <a:gd name="T17" fmla="*/ 128 h 128"/>
                <a:gd name="T18" fmla="*/ 49 w 127"/>
                <a:gd name="T19" fmla="*/ 93 h 128"/>
                <a:gd name="T20" fmla="*/ 72 w 127"/>
                <a:gd name="T21" fmla="*/ 116 h 128"/>
                <a:gd name="T22" fmla="*/ 72 w 127"/>
                <a:gd name="T23" fmla="*/ 88 h 128"/>
                <a:gd name="T24" fmla="*/ 103 w 127"/>
                <a:gd name="T25" fmla="*/ 61 h 128"/>
                <a:gd name="T26" fmla="*/ 114 w 127"/>
                <a:gd name="T27" fmla="*/ 72 h 128"/>
                <a:gd name="T28" fmla="*/ 127 w 127"/>
                <a:gd name="T29" fmla="*/ 61 h 128"/>
                <a:gd name="T30" fmla="*/ 67 w 127"/>
                <a:gd name="T31" fmla="*/ 0 h 128"/>
                <a:gd name="T32" fmla="*/ 55 w 127"/>
                <a:gd name="T33" fmla="*/ 69 h 128"/>
                <a:gd name="T34" fmla="*/ 47 w 127"/>
                <a:gd name="T35" fmla="*/ 61 h 128"/>
                <a:gd name="T36" fmla="*/ 75 w 127"/>
                <a:gd name="T37" fmla="*/ 33 h 128"/>
                <a:gd name="T38" fmla="*/ 83 w 127"/>
                <a:gd name="T39" fmla="*/ 41 h 128"/>
                <a:gd name="T40" fmla="*/ 55 w 127"/>
                <a:gd name="T41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7" y="0"/>
                  </a:moveTo>
                  <a:lnTo>
                    <a:pt x="55" y="13"/>
                  </a:lnTo>
                  <a:lnTo>
                    <a:pt x="67" y="25"/>
                  </a:lnTo>
                  <a:lnTo>
                    <a:pt x="39" y="56"/>
                  </a:lnTo>
                  <a:lnTo>
                    <a:pt x="11" y="56"/>
                  </a:lnTo>
                  <a:lnTo>
                    <a:pt x="32" y="79"/>
                  </a:lnTo>
                  <a:lnTo>
                    <a:pt x="0" y="123"/>
                  </a:lnTo>
                  <a:lnTo>
                    <a:pt x="0" y="128"/>
                  </a:lnTo>
                  <a:lnTo>
                    <a:pt x="5" y="128"/>
                  </a:lnTo>
                  <a:lnTo>
                    <a:pt x="49" y="93"/>
                  </a:lnTo>
                  <a:lnTo>
                    <a:pt x="72" y="116"/>
                  </a:lnTo>
                  <a:lnTo>
                    <a:pt x="72" y="88"/>
                  </a:lnTo>
                  <a:lnTo>
                    <a:pt x="103" y="61"/>
                  </a:lnTo>
                  <a:lnTo>
                    <a:pt x="114" y="72"/>
                  </a:lnTo>
                  <a:lnTo>
                    <a:pt x="127" y="61"/>
                  </a:lnTo>
                  <a:lnTo>
                    <a:pt x="67" y="0"/>
                  </a:lnTo>
                  <a:close/>
                  <a:moveTo>
                    <a:pt x="55" y="69"/>
                  </a:moveTo>
                  <a:lnTo>
                    <a:pt x="47" y="61"/>
                  </a:lnTo>
                  <a:lnTo>
                    <a:pt x="75" y="33"/>
                  </a:lnTo>
                  <a:lnTo>
                    <a:pt x="83" y="41"/>
                  </a:lnTo>
                  <a:lnTo>
                    <a:pt x="55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5">
                <a:latin typeface="+mn-lt"/>
                <a:ea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 bwMode="auto">
          <a:xfrm>
            <a:off x="4594225" y="3135313"/>
            <a:ext cx="501650" cy="506412"/>
            <a:chOff x="4594225" y="3135455"/>
            <a:chExt cx="501650" cy="506413"/>
          </a:xfrm>
        </p:grpSpPr>
        <p:sp>
          <p:nvSpPr>
            <p:cNvPr id="61" name="Freeform 21"/>
            <p:cNvSpPr/>
            <p:nvPr/>
          </p:nvSpPr>
          <p:spPr bwMode="auto">
            <a:xfrm>
              <a:off x="4594225" y="3135455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62" name="Freeform 215"/>
            <p:cNvSpPr>
              <a:spLocks noChangeAspect="1" noEditPoints="1"/>
            </p:cNvSpPr>
            <p:nvPr/>
          </p:nvSpPr>
          <p:spPr bwMode="auto">
            <a:xfrm>
              <a:off x="4675188" y="3222767"/>
              <a:ext cx="323850" cy="315914"/>
            </a:xfrm>
            <a:custGeom>
              <a:avLst/>
              <a:gdLst>
                <a:gd name="T0" fmla="*/ 110 w 115"/>
                <a:gd name="T1" fmla="*/ 36 h 112"/>
                <a:gd name="T2" fmla="*/ 86 w 115"/>
                <a:gd name="T3" fmla="*/ 1 h 112"/>
                <a:gd name="T4" fmla="*/ 86 w 115"/>
                <a:gd name="T5" fmla="*/ 1 h 112"/>
                <a:gd name="T6" fmla="*/ 77 w 115"/>
                <a:gd name="T7" fmla="*/ 4 h 112"/>
                <a:gd name="T8" fmla="*/ 32 w 115"/>
                <a:gd name="T9" fmla="*/ 39 h 112"/>
                <a:gd name="T10" fmla="*/ 36 w 115"/>
                <a:gd name="T11" fmla="*/ 56 h 112"/>
                <a:gd name="T12" fmla="*/ 42 w 115"/>
                <a:gd name="T13" fmla="*/ 73 h 112"/>
                <a:gd name="T14" fmla="*/ 98 w 115"/>
                <a:gd name="T15" fmla="*/ 81 h 112"/>
                <a:gd name="T16" fmla="*/ 106 w 115"/>
                <a:gd name="T17" fmla="*/ 78 h 112"/>
                <a:gd name="T18" fmla="*/ 106 w 115"/>
                <a:gd name="T19" fmla="*/ 79 h 112"/>
                <a:gd name="T20" fmla="*/ 110 w 115"/>
                <a:gd name="T21" fmla="*/ 36 h 112"/>
                <a:gd name="T22" fmla="*/ 102 w 115"/>
                <a:gd name="T23" fmla="*/ 73 h 112"/>
                <a:gd name="T24" fmla="*/ 99 w 115"/>
                <a:gd name="T25" fmla="*/ 73 h 112"/>
                <a:gd name="T26" fmla="*/ 93 w 115"/>
                <a:gd name="T27" fmla="*/ 67 h 112"/>
                <a:gd name="T28" fmla="*/ 83 w 115"/>
                <a:gd name="T29" fmla="*/ 43 h 112"/>
                <a:gd name="T30" fmla="*/ 80 w 115"/>
                <a:gd name="T31" fmla="*/ 18 h 112"/>
                <a:gd name="T32" fmla="*/ 82 w 115"/>
                <a:gd name="T33" fmla="*/ 10 h 112"/>
                <a:gd name="T34" fmla="*/ 84 w 115"/>
                <a:gd name="T35" fmla="*/ 8 h 112"/>
                <a:gd name="T36" fmla="*/ 87 w 115"/>
                <a:gd name="T37" fmla="*/ 9 h 112"/>
                <a:gd name="T38" fmla="*/ 93 w 115"/>
                <a:gd name="T39" fmla="*/ 15 h 112"/>
                <a:gd name="T40" fmla="*/ 103 w 115"/>
                <a:gd name="T41" fmla="*/ 38 h 112"/>
                <a:gd name="T42" fmla="*/ 106 w 115"/>
                <a:gd name="T43" fmla="*/ 63 h 112"/>
                <a:gd name="T44" fmla="*/ 104 w 115"/>
                <a:gd name="T45" fmla="*/ 71 h 112"/>
                <a:gd name="T46" fmla="*/ 102 w 115"/>
                <a:gd name="T47" fmla="*/ 73 h 112"/>
                <a:gd name="T48" fmla="*/ 28 w 115"/>
                <a:gd name="T49" fmla="*/ 58 h 112"/>
                <a:gd name="T50" fmla="*/ 25 w 115"/>
                <a:gd name="T51" fmla="*/ 42 h 112"/>
                <a:gd name="T52" fmla="*/ 11 w 115"/>
                <a:gd name="T53" fmla="*/ 47 h 112"/>
                <a:gd name="T54" fmla="*/ 4 w 115"/>
                <a:gd name="T55" fmla="*/ 49 h 112"/>
                <a:gd name="T56" fmla="*/ 0 w 115"/>
                <a:gd name="T57" fmla="*/ 61 h 112"/>
                <a:gd name="T58" fmla="*/ 3 w 115"/>
                <a:gd name="T59" fmla="*/ 70 h 112"/>
                <a:gd name="T60" fmla="*/ 11 w 115"/>
                <a:gd name="T61" fmla="*/ 78 h 112"/>
                <a:gd name="T62" fmla="*/ 19 w 115"/>
                <a:gd name="T63" fmla="*/ 76 h 112"/>
                <a:gd name="T64" fmla="*/ 34 w 115"/>
                <a:gd name="T65" fmla="*/ 73 h 112"/>
                <a:gd name="T66" fmla="*/ 28 w 115"/>
                <a:gd name="T67" fmla="*/ 58 h 112"/>
                <a:gd name="T68" fmla="*/ 47 w 115"/>
                <a:gd name="T69" fmla="*/ 77 h 112"/>
                <a:gd name="T70" fmla="*/ 32 w 115"/>
                <a:gd name="T71" fmla="*/ 78 h 112"/>
                <a:gd name="T72" fmla="*/ 50 w 115"/>
                <a:gd name="T73" fmla="*/ 110 h 112"/>
                <a:gd name="T74" fmla="*/ 54 w 115"/>
                <a:gd name="T75" fmla="*/ 111 h 112"/>
                <a:gd name="T76" fmla="*/ 66 w 115"/>
                <a:gd name="T77" fmla="*/ 102 h 112"/>
                <a:gd name="T78" fmla="*/ 66 w 115"/>
                <a:gd name="T79" fmla="*/ 98 h 112"/>
                <a:gd name="T80" fmla="*/ 47 w 115"/>
                <a:gd name="T81" fmla="*/ 77 h 112"/>
                <a:gd name="T82" fmla="*/ 96 w 115"/>
                <a:gd name="T83" fmla="*/ 53 h 112"/>
                <a:gd name="T84" fmla="*/ 95 w 115"/>
                <a:gd name="T85" fmla="*/ 53 h 112"/>
                <a:gd name="T86" fmla="*/ 93 w 115"/>
                <a:gd name="T87" fmla="*/ 51 h 112"/>
                <a:gd name="T88" fmla="*/ 89 w 115"/>
                <a:gd name="T89" fmla="*/ 42 h 112"/>
                <a:gd name="T90" fmla="*/ 88 w 115"/>
                <a:gd name="T91" fmla="*/ 32 h 112"/>
                <a:gd name="T92" fmla="*/ 89 w 115"/>
                <a:gd name="T93" fmla="*/ 29 h 112"/>
                <a:gd name="T94" fmla="*/ 90 w 115"/>
                <a:gd name="T95" fmla="*/ 28 h 112"/>
                <a:gd name="T96" fmla="*/ 91 w 115"/>
                <a:gd name="T97" fmla="*/ 29 h 112"/>
                <a:gd name="T98" fmla="*/ 93 w 115"/>
                <a:gd name="T99" fmla="*/ 31 h 112"/>
                <a:gd name="T100" fmla="*/ 97 w 115"/>
                <a:gd name="T101" fmla="*/ 40 h 112"/>
                <a:gd name="T102" fmla="*/ 98 w 115"/>
                <a:gd name="T103" fmla="*/ 49 h 112"/>
                <a:gd name="T104" fmla="*/ 97 w 115"/>
                <a:gd name="T105" fmla="*/ 52 h 112"/>
                <a:gd name="T106" fmla="*/ 96 w 115"/>
                <a:gd name="T107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12">
                  <a:moveTo>
                    <a:pt x="110" y="36"/>
                  </a:moveTo>
                  <a:cubicBezTo>
                    <a:pt x="104" y="15"/>
                    <a:pt x="93" y="0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60" y="25"/>
                    <a:pt x="32" y="39"/>
                  </a:cubicBezTo>
                  <a:cubicBezTo>
                    <a:pt x="33" y="44"/>
                    <a:pt x="34" y="50"/>
                    <a:pt x="36" y="56"/>
                  </a:cubicBezTo>
                  <a:cubicBezTo>
                    <a:pt x="37" y="63"/>
                    <a:pt x="39" y="68"/>
                    <a:pt x="42" y="73"/>
                  </a:cubicBezTo>
                  <a:cubicBezTo>
                    <a:pt x="73" y="71"/>
                    <a:pt x="98" y="81"/>
                    <a:pt x="98" y="81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6" y="78"/>
                    <a:pt x="106" y="79"/>
                    <a:pt x="106" y="79"/>
                  </a:cubicBezTo>
                  <a:cubicBezTo>
                    <a:pt x="114" y="76"/>
                    <a:pt x="115" y="57"/>
                    <a:pt x="110" y="36"/>
                  </a:cubicBezTo>
                  <a:close/>
                  <a:moveTo>
                    <a:pt x="102" y="73"/>
                  </a:moveTo>
                  <a:cubicBezTo>
                    <a:pt x="101" y="74"/>
                    <a:pt x="99" y="73"/>
                    <a:pt x="99" y="73"/>
                  </a:cubicBezTo>
                  <a:cubicBezTo>
                    <a:pt x="97" y="71"/>
                    <a:pt x="95" y="69"/>
                    <a:pt x="93" y="67"/>
                  </a:cubicBezTo>
                  <a:cubicBezTo>
                    <a:pt x="89" y="61"/>
                    <a:pt x="85" y="53"/>
                    <a:pt x="83" y="43"/>
                  </a:cubicBezTo>
                  <a:cubicBezTo>
                    <a:pt x="80" y="34"/>
                    <a:pt x="79" y="25"/>
                    <a:pt x="80" y="18"/>
                  </a:cubicBezTo>
                  <a:cubicBezTo>
                    <a:pt x="80" y="15"/>
                    <a:pt x="81" y="12"/>
                    <a:pt x="82" y="10"/>
                  </a:cubicBezTo>
                  <a:cubicBezTo>
                    <a:pt x="82" y="10"/>
                    <a:pt x="83" y="8"/>
                    <a:pt x="84" y="8"/>
                  </a:cubicBezTo>
                  <a:cubicBezTo>
                    <a:pt x="85" y="8"/>
                    <a:pt x="87" y="9"/>
                    <a:pt x="87" y="9"/>
                  </a:cubicBezTo>
                  <a:cubicBezTo>
                    <a:pt x="89" y="10"/>
                    <a:pt x="91" y="12"/>
                    <a:pt x="93" y="15"/>
                  </a:cubicBezTo>
                  <a:cubicBezTo>
                    <a:pt x="97" y="20"/>
                    <a:pt x="101" y="29"/>
                    <a:pt x="103" y="38"/>
                  </a:cubicBezTo>
                  <a:cubicBezTo>
                    <a:pt x="106" y="47"/>
                    <a:pt x="107" y="56"/>
                    <a:pt x="106" y="63"/>
                  </a:cubicBezTo>
                  <a:cubicBezTo>
                    <a:pt x="105" y="67"/>
                    <a:pt x="105" y="69"/>
                    <a:pt x="104" y="71"/>
                  </a:cubicBezTo>
                  <a:cubicBezTo>
                    <a:pt x="103" y="72"/>
                    <a:pt x="103" y="73"/>
                    <a:pt x="102" y="73"/>
                  </a:cubicBezTo>
                  <a:close/>
                  <a:moveTo>
                    <a:pt x="28" y="58"/>
                  </a:moveTo>
                  <a:cubicBezTo>
                    <a:pt x="27" y="53"/>
                    <a:pt x="26" y="47"/>
                    <a:pt x="25" y="42"/>
                  </a:cubicBezTo>
                  <a:cubicBezTo>
                    <a:pt x="20" y="44"/>
                    <a:pt x="16" y="46"/>
                    <a:pt x="11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9" y="76"/>
                  </a:cubicBezTo>
                  <a:cubicBezTo>
                    <a:pt x="24" y="75"/>
                    <a:pt x="28" y="74"/>
                    <a:pt x="34" y="73"/>
                  </a:cubicBezTo>
                  <a:cubicBezTo>
                    <a:pt x="32" y="69"/>
                    <a:pt x="30" y="64"/>
                    <a:pt x="28" y="58"/>
                  </a:cubicBezTo>
                  <a:close/>
                  <a:moveTo>
                    <a:pt x="47" y="77"/>
                  </a:moveTo>
                  <a:cubicBezTo>
                    <a:pt x="32" y="78"/>
                    <a:pt x="32" y="78"/>
                    <a:pt x="32" y="78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1" y="112"/>
                    <a:pt x="53" y="112"/>
                    <a:pt x="54" y="11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7" y="101"/>
                    <a:pt x="67" y="99"/>
                    <a:pt x="66" y="98"/>
                  </a:cubicBezTo>
                  <a:lnTo>
                    <a:pt x="47" y="77"/>
                  </a:lnTo>
                  <a:close/>
                  <a:moveTo>
                    <a:pt x="96" y="53"/>
                  </a:moveTo>
                  <a:cubicBezTo>
                    <a:pt x="96" y="53"/>
                    <a:pt x="95" y="53"/>
                    <a:pt x="95" y="53"/>
                  </a:cubicBezTo>
                  <a:cubicBezTo>
                    <a:pt x="94" y="53"/>
                    <a:pt x="94" y="52"/>
                    <a:pt x="93" y="51"/>
                  </a:cubicBezTo>
                  <a:cubicBezTo>
                    <a:pt x="91" y="49"/>
                    <a:pt x="90" y="45"/>
                    <a:pt x="89" y="42"/>
                  </a:cubicBezTo>
                  <a:cubicBezTo>
                    <a:pt x="88" y="38"/>
                    <a:pt x="88" y="35"/>
                    <a:pt x="88" y="32"/>
                  </a:cubicBezTo>
                  <a:cubicBezTo>
                    <a:pt x="88" y="31"/>
                    <a:pt x="88" y="30"/>
                    <a:pt x="89" y="29"/>
                  </a:cubicBezTo>
                  <a:cubicBezTo>
                    <a:pt x="89" y="29"/>
                    <a:pt x="89" y="28"/>
                    <a:pt x="90" y="28"/>
                  </a:cubicBezTo>
                  <a:cubicBezTo>
                    <a:pt x="90" y="28"/>
                    <a:pt x="90" y="28"/>
                    <a:pt x="91" y="29"/>
                  </a:cubicBezTo>
                  <a:cubicBezTo>
                    <a:pt x="91" y="29"/>
                    <a:pt x="92" y="30"/>
                    <a:pt x="93" y="31"/>
                  </a:cubicBezTo>
                  <a:cubicBezTo>
                    <a:pt x="94" y="33"/>
                    <a:pt x="96" y="36"/>
                    <a:pt x="97" y="40"/>
                  </a:cubicBezTo>
                  <a:cubicBezTo>
                    <a:pt x="98" y="43"/>
                    <a:pt x="98" y="47"/>
                    <a:pt x="98" y="49"/>
                  </a:cubicBezTo>
                  <a:cubicBezTo>
                    <a:pt x="98" y="51"/>
                    <a:pt x="98" y="52"/>
                    <a:pt x="97" y="52"/>
                  </a:cubicBezTo>
                  <a:cubicBezTo>
                    <a:pt x="97" y="53"/>
                    <a:pt x="97" y="53"/>
                    <a:pt x="96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5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666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2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3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6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形状 2"/>
          <p:cNvSpPr/>
          <p:nvPr/>
        </p:nvSpPr>
        <p:spPr>
          <a:xfrm>
            <a:off x="1900238" y="2071688"/>
            <a:ext cx="1525587" cy="1527175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5" name="组合 34"/>
          <p:cNvGrpSpPr/>
          <p:nvPr/>
        </p:nvGrpSpPr>
        <p:grpSpPr bwMode="auto">
          <a:xfrm>
            <a:off x="1087438" y="1757363"/>
            <a:ext cx="1587500" cy="1431925"/>
            <a:chOff x="1087372" y="1757964"/>
            <a:chExt cx="1587583" cy="1431012"/>
          </a:xfrm>
        </p:grpSpPr>
        <p:sp>
          <p:nvSpPr>
            <p:cNvPr id="2" name="任意多边形 1"/>
            <p:cNvSpPr/>
            <p:nvPr/>
          </p:nvSpPr>
          <p:spPr>
            <a:xfrm>
              <a:off x="1087372" y="1757964"/>
              <a:ext cx="1428825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/>
            <a:lstStyle/>
            <a:p>
              <a:pPr marL="0" lvl="1" indent="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defRPr/>
              </a:pPr>
              <a:r>
                <a:rPr lang="zh-CN" altLang="en-US" sz="1000" dirty="0">
                  <a:latin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900" dirty="0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1404889" y="2684473"/>
              <a:ext cx="1270066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6228" tIns="49083" rIns="66228" bIns="49083" spcCol="1270"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  <a:endParaRPr lang="zh-CN" altLang="en-US" sz="1200" dirty="0"/>
            </a:p>
          </p:txBody>
        </p:sp>
      </p:grpSp>
      <p:sp>
        <p:nvSpPr>
          <p:cNvPr id="6" name="环形箭头 5"/>
          <p:cNvSpPr/>
          <p:nvPr/>
        </p:nvSpPr>
        <p:spPr>
          <a:xfrm>
            <a:off x="3681413" y="1049338"/>
            <a:ext cx="1709737" cy="1709737"/>
          </a:xfrm>
          <a:prstGeom prst="circularArrow">
            <a:avLst>
              <a:gd name="adj1" fmla="val 2534"/>
              <a:gd name="adj2" fmla="val 307384"/>
              <a:gd name="adj3" fmla="val 19517105"/>
              <a:gd name="adj4" fmla="val 12575511"/>
              <a:gd name="adj5" fmla="val 2957"/>
            </a:avLst>
          </a:prstGeom>
          <a:solidFill>
            <a:srgbClr val="404040"/>
          </a:solidFill>
          <a:ln>
            <a:solidFill>
              <a:schemeClr val="accent6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形状 8"/>
          <p:cNvSpPr/>
          <p:nvPr/>
        </p:nvSpPr>
        <p:spPr>
          <a:xfrm>
            <a:off x="5487988" y="2071688"/>
            <a:ext cx="1525587" cy="1527175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7" name="组合 36"/>
          <p:cNvGrpSpPr/>
          <p:nvPr/>
        </p:nvGrpSpPr>
        <p:grpSpPr bwMode="auto">
          <a:xfrm>
            <a:off x="4675188" y="1757363"/>
            <a:ext cx="1587500" cy="1431925"/>
            <a:chOff x="4675155" y="1757964"/>
            <a:chExt cx="1587581" cy="1431012"/>
          </a:xfrm>
        </p:grpSpPr>
        <p:sp>
          <p:nvSpPr>
            <p:cNvPr id="8" name="任意多边形 7"/>
            <p:cNvSpPr/>
            <p:nvPr/>
          </p:nvSpPr>
          <p:spPr>
            <a:xfrm>
              <a:off x="4675155" y="1757964"/>
              <a:ext cx="1428823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/>
            <a:lstStyle/>
            <a:p>
              <a:pPr marL="0" lvl="1" indent="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defRPr/>
              </a:pPr>
              <a:r>
                <a:rPr lang="zh-CN" altLang="en-US" sz="1000" dirty="0">
                  <a:latin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900" dirty="0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4992671" y="2684473"/>
              <a:ext cx="1270065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  <a:endParaRPr lang="zh-CN" altLang="en-US" sz="1200" dirty="0"/>
            </a:p>
          </p:txBody>
        </p:sp>
      </p:grpSp>
      <p:grpSp>
        <p:nvGrpSpPr>
          <p:cNvPr id="33" name="组合 32"/>
          <p:cNvGrpSpPr/>
          <p:nvPr/>
        </p:nvGrpSpPr>
        <p:grpSpPr bwMode="auto">
          <a:xfrm>
            <a:off x="4672013" y="4003675"/>
            <a:ext cx="2071687" cy="598488"/>
            <a:chOff x="4671292" y="4003427"/>
            <a:chExt cx="2072775" cy="598103"/>
          </a:xfrm>
        </p:grpSpPr>
        <p:sp>
          <p:nvSpPr>
            <p:cNvPr id="17" name="任意多边形 16"/>
            <p:cNvSpPr/>
            <p:nvPr/>
          </p:nvSpPr>
          <p:spPr>
            <a:xfrm>
              <a:off x="4671292" y="4003427"/>
              <a:ext cx="503501" cy="50450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5230385" y="4093857"/>
              <a:ext cx="1513682" cy="5076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latin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825" dirty="0">
                <a:latin typeface="+mn-lt"/>
                <a:ea typeface="+mn-ea"/>
              </a:endParaRPr>
            </a:p>
          </p:txBody>
        </p:sp>
        <p:sp>
          <p:nvSpPr>
            <p:cNvPr id="21" name="Freeform 538"/>
            <p:cNvSpPr>
              <a:spLocks noEditPoints="1"/>
            </p:cNvSpPr>
            <p:nvPr/>
          </p:nvSpPr>
          <p:spPr bwMode="auto">
            <a:xfrm>
              <a:off x="4765003" y="4125586"/>
              <a:ext cx="330373" cy="314123"/>
            </a:xfrm>
            <a:custGeom>
              <a:avLst/>
              <a:gdLst>
                <a:gd name="T0" fmla="*/ 131 w 200"/>
                <a:gd name="T1" fmla="*/ 0 h 191"/>
                <a:gd name="T2" fmla="*/ 69 w 200"/>
                <a:gd name="T3" fmla="*/ 0 h 191"/>
                <a:gd name="T4" fmla="*/ 0 w 200"/>
                <a:gd name="T5" fmla="*/ 75 h 191"/>
                <a:gd name="T6" fmla="*/ 59 w 200"/>
                <a:gd name="T7" fmla="*/ 148 h 191"/>
                <a:gd name="T8" fmla="*/ 59 w 200"/>
                <a:gd name="T9" fmla="*/ 183 h 191"/>
                <a:gd name="T10" fmla="*/ 64 w 200"/>
                <a:gd name="T11" fmla="*/ 190 h 191"/>
                <a:gd name="T12" fmla="*/ 67 w 200"/>
                <a:gd name="T13" fmla="*/ 191 h 191"/>
                <a:gd name="T14" fmla="*/ 73 w 200"/>
                <a:gd name="T15" fmla="*/ 188 h 191"/>
                <a:gd name="T16" fmla="*/ 111 w 200"/>
                <a:gd name="T17" fmla="*/ 149 h 191"/>
                <a:gd name="T18" fmla="*/ 131 w 200"/>
                <a:gd name="T19" fmla="*/ 149 h 191"/>
                <a:gd name="T20" fmla="*/ 200 w 200"/>
                <a:gd name="T21" fmla="*/ 75 h 191"/>
                <a:gd name="T22" fmla="*/ 131 w 200"/>
                <a:gd name="T23" fmla="*/ 0 h 191"/>
                <a:gd name="T24" fmla="*/ 93 w 200"/>
                <a:gd name="T25" fmla="*/ 73 h 191"/>
                <a:gd name="T26" fmla="*/ 85 w 200"/>
                <a:gd name="T27" fmla="*/ 103 h 191"/>
                <a:gd name="T28" fmla="*/ 63 w 200"/>
                <a:gd name="T29" fmla="*/ 111 h 191"/>
                <a:gd name="T30" fmla="*/ 61 w 200"/>
                <a:gd name="T31" fmla="*/ 110 h 191"/>
                <a:gd name="T32" fmla="*/ 61 w 200"/>
                <a:gd name="T33" fmla="*/ 98 h 191"/>
                <a:gd name="T34" fmla="*/ 63 w 200"/>
                <a:gd name="T35" fmla="*/ 97 h 191"/>
                <a:gd name="T36" fmla="*/ 74 w 200"/>
                <a:gd name="T37" fmla="*/ 82 h 191"/>
                <a:gd name="T38" fmla="*/ 74 w 200"/>
                <a:gd name="T39" fmla="*/ 77 h 191"/>
                <a:gd name="T40" fmla="*/ 56 w 200"/>
                <a:gd name="T41" fmla="*/ 77 h 191"/>
                <a:gd name="T42" fmla="*/ 55 w 200"/>
                <a:gd name="T43" fmla="*/ 76 h 191"/>
                <a:gd name="T44" fmla="*/ 55 w 200"/>
                <a:gd name="T45" fmla="*/ 43 h 191"/>
                <a:gd name="T46" fmla="*/ 56 w 200"/>
                <a:gd name="T47" fmla="*/ 42 h 191"/>
                <a:gd name="T48" fmla="*/ 91 w 200"/>
                <a:gd name="T49" fmla="*/ 42 h 191"/>
                <a:gd name="T50" fmla="*/ 93 w 200"/>
                <a:gd name="T51" fmla="*/ 43 h 191"/>
                <a:gd name="T52" fmla="*/ 93 w 200"/>
                <a:gd name="T53" fmla="*/ 73 h 191"/>
                <a:gd name="T54" fmla="*/ 146 w 200"/>
                <a:gd name="T55" fmla="*/ 73 h 191"/>
                <a:gd name="T56" fmla="*/ 138 w 200"/>
                <a:gd name="T57" fmla="*/ 103 h 191"/>
                <a:gd name="T58" fmla="*/ 116 w 200"/>
                <a:gd name="T59" fmla="*/ 111 h 191"/>
                <a:gd name="T60" fmla="*/ 114 w 200"/>
                <a:gd name="T61" fmla="*/ 110 h 191"/>
                <a:gd name="T62" fmla="*/ 114 w 200"/>
                <a:gd name="T63" fmla="*/ 98 h 191"/>
                <a:gd name="T64" fmla="*/ 116 w 200"/>
                <a:gd name="T65" fmla="*/ 97 h 191"/>
                <a:gd name="T66" fmla="*/ 127 w 200"/>
                <a:gd name="T67" fmla="*/ 82 h 191"/>
                <a:gd name="T68" fmla="*/ 127 w 200"/>
                <a:gd name="T69" fmla="*/ 77 h 191"/>
                <a:gd name="T70" fmla="*/ 109 w 200"/>
                <a:gd name="T71" fmla="*/ 77 h 191"/>
                <a:gd name="T72" fmla="*/ 108 w 200"/>
                <a:gd name="T73" fmla="*/ 76 h 191"/>
                <a:gd name="T74" fmla="*/ 108 w 200"/>
                <a:gd name="T75" fmla="*/ 43 h 191"/>
                <a:gd name="T76" fmla="*/ 109 w 200"/>
                <a:gd name="T77" fmla="*/ 42 h 191"/>
                <a:gd name="T78" fmla="*/ 144 w 200"/>
                <a:gd name="T79" fmla="*/ 42 h 191"/>
                <a:gd name="T80" fmla="*/ 146 w 200"/>
                <a:gd name="T81" fmla="*/ 43 h 191"/>
                <a:gd name="T82" fmla="*/ 146 w 200"/>
                <a:gd name="T83" fmla="*/ 7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91">
                  <a:moveTo>
                    <a:pt x="131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3"/>
                    <a:pt x="0" y="75"/>
                  </a:cubicBezTo>
                  <a:cubicBezTo>
                    <a:pt x="0" y="112"/>
                    <a:pt x="26" y="143"/>
                    <a:pt x="59" y="148"/>
                  </a:cubicBezTo>
                  <a:cubicBezTo>
                    <a:pt x="59" y="183"/>
                    <a:pt x="59" y="183"/>
                    <a:pt x="59" y="183"/>
                  </a:cubicBezTo>
                  <a:cubicBezTo>
                    <a:pt x="59" y="186"/>
                    <a:pt x="61" y="189"/>
                    <a:pt x="64" y="190"/>
                  </a:cubicBezTo>
                  <a:cubicBezTo>
                    <a:pt x="65" y="191"/>
                    <a:pt x="66" y="191"/>
                    <a:pt x="67" y="191"/>
                  </a:cubicBezTo>
                  <a:cubicBezTo>
                    <a:pt x="70" y="191"/>
                    <a:pt x="72" y="190"/>
                    <a:pt x="73" y="18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69" y="149"/>
                    <a:pt x="200" y="116"/>
                    <a:pt x="200" y="75"/>
                  </a:cubicBezTo>
                  <a:cubicBezTo>
                    <a:pt x="200" y="33"/>
                    <a:pt x="169" y="0"/>
                    <a:pt x="131" y="0"/>
                  </a:cubicBezTo>
                  <a:close/>
                  <a:moveTo>
                    <a:pt x="93" y="73"/>
                  </a:moveTo>
                  <a:cubicBezTo>
                    <a:pt x="93" y="87"/>
                    <a:pt x="90" y="97"/>
                    <a:pt x="85" y="103"/>
                  </a:cubicBezTo>
                  <a:cubicBezTo>
                    <a:pt x="79" y="108"/>
                    <a:pt x="72" y="111"/>
                    <a:pt x="63" y="111"/>
                  </a:cubicBezTo>
                  <a:cubicBezTo>
                    <a:pt x="62" y="111"/>
                    <a:pt x="61" y="111"/>
                    <a:pt x="61" y="110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2" y="97"/>
                    <a:pt x="63" y="97"/>
                  </a:cubicBezTo>
                  <a:cubicBezTo>
                    <a:pt x="70" y="97"/>
                    <a:pt x="74" y="92"/>
                    <a:pt x="74" y="82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5" y="77"/>
                    <a:pt x="55" y="76"/>
                    <a:pt x="55" y="76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5" y="43"/>
                    <a:pt x="55" y="42"/>
                    <a:pt x="56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2" y="42"/>
                    <a:pt x="93" y="43"/>
                    <a:pt x="93" y="43"/>
                  </a:cubicBezTo>
                  <a:lnTo>
                    <a:pt x="93" y="73"/>
                  </a:lnTo>
                  <a:close/>
                  <a:moveTo>
                    <a:pt x="146" y="73"/>
                  </a:moveTo>
                  <a:cubicBezTo>
                    <a:pt x="146" y="87"/>
                    <a:pt x="143" y="97"/>
                    <a:pt x="138" y="103"/>
                  </a:cubicBezTo>
                  <a:cubicBezTo>
                    <a:pt x="132" y="108"/>
                    <a:pt x="125" y="111"/>
                    <a:pt x="116" y="111"/>
                  </a:cubicBezTo>
                  <a:cubicBezTo>
                    <a:pt x="115" y="111"/>
                    <a:pt x="114" y="111"/>
                    <a:pt x="114" y="110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4" y="98"/>
                    <a:pt x="115" y="97"/>
                    <a:pt x="116" y="97"/>
                  </a:cubicBezTo>
                  <a:cubicBezTo>
                    <a:pt x="123" y="97"/>
                    <a:pt x="127" y="92"/>
                    <a:pt x="127" y="82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7"/>
                    <a:pt x="108" y="76"/>
                    <a:pt x="108" y="76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08" y="42"/>
                    <a:pt x="109" y="42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42"/>
                    <a:pt x="146" y="43"/>
                    <a:pt x="146" y="43"/>
                  </a:cubicBezTo>
                  <a:lnTo>
                    <a:pt x="146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414338" y="4003675"/>
            <a:ext cx="2073275" cy="598488"/>
            <a:chOff x="414847" y="4003427"/>
            <a:chExt cx="2072775" cy="598103"/>
          </a:xfrm>
        </p:grpSpPr>
        <p:grpSp>
          <p:nvGrpSpPr>
            <p:cNvPr id="30750" name="组合 28"/>
            <p:cNvGrpSpPr/>
            <p:nvPr/>
          </p:nvGrpSpPr>
          <p:grpSpPr bwMode="auto">
            <a:xfrm>
              <a:off x="414847" y="4003427"/>
              <a:ext cx="2072775" cy="598103"/>
              <a:chOff x="414847" y="4003427"/>
              <a:chExt cx="2072775" cy="598103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414847" y="4003427"/>
                <a:ext cx="503116" cy="504500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400">
                <a:solidFill>
                  <a:schemeClr val="bg1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6228" tIns="49083" rIns="66228" bIns="49083" spcCol="1270" anchor="ctr"/>
              <a:lstStyle/>
              <a:p>
                <a:pPr algn="ctr" defTabSz="1200150" eaLnBrk="1" fontAlgn="auto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zh-CN" altLang="en-US" sz="2700" dirty="0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73512" y="4093857"/>
                <a:ext cx="1514110" cy="50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zh-CN" altLang="en-US" sz="825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2" name="Freeform 947"/>
            <p:cNvSpPr>
              <a:spLocks noEditPoints="1"/>
            </p:cNvSpPr>
            <p:nvPr/>
          </p:nvSpPr>
          <p:spPr bwMode="auto">
            <a:xfrm>
              <a:off x="503726" y="4125586"/>
              <a:ext cx="325359" cy="310950"/>
            </a:xfrm>
            <a:custGeom>
              <a:avLst/>
              <a:gdLst>
                <a:gd name="T0" fmla="*/ 67 w 197"/>
                <a:gd name="T1" fmla="*/ 189 h 189"/>
                <a:gd name="T2" fmla="*/ 64 w 197"/>
                <a:gd name="T3" fmla="*/ 188 h 189"/>
                <a:gd name="T4" fmla="*/ 58 w 197"/>
                <a:gd name="T5" fmla="*/ 181 h 189"/>
                <a:gd name="T6" fmla="*/ 58 w 197"/>
                <a:gd name="T7" fmla="*/ 147 h 189"/>
                <a:gd name="T8" fmla="*/ 0 w 197"/>
                <a:gd name="T9" fmla="*/ 74 h 189"/>
                <a:gd name="T10" fmla="*/ 69 w 197"/>
                <a:gd name="T11" fmla="*/ 0 h 189"/>
                <a:gd name="T12" fmla="*/ 129 w 197"/>
                <a:gd name="T13" fmla="*/ 0 h 189"/>
                <a:gd name="T14" fmla="*/ 197 w 197"/>
                <a:gd name="T15" fmla="*/ 74 h 189"/>
                <a:gd name="T16" fmla="*/ 129 w 197"/>
                <a:gd name="T17" fmla="*/ 148 h 189"/>
                <a:gd name="T18" fmla="*/ 109 w 197"/>
                <a:gd name="T19" fmla="*/ 148 h 189"/>
                <a:gd name="T20" fmla="*/ 72 w 197"/>
                <a:gd name="T21" fmla="*/ 186 h 189"/>
                <a:gd name="T22" fmla="*/ 67 w 197"/>
                <a:gd name="T23" fmla="*/ 189 h 189"/>
                <a:gd name="T24" fmla="*/ 69 w 197"/>
                <a:gd name="T25" fmla="*/ 17 h 189"/>
                <a:gd name="T26" fmla="*/ 17 w 197"/>
                <a:gd name="T27" fmla="*/ 74 h 189"/>
                <a:gd name="T28" fmla="*/ 67 w 197"/>
                <a:gd name="T29" fmla="*/ 131 h 189"/>
                <a:gd name="T30" fmla="*/ 75 w 197"/>
                <a:gd name="T31" fmla="*/ 140 h 189"/>
                <a:gd name="T32" fmla="*/ 75 w 197"/>
                <a:gd name="T33" fmla="*/ 160 h 189"/>
                <a:gd name="T34" fmla="*/ 100 w 197"/>
                <a:gd name="T35" fmla="*/ 134 h 189"/>
                <a:gd name="T36" fmla="*/ 106 w 197"/>
                <a:gd name="T37" fmla="*/ 132 h 189"/>
                <a:gd name="T38" fmla="*/ 129 w 197"/>
                <a:gd name="T39" fmla="*/ 132 h 189"/>
                <a:gd name="T40" fmla="*/ 181 w 197"/>
                <a:gd name="T41" fmla="*/ 74 h 189"/>
                <a:gd name="T42" fmla="*/ 129 w 197"/>
                <a:gd name="T43" fmla="*/ 17 h 189"/>
                <a:gd name="T44" fmla="*/ 69 w 197"/>
                <a:gd name="T45" fmla="*/ 1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89">
                  <a:moveTo>
                    <a:pt x="67" y="189"/>
                  </a:moveTo>
                  <a:cubicBezTo>
                    <a:pt x="66" y="189"/>
                    <a:pt x="65" y="189"/>
                    <a:pt x="64" y="188"/>
                  </a:cubicBezTo>
                  <a:cubicBezTo>
                    <a:pt x="60" y="187"/>
                    <a:pt x="58" y="184"/>
                    <a:pt x="58" y="181"/>
                  </a:cubicBezTo>
                  <a:cubicBezTo>
                    <a:pt x="58" y="147"/>
                    <a:pt x="58" y="147"/>
                    <a:pt x="58" y="147"/>
                  </a:cubicBezTo>
                  <a:cubicBezTo>
                    <a:pt x="25" y="142"/>
                    <a:pt x="0" y="111"/>
                    <a:pt x="0" y="74"/>
                  </a:cubicBezTo>
                  <a:cubicBezTo>
                    <a:pt x="0" y="33"/>
                    <a:pt x="31" y="0"/>
                    <a:pt x="6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67" y="0"/>
                    <a:pt x="197" y="33"/>
                    <a:pt x="197" y="74"/>
                  </a:cubicBezTo>
                  <a:cubicBezTo>
                    <a:pt x="197" y="115"/>
                    <a:pt x="167" y="148"/>
                    <a:pt x="129" y="148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1" y="188"/>
                    <a:pt x="69" y="189"/>
                    <a:pt x="67" y="189"/>
                  </a:cubicBezTo>
                  <a:close/>
                  <a:moveTo>
                    <a:pt x="69" y="17"/>
                  </a:moveTo>
                  <a:cubicBezTo>
                    <a:pt x="40" y="17"/>
                    <a:pt x="17" y="42"/>
                    <a:pt x="17" y="74"/>
                  </a:cubicBezTo>
                  <a:cubicBezTo>
                    <a:pt x="17" y="105"/>
                    <a:pt x="39" y="130"/>
                    <a:pt x="67" y="131"/>
                  </a:cubicBezTo>
                  <a:cubicBezTo>
                    <a:pt x="71" y="132"/>
                    <a:pt x="75" y="135"/>
                    <a:pt x="75" y="140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2" y="132"/>
                    <a:pt x="104" y="132"/>
                    <a:pt x="106" y="132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58" y="132"/>
                    <a:pt x="181" y="106"/>
                    <a:pt x="181" y="74"/>
                  </a:cubicBezTo>
                  <a:cubicBezTo>
                    <a:pt x="181" y="42"/>
                    <a:pt x="158" y="17"/>
                    <a:pt x="129" y="17"/>
                  </a:cubicBezTo>
                  <a:lnTo>
                    <a:pt x="69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2543175" y="4003675"/>
            <a:ext cx="2073275" cy="598488"/>
            <a:chOff x="2543069" y="4003427"/>
            <a:chExt cx="2072776" cy="598103"/>
          </a:xfrm>
        </p:grpSpPr>
        <p:grpSp>
          <p:nvGrpSpPr>
            <p:cNvPr id="30746" name="组合 29"/>
            <p:cNvGrpSpPr/>
            <p:nvPr/>
          </p:nvGrpSpPr>
          <p:grpSpPr bwMode="auto">
            <a:xfrm>
              <a:off x="2543069" y="4003427"/>
              <a:ext cx="2072776" cy="598103"/>
              <a:chOff x="2543069" y="4003427"/>
              <a:chExt cx="2072776" cy="598103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2543069" y="4003427"/>
                <a:ext cx="503117" cy="504500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5400">
                <a:solidFill>
                  <a:schemeClr val="bg1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dirty="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101735" y="4093857"/>
                <a:ext cx="1514110" cy="50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zh-CN" altLang="en-US" sz="825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3" name="Freeform 948"/>
            <p:cNvSpPr>
              <a:spLocks noEditPoints="1"/>
            </p:cNvSpPr>
            <p:nvPr/>
          </p:nvSpPr>
          <p:spPr bwMode="auto">
            <a:xfrm>
              <a:off x="2641470" y="4127172"/>
              <a:ext cx="322185" cy="309364"/>
            </a:xfrm>
            <a:custGeom>
              <a:avLst/>
              <a:gdLst>
                <a:gd name="T0" fmla="*/ 128 w 196"/>
                <a:gd name="T1" fmla="*/ 0 h 188"/>
                <a:gd name="T2" fmla="*/ 68 w 196"/>
                <a:gd name="T3" fmla="*/ 0 h 188"/>
                <a:gd name="T4" fmla="*/ 0 w 196"/>
                <a:gd name="T5" fmla="*/ 73 h 188"/>
                <a:gd name="T6" fmla="*/ 58 w 196"/>
                <a:gd name="T7" fmla="*/ 146 h 188"/>
                <a:gd name="T8" fmla="*/ 58 w 196"/>
                <a:gd name="T9" fmla="*/ 180 h 188"/>
                <a:gd name="T10" fmla="*/ 63 w 196"/>
                <a:gd name="T11" fmla="*/ 187 h 188"/>
                <a:gd name="T12" fmla="*/ 66 w 196"/>
                <a:gd name="T13" fmla="*/ 188 h 188"/>
                <a:gd name="T14" fmla="*/ 72 w 196"/>
                <a:gd name="T15" fmla="*/ 185 h 188"/>
                <a:gd name="T16" fmla="*/ 109 w 196"/>
                <a:gd name="T17" fmla="*/ 147 h 188"/>
                <a:gd name="T18" fmla="*/ 128 w 196"/>
                <a:gd name="T19" fmla="*/ 147 h 188"/>
                <a:gd name="T20" fmla="*/ 196 w 196"/>
                <a:gd name="T21" fmla="*/ 73 h 188"/>
                <a:gd name="T22" fmla="*/ 128 w 196"/>
                <a:gd name="T23" fmla="*/ 0 h 188"/>
                <a:gd name="T24" fmla="*/ 95 w 196"/>
                <a:gd name="T25" fmla="*/ 106 h 188"/>
                <a:gd name="T26" fmla="*/ 57 w 196"/>
                <a:gd name="T27" fmla="*/ 106 h 188"/>
                <a:gd name="T28" fmla="*/ 53 w 196"/>
                <a:gd name="T29" fmla="*/ 101 h 188"/>
                <a:gd name="T30" fmla="*/ 57 w 196"/>
                <a:gd name="T31" fmla="*/ 97 h 188"/>
                <a:gd name="T32" fmla="*/ 95 w 196"/>
                <a:gd name="T33" fmla="*/ 97 h 188"/>
                <a:gd name="T34" fmla="*/ 99 w 196"/>
                <a:gd name="T35" fmla="*/ 101 h 188"/>
                <a:gd name="T36" fmla="*/ 95 w 196"/>
                <a:gd name="T37" fmla="*/ 106 h 188"/>
                <a:gd name="T38" fmla="*/ 139 w 196"/>
                <a:gd name="T39" fmla="*/ 79 h 188"/>
                <a:gd name="T40" fmla="*/ 57 w 196"/>
                <a:gd name="T41" fmla="*/ 79 h 188"/>
                <a:gd name="T42" fmla="*/ 53 w 196"/>
                <a:gd name="T43" fmla="*/ 75 h 188"/>
                <a:gd name="T44" fmla="*/ 57 w 196"/>
                <a:gd name="T45" fmla="*/ 71 h 188"/>
                <a:gd name="T46" fmla="*/ 139 w 196"/>
                <a:gd name="T47" fmla="*/ 71 h 188"/>
                <a:gd name="T48" fmla="*/ 143 w 196"/>
                <a:gd name="T49" fmla="*/ 75 h 188"/>
                <a:gd name="T50" fmla="*/ 139 w 196"/>
                <a:gd name="T51" fmla="*/ 79 h 188"/>
                <a:gd name="T52" fmla="*/ 139 w 196"/>
                <a:gd name="T53" fmla="*/ 49 h 188"/>
                <a:gd name="T54" fmla="*/ 57 w 196"/>
                <a:gd name="T55" fmla="*/ 49 h 188"/>
                <a:gd name="T56" fmla="*/ 53 w 196"/>
                <a:gd name="T57" fmla="*/ 45 h 188"/>
                <a:gd name="T58" fmla="*/ 57 w 196"/>
                <a:gd name="T59" fmla="*/ 41 h 188"/>
                <a:gd name="T60" fmla="*/ 139 w 196"/>
                <a:gd name="T61" fmla="*/ 41 h 188"/>
                <a:gd name="T62" fmla="*/ 143 w 196"/>
                <a:gd name="T63" fmla="*/ 45 h 188"/>
                <a:gd name="T64" fmla="*/ 139 w 196"/>
                <a:gd name="T65" fmla="*/ 4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6" h="188">
                  <a:moveTo>
                    <a:pt x="128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0" y="0"/>
                    <a:pt x="0" y="33"/>
                    <a:pt x="0" y="73"/>
                  </a:cubicBezTo>
                  <a:cubicBezTo>
                    <a:pt x="0" y="110"/>
                    <a:pt x="25" y="141"/>
                    <a:pt x="58" y="146"/>
                  </a:cubicBezTo>
                  <a:cubicBezTo>
                    <a:pt x="58" y="180"/>
                    <a:pt x="58" y="180"/>
                    <a:pt x="58" y="180"/>
                  </a:cubicBezTo>
                  <a:cubicBezTo>
                    <a:pt x="58" y="183"/>
                    <a:pt x="60" y="186"/>
                    <a:pt x="63" y="187"/>
                  </a:cubicBezTo>
                  <a:cubicBezTo>
                    <a:pt x="64" y="188"/>
                    <a:pt x="65" y="188"/>
                    <a:pt x="66" y="188"/>
                  </a:cubicBezTo>
                  <a:cubicBezTo>
                    <a:pt x="68" y="188"/>
                    <a:pt x="70" y="187"/>
                    <a:pt x="72" y="185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66" y="147"/>
                    <a:pt x="196" y="114"/>
                    <a:pt x="196" y="73"/>
                  </a:cubicBezTo>
                  <a:cubicBezTo>
                    <a:pt x="196" y="33"/>
                    <a:pt x="166" y="0"/>
                    <a:pt x="128" y="0"/>
                  </a:cubicBezTo>
                  <a:close/>
                  <a:moveTo>
                    <a:pt x="95" y="106"/>
                  </a:moveTo>
                  <a:cubicBezTo>
                    <a:pt x="57" y="106"/>
                    <a:pt x="57" y="106"/>
                    <a:pt x="57" y="106"/>
                  </a:cubicBezTo>
                  <a:cubicBezTo>
                    <a:pt x="55" y="106"/>
                    <a:pt x="53" y="104"/>
                    <a:pt x="53" y="101"/>
                  </a:cubicBezTo>
                  <a:cubicBezTo>
                    <a:pt x="53" y="99"/>
                    <a:pt x="55" y="97"/>
                    <a:pt x="57" y="97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97" y="97"/>
                    <a:pt x="99" y="99"/>
                    <a:pt x="99" y="101"/>
                  </a:cubicBezTo>
                  <a:cubicBezTo>
                    <a:pt x="99" y="104"/>
                    <a:pt x="97" y="106"/>
                    <a:pt x="95" y="106"/>
                  </a:cubicBezTo>
                  <a:close/>
                  <a:moveTo>
                    <a:pt x="139" y="79"/>
                  </a:moveTo>
                  <a:cubicBezTo>
                    <a:pt x="57" y="79"/>
                    <a:pt x="57" y="79"/>
                    <a:pt x="57" y="79"/>
                  </a:cubicBezTo>
                  <a:cubicBezTo>
                    <a:pt x="55" y="79"/>
                    <a:pt x="53" y="77"/>
                    <a:pt x="53" y="75"/>
                  </a:cubicBezTo>
                  <a:cubicBezTo>
                    <a:pt x="53" y="72"/>
                    <a:pt x="55" y="71"/>
                    <a:pt x="57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1" y="71"/>
                    <a:pt x="143" y="72"/>
                    <a:pt x="143" y="75"/>
                  </a:cubicBezTo>
                  <a:cubicBezTo>
                    <a:pt x="143" y="77"/>
                    <a:pt x="141" y="79"/>
                    <a:pt x="139" y="79"/>
                  </a:cubicBezTo>
                  <a:close/>
                  <a:moveTo>
                    <a:pt x="139" y="49"/>
                  </a:moveTo>
                  <a:cubicBezTo>
                    <a:pt x="57" y="49"/>
                    <a:pt x="57" y="49"/>
                    <a:pt x="57" y="49"/>
                  </a:cubicBezTo>
                  <a:cubicBezTo>
                    <a:pt x="55" y="49"/>
                    <a:pt x="53" y="47"/>
                    <a:pt x="53" y="45"/>
                  </a:cubicBezTo>
                  <a:cubicBezTo>
                    <a:pt x="53" y="43"/>
                    <a:pt x="55" y="41"/>
                    <a:pt x="57" y="41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3" y="43"/>
                    <a:pt x="143" y="45"/>
                  </a:cubicBezTo>
                  <a:cubicBezTo>
                    <a:pt x="143" y="47"/>
                    <a:pt x="141" y="49"/>
                    <a:pt x="139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latin typeface="+mn-lt"/>
                <a:ea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6799263" y="4003675"/>
            <a:ext cx="2073275" cy="598488"/>
            <a:chOff x="6799514" y="4003427"/>
            <a:chExt cx="2072776" cy="598103"/>
          </a:xfrm>
        </p:grpSpPr>
        <p:sp>
          <p:nvSpPr>
            <p:cNvPr id="19" name="任意多边形 18"/>
            <p:cNvSpPr/>
            <p:nvPr/>
          </p:nvSpPr>
          <p:spPr>
            <a:xfrm>
              <a:off x="6799514" y="4003427"/>
              <a:ext cx="503116" cy="50450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7358180" y="4093857"/>
              <a:ext cx="1514110" cy="5076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latin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825" dirty="0">
                <a:latin typeface="+mn-lt"/>
                <a:ea typeface="+mn-ea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894834" y="4135651"/>
              <a:ext cx="326649" cy="285469"/>
              <a:chOff x="6438901" y="2987676"/>
              <a:chExt cx="742950" cy="649287"/>
            </a:xfrm>
            <a:solidFill>
              <a:schemeClr val="bg1"/>
            </a:solidFill>
          </p:grpSpPr>
          <p:sp>
            <p:nvSpPr>
              <p:cNvPr id="25" name="Freeform 949"/>
              <p:cNvSpPr/>
              <p:nvPr/>
            </p:nvSpPr>
            <p:spPr bwMode="auto">
              <a:xfrm>
                <a:off x="6769101" y="3224213"/>
                <a:ext cx="412750" cy="412750"/>
              </a:xfrm>
              <a:custGeom>
                <a:avLst/>
                <a:gdLst>
                  <a:gd name="T0" fmla="*/ 75 w 110"/>
                  <a:gd name="T1" fmla="*/ 0 h 110"/>
                  <a:gd name="T2" fmla="*/ 75 w 110"/>
                  <a:gd name="T3" fmla="*/ 6 h 110"/>
                  <a:gd name="T4" fmla="*/ 12 w 110"/>
                  <a:gd name="T5" fmla="*/ 63 h 110"/>
                  <a:gd name="T6" fmla="*/ 2 w 110"/>
                  <a:gd name="T7" fmla="*/ 63 h 110"/>
                  <a:gd name="T8" fmla="*/ 0 w 110"/>
                  <a:gd name="T9" fmla="*/ 65 h 110"/>
                  <a:gd name="T10" fmla="*/ 35 w 110"/>
                  <a:gd name="T11" fmla="*/ 87 h 110"/>
                  <a:gd name="T12" fmla="*/ 45 w 110"/>
                  <a:gd name="T13" fmla="*/ 87 h 110"/>
                  <a:gd name="T14" fmla="*/ 65 w 110"/>
                  <a:gd name="T15" fmla="*/ 108 h 110"/>
                  <a:gd name="T16" fmla="*/ 70 w 110"/>
                  <a:gd name="T17" fmla="*/ 110 h 110"/>
                  <a:gd name="T18" fmla="*/ 73 w 110"/>
                  <a:gd name="T19" fmla="*/ 109 h 110"/>
                  <a:gd name="T20" fmla="*/ 77 w 110"/>
                  <a:gd name="T21" fmla="*/ 103 h 110"/>
                  <a:gd name="T22" fmla="*/ 77 w 110"/>
                  <a:gd name="T23" fmla="*/ 86 h 110"/>
                  <a:gd name="T24" fmla="*/ 110 w 110"/>
                  <a:gd name="T25" fmla="*/ 43 h 110"/>
                  <a:gd name="T26" fmla="*/ 75 w 110"/>
                  <a:gd name="T2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10">
                    <a:moveTo>
                      <a:pt x="75" y="0"/>
                    </a:moveTo>
                    <a:cubicBezTo>
                      <a:pt x="75" y="2"/>
                      <a:pt x="75" y="4"/>
                      <a:pt x="75" y="6"/>
                    </a:cubicBezTo>
                    <a:cubicBezTo>
                      <a:pt x="70" y="39"/>
                      <a:pt x="44" y="63"/>
                      <a:pt x="12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7" y="78"/>
                      <a:pt x="20" y="87"/>
                      <a:pt x="3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65" y="108"/>
                      <a:pt x="65" y="108"/>
                      <a:pt x="65" y="108"/>
                    </a:cubicBezTo>
                    <a:cubicBezTo>
                      <a:pt x="67" y="109"/>
                      <a:pt x="68" y="110"/>
                      <a:pt x="70" y="110"/>
                    </a:cubicBezTo>
                    <a:cubicBezTo>
                      <a:pt x="71" y="110"/>
                      <a:pt x="72" y="109"/>
                      <a:pt x="73" y="109"/>
                    </a:cubicBezTo>
                    <a:cubicBezTo>
                      <a:pt x="75" y="108"/>
                      <a:pt x="77" y="106"/>
                      <a:pt x="77" y="103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96" y="82"/>
                      <a:pt x="110" y="64"/>
                      <a:pt x="110" y="43"/>
                    </a:cubicBezTo>
                    <a:cubicBezTo>
                      <a:pt x="110" y="21"/>
                      <a:pt x="95" y="3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>
                  <a:latin typeface="+mn-lt"/>
                  <a:ea typeface="+mn-ea"/>
                </a:endParaRPr>
              </a:p>
            </p:txBody>
          </p:sp>
          <p:sp>
            <p:nvSpPr>
              <p:cNvPr id="26" name="Freeform 950"/>
              <p:cNvSpPr>
                <a:spLocks noEditPoints="1"/>
              </p:cNvSpPr>
              <p:nvPr/>
            </p:nvSpPr>
            <p:spPr bwMode="auto">
              <a:xfrm>
                <a:off x="6438901" y="2987676"/>
                <a:ext cx="577850" cy="555625"/>
              </a:xfrm>
              <a:custGeom>
                <a:avLst/>
                <a:gdLst>
                  <a:gd name="T0" fmla="*/ 153 w 154"/>
                  <a:gd name="T1" fmla="*/ 67 h 148"/>
                  <a:gd name="T2" fmla="*/ 154 w 154"/>
                  <a:gd name="T3" fmla="*/ 58 h 148"/>
                  <a:gd name="T4" fmla="*/ 100 w 154"/>
                  <a:gd name="T5" fmla="*/ 0 h 148"/>
                  <a:gd name="T6" fmla="*/ 54 w 154"/>
                  <a:gd name="T7" fmla="*/ 0 h 148"/>
                  <a:gd name="T8" fmla="*/ 0 w 154"/>
                  <a:gd name="T9" fmla="*/ 58 h 148"/>
                  <a:gd name="T10" fmla="*/ 44 w 154"/>
                  <a:gd name="T11" fmla="*/ 115 h 148"/>
                  <a:gd name="T12" fmla="*/ 44 w 154"/>
                  <a:gd name="T13" fmla="*/ 140 h 148"/>
                  <a:gd name="T14" fmla="*/ 49 w 154"/>
                  <a:gd name="T15" fmla="*/ 147 h 148"/>
                  <a:gd name="T16" fmla="*/ 52 w 154"/>
                  <a:gd name="T17" fmla="*/ 148 h 148"/>
                  <a:gd name="T18" fmla="*/ 58 w 154"/>
                  <a:gd name="T19" fmla="*/ 145 h 148"/>
                  <a:gd name="T20" fmla="*/ 86 w 154"/>
                  <a:gd name="T21" fmla="*/ 116 h 148"/>
                  <a:gd name="T22" fmla="*/ 100 w 154"/>
                  <a:gd name="T23" fmla="*/ 116 h 148"/>
                  <a:gd name="T24" fmla="*/ 153 w 154"/>
                  <a:gd name="T25" fmla="*/ 67 h 148"/>
                  <a:gd name="T26" fmla="*/ 39 w 154"/>
                  <a:gd name="T27" fmla="*/ 40 h 148"/>
                  <a:gd name="T28" fmla="*/ 114 w 154"/>
                  <a:gd name="T29" fmla="*/ 40 h 148"/>
                  <a:gd name="T30" fmla="*/ 118 w 154"/>
                  <a:gd name="T31" fmla="*/ 44 h 148"/>
                  <a:gd name="T32" fmla="*/ 114 w 154"/>
                  <a:gd name="T33" fmla="*/ 48 h 148"/>
                  <a:gd name="T34" fmla="*/ 39 w 154"/>
                  <a:gd name="T35" fmla="*/ 48 h 148"/>
                  <a:gd name="T36" fmla="*/ 35 w 154"/>
                  <a:gd name="T37" fmla="*/ 44 h 148"/>
                  <a:gd name="T38" fmla="*/ 39 w 154"/>
                  <a:gd name="T39" fmla="*/ 40 h 148"/>
                  <a:gd name="T40" fmla="*/ 84 w 154"/>
                  <a:gd name="T41" fmla="*/ 78 h 148"/>
                  <a:gd name="T42" fmla="*/ 39 w 154"/>
                  <a:gd name="T43" fmla="*/ 78 h 148"/>
                  <a:gd name="T44" fmla="*/ 35 w 154"/>
                  <a:gd name="T45" fmla="*/ 74 h 148"/>
                  <a:gd name="T46" fmla="*/ 39 w 154"/>
                  <a:gd name="T47" fmla="*/ 70 h 148"/>
                  <a:gd name="T48" fmla="*/ 84 w 154"/>
                  <a:gd name="T49" fmla="*/ 70 h 148"/>
                  <a:gd name="T50" fmla="*/ 88 w 154"/>
                  <a:gd name="T51" fmla="*/ 74 h 148"/>
                  <a:gd name="T52" fmla="*/ 84 w 154"/>
                  <a:gd name="T53" fmla="*/ 7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4" h="148">
                    <a:moveTo>
                      <a:pt x="153" y="67"/>
                    </a:moveTo>
                    <a:cubicBezTo>
                      <a:pt x="154" y="64"/>
                      <a:pt x="154" y="61"/>
                      <a:pt x="154" y="58"/>
                    </a:cubicBezTo>
                    <a:cubicBezTo>
                      <a:pt x="154" y="26"/>
                      <a:pt x="130" y="0"/>
                      <a:pt x="10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6"/>
                      <a:pt x="0" y="58"/>
                    </a:cubicBezTo>
                    <a:cubicBezTo>
                      <a:pt x="0" y="87"/>
                      <a:pt x="19" y="111"/>
                      <a:pt x="44" y="115"/>
                    </a:cubicBezTo>
                    <a:cubicBezTo>
                      <a:pt x="44" y="140"/>
                      <a:pt x="44" y="140"/>
                      <a:pt x="44" y="140"/>
                    </a:cubicBezTo>
                    <a:cubicBezTo>
                      <a:pt x="44" y="143"/>
                      <a:pt x="46" y="146"/>
                      <a:pt x="49" y="147"/>
                    </a:cubicBezTo>
                    <a:cubicBezTo>
                      <a:pt x="50" y="147"/>
                      <a:pt x="51" y="148"/>
                      <a:pt x="52" y="148"/>
                    </a:cubicBezTo>
                    <a:cubicBezTo>
                      <a:pt x="54" y="148"/>
                      <a:pt x="56" y="147"/>
                      <a:pt x="58" y="145"/>
                    </a:cubicBezTo>
                    <a:cubicBezTo>
                      <a:pt x="86" y="116"/>
                      <a:pt x="86" y="116"/>
                      <a:pt x="86" y="116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127" y="116"/>
                      <a:pt x="149" y="96"/>
                      <a:pt x="153" y="67"/>
                    </a:cubicBezTo>
                    <a:close/>
                    <a:moveTo>
                      <a:pt x="39" y="40"/>
                    </a:moveTo>
                    <a:cubicBezTo>
                      <a:pt x="114" y="40"/>
                      <a:pt x="114" y="40"/>
                      <a:pt x="114" y="40"/>
                    </a:cubicBezTo>
                    <a:cubicBezTo>
                      <a:pt x="116" y="40"/>
                      <a:pt x="118" y="42"/>
                      <a:pt x="118" y="44"/>
                    </a:cubicBezTo>
                    <a:cubicBezTo>
                      <a:pt x="118" y="47"/>
                      <a:pt x="116" y="48"/>
                      <a:pt x="114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7" y="48"/>
                      <a:pt x="35" y="47"/>
                      <a:pt x="35" y="44"/>
                    </a:cubicBezTo>
                    <a:cubicBezTo>
                      <a:pt x="35" y="42"/>
                      <a:pt x="37" y="40"/>
                      <a:pt x="39" y="40"/>
                    </a:cubicBezTo>
                    <a:close/>
                    <a:moveTo>
                      <a:pt x="84" y="78"/>
                    </a:move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78"/>
                      <a:pt x="35" y="76"/>
                      <a:pt x="35" y="74"/>
                    </a:cubicBezTo>
                    <a:cubicBezTo>
                      <a:pt x="35" y="72"/>
                      <a:pt x="37" y="70"/>
                      <a:pt x="39" y="70"/>
                    </a:cubicBezTo>
                    <a:cubicBezTo>
                      <a:pt x="84" y="70"/>
                      <a:pt x="84" y="70"/>
                      <a:pt x="84" y="70"/>
                    </a:cubicBezTo>
                    <a:cubicBezTo>
                      <a:pt x="86" y="70"/>
                      <a:pt x="88" y="72"/>
                      <a:pt x="88" y="74"/>
                    </a:cubicBezTo>
                    <a:cubicBezTo>
                      <a:pt x="88" y="76"/>
                      <a:pt x="86" y="78"/>
                      <a:pt x="8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 bwMode="auto">
          <a:xfrm>
            <a:off x="2833688" y="1504950"/>
            <a:ext cx="1635125" cy="1431925"/>
            <a:chOff x="2833233" y="1505432"/>
            <a:chExt cx="1635612" cy="1431012"/>
          </a:xfrm>
        </p:grpSpPr>
        <p:sp>
          <p:nvSpPr>
            <p:cNvPr id="5" name="任意多边形 4"/>
            <p:cNvSpPr/>
            <p:nvPr/>
          </p:nvSpPr>
          <p:spPr>
            <a:xfrm>
              <a:off x="2880872" y="1757684"/>
              <a:ext cx="1429176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 anchor="b"/>
            <a:lstStyle/>
            <a:p>
              <a:pPr marL="214630" lvl="1" indent="-21463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en-US" altLang="zh-CN" sz="750" dirty="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198467" y="1505432"/>
              <a:ext cx="1270378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  <a:endParaRPr lang="zh-CN" altLang="en-US" sz="1200" dirty="0"/>
            </a:p>
          </p:txBody>
        </p:sp>
        <p:sp>
          <p:nvSpPr>
            <p:cNvPr id="30742" name="矩形 26"/>
            <p:cNvSpPr>
              <a:spLocks noChangeArrowheads="1"/>
            </p:cNvSpPr>
            <p:nvPr/>
          </p:nvSpPr>
          <p:spPr bwMode="auto">
            <a:xfrm>
              <a:off x="2833233" y="2086666"/>
              <a:ext cx="1492189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lvl="1" indent="0" defTabSz="1066800" eaLnBrk="1" hangingPunct="1">
                <a:lnSpc>
                  <a:spcPct val="150000"/>
                </a:lnSpc>
                <a:spcAft>
                  <a:spcPct val="15000"/>
                </a:spcAft>
              </a:pPr>
              <a:r>
                <a:rPr lang="zh-CN" altLang="en-US" sz="1000">
                  <a:latin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en-US" altLang="zh-CN" sz="900"/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6469063" y="1504950"/>
            <a:ext cx="1587500" cy="1431925"/>
            <a:chOff x="6469046" y="1505432"/>
            <a:chExt cx="1587582" cy="1431012"/>
          </a:xfrm>
        </p:grpSpPr>
        <p:sp>
          <p:nvSpPr>
            <p:cNvPr id="11" name="任意多边形 10"/>
            <p:cNvSpPr/>
            <p:nvPr/>
          </p:nvSpPr>
          <p:spPr>
            <a:xfrm>
              <a:off x="6469046" y="1757684"/>
              <a:ext cx="1428824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325372" rIns="72840" bIns="72840" spcCol="1270"/>
            <a:lstStyle/>
            <a:p>
              <a:pPr marL="214630" lvl="1" indent="-214630" defTabSz="10668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2400"/>
            </a:p>
            <a:p>
              <a:pPr marL="214630" lvl="1" indent="-214630" defTabSz="10668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2400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786562" y="1505432"/>
              <a:ext cx="1270066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  <a:endParaRPr lang="zh-CN" altLang="en-US" sz="1200" dirty="0"/>
            </a:p>
          </p:txBody>
        </p:sp>
        <p:sp>
          <p:nvSpPr>
            <p:cNvPr id="30739" name="矩形 27"/>
            <p:cNvSpPr>
              <a:spLocks noChangeArrowheads="1"/>
            </p:cNvSpPr>
            <p:nvPr/>
          </p:nvSpPr>
          <p:spPr bwMode="auto">
            <a:xfrm>
              <a:off x="6472623" y="2081157"/>
              <a:ext cx="1533218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lvl="1" indent="0" defTabSz="1066800" eaLnBrk="1" hangingPunct="1">
                <a:lnSpc>
                  <a:spcPct val="150000"/>
                </a:lnSpc>
                <a:spcAft>
                  <a:spcPct val="15000"/>
                </a:spcAft>
              </a:pPr>
              <a:r>
                <a:rPr lang="zh-CN" altLang="en-US" sz="1000">
                  <a:latin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en-US" altLang="zh-CN" sz="900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0734" name="组合 40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42" name="椭圆 4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666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666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666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2838" y="2960688"/>
            <a:ext cx="434816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关键技术与难点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2722563" y="1668463"/>
            <a:ext cx="1128712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18"/>
            <p:cNvSpPr>
              <a:spLocks noEditPoints="1"/>
            </p:cNvSpPr>
            <p:nvPr/>
          </p:nvSpPr>
          <p:spPr bwMode="auto">
            <a:xfrm>
              <a:off x="2154499" y="2106187"/>
              <a:ext cx="659382" cy="790148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8" name="TextBox 49"/>
          <p:cNvSpPr txBox="1"/>
          <p:nvPr/>
        </p:nvSpPr>
        <p:spPr>
          <a:xfrm>
            <a:off x="5118100" y="1157288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重要理论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4802188" y="1249363"/>
            <a:ext cx="180975" cy="2797175"/>
            <a:chOff x="6032873" y="1880798"/>
            <a:chExt cx="180975" cy="2796989"/>
          </a:xfrm>
        </p:grpSpPr>
        <p:sp>
          <p:nvSpPr>
            <p:cNvPr id="11" name="直接连接符 14"/>
            <p:cNvSpPr>
              <a:spLocks noChangeShapeType="1"/>
            </p:cNvSpPr>
            <p:nvPr/>
          </p:nvSpPr>
          <p:spPr bwMode="auto">
            <a:xfrm>
              <a:off x="6123360" y="1898259"/>
              <a:ext cx="0" cy="2689046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37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/>
          </p:nvSpPr>
          <p:spPr bwMode="auto">
            <a:xfrm>
              <a:off x="6032873" y="2534805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9"/>
            <p:cNvSpPr>
              <a:spLocks noChangeArrowheads="1"/>
            </p:cNvSpPr>
            <p:nvPr/>
          </p:nvSpPr>
          <p:spPr bwMode="auto">
            <a:xfrm>
              <a:off x="6032873" y="3188811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10"/>
            <p:cNvSpPr>
              <a:spLocks noChangeArrowheads="1"/>
            </p:cNvSpPr>
            <p:nvPr/>
          </p:nvSpPr>
          <p:spPr bwMode="auto">
            <a:xfrm>
              <a:off x="6032873" y="3842818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6" name="椭圆 11"/>
            <p:cNvSpPr>
              <a:spLocks noChangeArrowheads="1"/>
            </p:cNvSpPr>
            <p:nvPr/>
          </p:nvSpPr>
          <p:spPr bwMode="auto">
            <a:xfrm>
              <a:off x="6032873" y="4498411"/>
              <a:ext cx="180975" cy="17937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7" name="TextBox 64"/>
          <p:cNvSpPr txBox="1"/>
          <p:nvPr/>
        </p:nvSpPr>
        <p:spPr>
          <a:xfrm>
            <a:off x="5118100" y="1779588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关键技术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TextBox 65"/>
          <p:cNvSpPr txBox="1"/>
          <p:nvPr/>
        </p:nvSpPr>
        <p:spPr>
          <a:xfrm>
            <a:off x="5118100" y="2435225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关键难点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TextBox 66"/>
          <p:cNvSpPr txBox="1"/>
          <p:nvPr/>
        </p:nvSpPr>
        <p:spPr>
          <a:xfrm>
            <a:off x="5118100" y="3089275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实践难点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73"/>
          <p:cNvSpPr txBox="1"/>
          <p:nvPr/>
        </p:nvSpPr>
        <p:spPr>
          <a:xfrm>
            <a:off x="5118100" y="3730625"/>
            <a:ext cx="1722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案例对比分析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941388" y="1884363"/>
            <a:ext cx="7261225" cy="1117600"/>
          </a:xfrm>
          <a:custGeom>
            <a:avLst/>
            <a:gdLst>
              <a:gd name="T0" fmla="*/ 2134 w 2522"/>
              <a:gd name="T1" fmla="*/ 0 h 388"/>
              <a:gd name="T2" fmla="*/ 1749 w 2522"/>
              <a:gd name="T3" fmla="*/ 341 h 388"/>
              <a:gd name="T4" fmla="*/ 0 w 2522"/>
              <a:gd name="T5" fmla="*/ 341 h 388"/>
              <a:gd name="T6" fmla="*/ 0 w 2522"/>
              <a:gd name="T7" fmla="*/ 388 h 388"/>
              <a:gd name="T8" fmla="*/ 1746 w 2522"/>
              <a:gd name="T9" fmla="*/ 388 h 388"/>
              <a:gd name="T10" fmla="*/ 1803 w 2522"/>
              <a:gd name="T11" fmla="*/ 388 h 388"/>
              <a:gd name="T12" fmla="*/ 2522 w 2522"/>
              <a:gd name="T13" fmla="*/ 388 h 388"/>
              <a:gd name="T14" fmla="*/ 2134 w 2522"/>
              <a:gd name="T15" fmla="*/ 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0"/>
                </a:moveTo>
                <a:cubicBezTo>
                  <a:pt x="1936" y="0"/>
                  <a:pt x="1772" y="149"/>
                  <a:pt x="1749" y="341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88"/>
                  <a:pt x="0" y="388"/>
                  <a:pt x="0" y="388"/>
                </a:cubicBezTo>
                <a:cubicBezTo>
                  <a:pt x="1746" y="388"/>
                  <a:pt x="1746" y="388"/>
                  <a:pt x="1746" y="388"/>
                </a:cubicBezTo>
                <a:cubicBezTo>
                  <a:pt x="1803" y="388"/>
                  <a:pt x="1803" y="388"/>
                  <a:pt x="1803" y="388"/>
                </a:cubicBezTo>
                <a:cubicBezTo>
                  <a:pt x="2522" y="388"/>
                  <a:pt x="2522" y="388"/>
                  <a:pt x="2522" y="388"/>
                </a:cubicBezTo>
                <a:cubicBezTo>
                  <a:pt x="2522" y="174"/>
                  <a:pt x="2348" y="0"/>
                  <a:pt x="213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Freeform 3"/>
          <p:cNvSpPr/>
          <p:nvPr/>
        </p:nvSpPr>
        <p:spPr bwMode="auto">
          <a:xfrm>
            <a:off x="941388" y="3044825"/>
            <a:ext cx="7261225" cy="1117600"/>
          </a:xfrm>
          <a:custGeom>
            <a:avLst/>
            <a:gdLst>
              <a:gd name="T0" fmla="*/ 2134 w 2522"/>
              <a:gd name="T1" fmla="*/ 388 h 388"/>
              <a:gd name="T2" fmla="*/ 1749 w 2522"/>
              <a:gd name="T3" fmla="*/ 48 h 388"/>
              <a:gd name="T4" fmla="*/ 0 w 2522"/>
              <a:gd name="T5" fmla="*/ 48 h 388"/>
              <a:gd name="T6" fmla="*/ 0 w 2522"/>
              <a:gd name="T7" fmla="*/ 0 h 388"/>
              <a:gd name="T8" fmla="*/ 1746 w 2522"/>
              <a:gd name="T9" fmla="*/ 0 h 388"/>
              <a:gd name="T10" fmla="*/ 1803 w 2522"/>
              <a:gd name="T11" fmla="*/ 0 h 388"/>
              <a:gd name="T12" fmla="*/ 2522 w 2522"/>
              <a:gd name="T13" fmla="*/ 0 h 388"/>
              <a:gd name="T14" fmla="*/ 2134 w 2522"/>
              <a:gd name="T15" fmla="*/ 38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388"/>
                </a:moveTo>
                <a:cubicBezTo>
                  <a:pt x="1936" y="388"/>
                  <a:pt x="1772" y="240"/>
                  <a:pt x="174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746" y="0"/>
                  <a:pt x="1746" y="0"/>
                  <a:pt x="1746" y="0"/>
                </a:cubicBezTo>
                <a:cubicBezTo>
                  <a:pt x="1803" y="0"/>
                  <a:pt x="1803" y="0"/>
                  <a:pt x="1803" y="0"/>
                </a:cubicBezTo>
                <a:cubicBezTo>
                  <a:pt x="2522" y="0"/>
                  <a:pt x="2522" y="0"/>
                  <a:pt x="2522" y="0"/>
                </a:cubicBezTo>
                <a:cubicBezTo>
                  <a:pt x="2522" y="215"/>
                  <a:pt x="2348" y="388"/>
                  <a:pt x="2134" y="38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Freeform 4"/>
          <p:cNvSpPr/>
          <p:nvPr/>
        </p:nvSpPr>
        <p:spPr bwMode="auto">
          <a:xfrm>
            <a:off x="941388" y="1603375"/>
            <a:ext cx="6164262" cy="280988"/>
          </a:xfrm>
          <a:custGeom>
            <a:avLst/>
            <a:gdLst>
              <a:gd name="T0" fmla="*/ 0 w 3883"/>
              <a:gd name="T1" fmla="*/ 0 h 177"/>
              <a:gd name="T2" fmla="*/ 3883 w 3883"/>
              <a:gd name="T3" fmla="*/ 0 h 177"/>
              <a:gd name="T4" fmla="*/ 3883 w 3883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7">
                <a:moveTo>
                  <a:pt x="0" y="0"/>
                </a:moveTo>
                <a:lnTo>
                  <a:pt x="3883" y="0"/>
                </a:lnTo>
                <a:lnTo>
                  <a:pt x="3883" y="177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941388" y="4162425"/>
            <a:ext cx="6164262" cy="279400"/>
          </a:xfrm>
          <a:custGeom>
            <a:avLst/>
            <a:gdLst>
              <a:gd name="T0" fmla="*/ 0 w 3883"/>
              <a:gd name="T1" fmla="*/ 176 h 176"/>
              <a:gd name="T2" fmla="*/ 3883 w 3883"/>
              <a:gd name="T3" fmla="*/ 176 h 176"/>
              <a:gd name="T4" fmla="*/ 3883 w 3883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6">
                <a:moveTo>
                  <a:pt x="0" y="176"/>
                </a:moveTo>
                <a:lnTo>
                  <a:pt x="3883" y="176"/>
                </a:lnTo>
                <a:lnTo>
                  <a:pt x="3883" y="0"/>
                </a:lnTo>
              </a:path>
            </a:pathLst>
          </a:custGeom>
          <a:noFill/>
          <a:ln w="12700" cap="flat" cmpd="sng">
            <a:solidFill>
              <a:schemeClr val="accent6">
                <a:lumMod val="60000"/>
                <a:lumOff val="40000"/>
              </a:schemeClr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23038" y="2184400"/>
            <a:ext cx="11541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23038" y="3262313"/>
            <a:ext cx="115411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877888" y="1751013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sz="1200" b="1">
                <a:solidFill>
                  <a:srgbClr val="3A3A3A"/>
                </a:solidFill>
              </a:rPr>
              <a:t>单击添加标题</a:t>
            </a:r>
            <a:endParaRPr lang="zh-CN" sz="1200" b="1">
              <a:solidFill>
                <a:srgbClr val="3A3A3A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solidFill>
                  <a:srgbClr val="3A3A3A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olidFill>
                <a:srgbClr val="3A3A3A"/>
              </a:solidFill>
              <a:sym typeface="Arial" panose="020B0604020202020204" pitchFamily="34" charset="0"/>
            </a:endParaRPr>
          </a:p>
        </p:txBody>
      </p:sp>
      <p:sp>
        <p:nvSpPr>
          <p:cNvPr id="13" name="Text Box 65"/>
          <p:cNvSpPr txBox="1">
            <a:spLocks noChangeArrowheads="1"/>
          </p:cNvSpPr>
          <p:nvPr/>
        </p:nvSpPr>
        <p:spPr bwMode="auto">
          <a:xfrm>
            <a:off x="877888" y="3405188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sz="1200" b="1">
                <a:solidFill>
                  <a:srgbClr val="3A3A3A"/>
                </a:solidFill>
              </a:rPr>
              <a:t>单击添加标题</a:t>
            </a:r>
            <a:endParaRPr lang="zh-CN" sz="1200" b="1">
              <a:solidFill>
                <a:srgbClr val="3A3A3A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solidFill>
                  <a:srgbClr val="3A3A3A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olidFill>
                <a:srgbClr val="3A3A3A"/>
              </a:solidFill>
              <a:sym typeface="Arial" panose="020B0604020202020204" pitchFamily="34" charset="0"/>
            </a:endParaRPr>
          </a:p>
        </p:txBody>
      </p:sp>
      <p:sp>
        <p:nvSpPr>
          <p:cNvPr id="14" name="Freeform 103"/>
          <p:cNvSpPr>
            <a:spLocks noEditPoints="1" noChangeArrowheads="1"/>
          </p:cNvSpPr>
          <p:nvPr/>
        </p:nvSpPr>
        <p:spPr bwMode="auto">
          <a:xfrm>
            <a:off x="6838950" y="2533650"/>
            <a:ext cx="465138" cy="358775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7"/>
              <a:gd name="T151" fmla="*/ 0 h 75"/>
              <a:gd name="T152" fmla="*/ 97 w 97"/>
              <a:gd name="T153" fmla="*/ 75 h 7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anose="020F0502020204030204" pitchFamily="34" charset="0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5" name="Freeform 33"/>
          <p:cNvSpPr>
            <a:spLocks noEditPoints="1" noChangeArrowheads="1"/>
          </p:cNvSpPr>
          <p:nvPr/>
        </p:nvSpPr>
        <p:spPr bwMode="auto">
          <a:xfrm>
            <a:off x="6899275" y="3673475"/>
            <a:ext cx="412750" cy="266700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61"/>
              <a:gd name="T86" fmla="*/ 94 w 94"/>
              <a:gd name="T87" fmla="*/ 61 h 6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anose="020F0502020204030204" pitchFamily="34" charset="0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关键技术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4829" name="组合 17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19" name="椭圆 1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036638" y="858838"/>
            <a:ext cx="3516312" cy="3657600"/>
            <a:chOff x="839089" y="1016488"/>
            <a:chExt cx="4688114" cy="4876868"/>
          </a:xfrm>
        </p:grpSpPr>
        <p:grpSp>
          <p:nvGrpSpPr>
            <p:cNvPr id="36882" name="组合 2"/>
            <p:cNvGrpSpPr/>
            <p:nvPr/>
          </p:nvGrpSpPr>
          <p:grpSpPr bwMode="auto">
            <a:xfrm rot="-297887">
              <a:off x="2283991" y="1016488"/>
              <a:ext cx="1527027" cy="1519242"/>
              <a:chOff x="3094034" y="1143064"/>
              <a:chExt cx="1787764" cy="1778651"/>
            </a:xfrm>
          </p:grpSpPr>
          <p:cxnSp>
            <p:nvCxnSpPr>
              <p:cNvPr id="5" name="直接连接符 4"/>
              <p:cNvCxnSpPr>
                <a:endCxn id="0" idx="3"/>
              </p:cNvCxnSpPr>
              <p:nvPr/>
            </p:nvCxnSpPr>
            <p:spPr>
              <a:xfrm rot="297887" flipV="1">
                <a:off x="3094697" y="2229144"/>
                <a:ext cx="842494" cy="599705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" name="直接连接符 5"/>
              <p:cNvCxnSpPr>
                <a:stCxn id="0" idx="5"/>
              </p:cNvCxnSpPr>
              <p:nvPr/>
            </p:nvCxnSpPr>
            <p:spPr>
              <a:xfrm rot="297887">
                <a:off x="4139761" y="2295669"/>
                <a:ext cx="740898" cy="624486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7" name="椭圆 6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39089" y="2464308"/>
              <a:ext cx="4688114" cy="3429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95388" y="2370138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95388" y="3298825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5283200" y="1011238"/>
            <a:ext cx="2601913" cy="2855912"/>
            <a:chOff x="6502470" y="1193868"/>
            <a:chExt cx="3467440" cy="3806628"/>
          </a:xfrm>
        </p:grpSpPr>
        <p:grpSp>
          <p:nvGrpSpPr>
            <p:cNvPr id="36875" name="组合 10"/>
            <p:cNvGrpSpPr/>
            <p:nvPr/>
          </p:nvGrpSpPr>
          <p:grpSpPr bwMode="auto">
            <a:xfrm rot="-297887">
              <a:off x="7505191" y="1193868"/>
              <a:ext cx="1248431" cy="1344851"/>
              <a:chOff x="3089536" y="996074"/>
              <a:chExt cx="1787762" cy="1925836"/>
            </a:xfrm>
          </p:grpSpPr>
          <p:cxnSp>
            <p:nvCxnSpPr>
              <p:cNvPr id="13" name="直接连接符 12"/>
              <p:cNvCxnSpPr>
                <a:endCxn id="0" idx="3"/>
              </p:cNvCxnSpPr>
              <p:nvPr/>
            </p:nvCxnSpPr>
            <p:spPr>
              <a:xfrm rot="297887" flipV="1">
                <a:off x="3088495" y="2333580"/>
                <a:ext cx="854327" cy="496933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" name="直接连接符 13"/>
              <p:cNvCxnSpPr>
                <a:stCxn id="0" idx="5"/>
              </p:cNvCxnSpPr>
              <p:nvPr/>
            </p:nvCxnSpPr>
            <p:spPr>
              <a:xfrm rot="297887">
                <a:off x="4142586" y="2401697"/>
                <a:ext cx="733146" cy="521174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5" name="椭圆 14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502470" y="2463450"/>
              <a:ext cx="3467440" cy="253704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41445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434013" y="2235200"/>
            <a:ext cx="230028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关键难点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6872" name="组合 18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20" name="椭圆 19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4572000" y="1108075"/>
            <a:ext cx="0" cy="3298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4219575" y="2254250"/>
            <a:ext cx="704850" cy="7064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dirty="0">
                <a:solidFill>
                  <a:schemeClr val="bg1"/>
                </a:solidFill>
              </a:rPr>
              <a:t>VS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1212850" y="1393825"/>
            <a:ext cx="2698750" cy="1412875"/>
            <a:chOff x="1212260" y="1394385"/>
            <a:chExt cx="2699790" cy="1413046"/>
          </a:xfrm>
        </p:grpSpPr>
        <p:sp>
          <p:nvSpPr>
            <p:cNvPr id="22" name="TextBox 12"/>
            <p:cNvSpPr txBox="1"/>
            <p:nvPr/>
          </p:nvSpPr>
          <p:spPr>
            <a:xfrm>
              <a:off x="1212260" y="1745265"/>
              <a:ext cx="2699790" cy="10621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389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682341" y="1394385"/>
              <a:ext cx="2039136" cy="3699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添加标题一</a:t>
              </a:r>
              <a:endParaRPr lang="zh-CN" altLang="en-US" sz="1800" b="1" dirty="0">
                <a:solidFill>
                  <a:schemeClr val="accent6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5172075" y="1408113"/>
            <a:ext cx="2759075" cy="1420812"/>
            <a:chOff x="5171954" y="1407576"/>
            <a:chExt cx="2759786" cy="1421801"/>
          </a:xfrm>
        </p:grpSpPr>
        <p:sp>
          <p:nvSpPr>
            <p:cNvPr id="24" name="TextBox 14"/>
            <p:cNvSpPr txBox="1"/>
            <p:nvPr/>
          </p:nvSpPr>
          <p:spPr>
            <a:xfrm>
              <a:off x="5171954" y="1407576"/>
              <a:ext cx="2040464" cy="368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r">
                <a:spcBef>
                  <a:spcPct val="0"/>
                </a:spcBef>
                <a:defRPr sz="2400" b="1">
                  <a:gradFill>
                    <a:gsLst>
                      <a:gs pos="0">
                        <a:srgbClr val="BE8C83"/>
                      </a:gs>
                      <a:gs pos="100000">
                        <a:srgbClr val="BE8C83"/>
                      </a:gs>
                      <a:gs pos="50000">
                        <a:srgbClr val="FFEEE2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 eaLnBrk="1" fontAlgn="auto" hangingPunct="1">
                <a:spcAft>
                  <a:spcPts val="0"/>
                </a:spcAft>
                <a:defRPr/>
              </a:pPr>
              <a:r>
                <a:rPr lang="zh-CN" altLang="en-US" sz="1800" dirty="0" smtClean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添加标题二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25" name="TextBox 15"/>
            <p:cNvSpPr txBox="1"/>
            <p:nvPr/>
          </p:nvSpPr>
          <p:spPr>
            <a:xfrm>
              <a:off x="5189422" y="1768189"/>
              <a:ext cx="2742318" cy="10611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389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1512888" y="3268663"/>
            <a:ext cx="2219325" cy="1189037"/>
            <a:chOff x="1512237" y="3294193"/>
            <a:chExt cx="2219829" cy="1189680"/>
          </a:xfrm>
        </p:grpSpPr>
        <p:sp>
          <p:nvSpPr>
            <p:cNvPr id="26" name="矩形 25"/>
            <p:cNvSpPr/>
            <p:nvPr/>
          </p:nvSpPr>
          <p:spPr>
            <a:xfrm>
              <a:off x="2144205" y="3294193"/>
              <a:ext cx="1584685" cy="1890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512237" y="3594392"/>
              <a:ext cx="2210302" cy="1890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31432" y="3920006"/>
              <a:ext cx="1800634" cy="19060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2409378" y="3294193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TextBox 20"/>
            <p:cNvSpPr txBox="1"/>
            <p:nvPr/>
          </p:nvSpPr>
          <p:spPr>
            <a:xfrm>
              <a:off x="2409378" y="3594392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TextBox 21"/>
            <p:cNvSpPr txBox="1"/>
            <p:nvPr/>
          </p:nvSpPr>
          <p:spPr>
            <a:xfrm>
              <a:off x="2409378" y="3924771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786936" y="4259915"/>
              <a:ext cx="1945130" cy="1890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" name="TextBox 21"/>
            <p:cNvSpPr txBox="1"/>
            <p:nvPr/>
          </p:nvSpPr>
          <p:spPr>
            <a:xfrm>
              <a:off x="2409378" y="4264680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5292725" y="3273425"/>
            <a:ext cx="2219325" cy="1165225"/>
            <a:chOff x="5291943" y="3273646"/>
            <a:chExt cx="2219829" cy="1165404"/>
          </a:xfrm>
        </p:grpSpPr>
        <p:sp>
          <p:nvSpPr>
            <p:cNvPr id="32" name="矩形 31"/>
            <p:cNvSpPr/>
            <p:nvPr/>
          </p:nvSpPr>
          <p:spPr>
            <a:xfrm>
              <a:off x="5291943" y="3294287"/>
              <a:ext cx="1584685" cy="1889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301470" y="3594370"/>
              <a:ext cx="2210302" cy="1889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291943" y="3911919"/>
              <a:ext cx="1800634" cy="19052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01470" y="4221530"/>
              <a:ext cx="2053104" cy="1889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TextBox 19"/>
            <p:cNvSpPr txBox="1"/>
            <p:nvPr/>
          </p:nvSpPr>
          <p:spPr>
            <a:xfrm>
              <a:off x="5507892" y="3273646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3" name="TextBox 20"/>
            <p:cNvSpPr txBox="1"/>
            <p:nvPr/>
          </p:nvSpPr>
          <p:spPr>
            <a:xfrm>
              <a:off x="5507892" y="3589608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TextBox 21"/>
            <p:cNvSpPr txBox="1"/>
            <p:nvPr/>
          </p:nvSpPr>
          <p:spPr>
            <a:xfrm>
              <a:off x="5507892" y="3911919"/>
              <a:ext cx="1113091" cy="2206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5" name="TextBox 21"/>
            <p:cNvSpPr txBox="1"/>
            <p:nvPr/>
          </p:nvSpPr>
          <p:spPr>
            <a:xfrm>
              <a:off x="5507892" y="4219941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案例对比分析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8921" name="组合 36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41" name="椭圆 40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666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2555875" y="1666875"/>
            <a:ext cx="1130300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0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1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2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5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1489075" y="2938463"/>
            <a:ext cx="3263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研究方法与思路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4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研究目标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26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8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9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30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成果形式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Box 65"/>
          <p:cNvSpPr txBox="1"/>
          <p:nvPr/>
        </p:nvSpPr>
        <p:spPr>
          <a:xfrm>
            <a:off x="4886325" y="285750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应用前景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29"/>
          <p:cNvSpPr txBox="1"/>
          <p:nvPr/>
        </p:nvSpPr>
        <p:spPr>
          <a:xfrm>
            <a:off x="682625" y="3187700"/>
            <a:ext cx="1893888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endParaRPr lang="zh-CN" altLang="en-US" sz="105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TextBox 30"/>
          <p:cNvSpPr txBox="1"/>
          <p:nvPr/>
        </p:nvSpPr>
        <p:spPr>
          <a:xfrm>
            <a:off x="2576513" y="3187700"/>
            <a:ext cx="1893887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endParaRPr lang="zh-CN" altLang="en-US" sz="105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TextBox 31"/>
          <p:cNvSpPr txBox="1"/>
          <p:nvPr/>
        </p:nvSpPr>
        <p:spPr>
          <a:xfrm>
            <a:off x="4538663" y="3187700"/>
            <a:ext cx="1893887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endParaRPr lang="zh-CN" altLang="en-US" sz="105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4" name="TextBox 32"/>
          <p:cNvSpPr txBox="1"/>
          <p:nvPr/>
        </p:nvSpPr>
        <p:spPr>
          <a:xfrm>
            <a:off x="6567488" y="3187700"/>
            <a:ext cx="1893887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endParaRPr lang="zh-CN" altLang="en-US" sz="105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6" name="TextBox 34"/>
          <p:cNvSpPr txBox="1"/>
          <p:nvPr/>
        </p:nvSpPr>
        <p:spPr>
          <a:xfrm>
            <a:off x="750888" y="4105275"/>
            <a:ext cx="7710487" cy="547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  <a:endParaRPr lang="zh-CN" altLang="en-US" sz="105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 bwMode="auto">
          <a:xfrm>
            <a:off x="750888" y="966788"/>
            <a:ext cx="7642225" cy="2165350"/>
            <a:chOff x="751008" y="967406"/>
            <a:chExt cx="7641986" cy="2164103"/>
          </a:xfrm>
        </p:grpSpPr>
        <p:grpSp>
          <p:nvGrpSpPr>
            <p:cNvPr id="43020" name="组合 71"/>
            <p:cNvGrpSpPr/>
            <p:nvPr/>
          </p:nvGrpSpPr>
          <p:grpSpPr bwMode="auto">
            <a:xfrm>
              <a:off x="1690501" y="967406"/>
              <a:ext cx="5665736" cy="1623077"/>
              <a:chOff x="1690501" y="967406"/>
              <a:chExt cx="5665736" cy="1623077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1690779" y="1981234"/>
                <a:ext cx="566561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/>
              <p:cNvCxnSpPr/>
              <p:nvPr/>
            </p:nvCxnSpPr>
            <p:spPr>
              <a:xfrm>
                <a:off x="1690779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/>
              <p:cNvCxnSpPr/>
              <p:nvPr/>
            </p:nvCxnSpPr>
            <p:spPr>
              <a:xfrm>
                <a:off x="3598894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箭头连接符 47"/>
              <p:cNvCxnSpPr/>
              <p:nvPr/>
            </p:nvCxnSpPr>
            <p:spPr>
              <a:xfrm>
                <a:off x="5583207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/>
              <p:cNvCxnSpPr/>
              <p:nvPr/>
            </p:nvCxnSpPr>
            <p:spPr>
              <a:xfrm>
                <a:off x="7354802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4583114" y="1508431"/>
                <a:ext cx="0" cy="472803"/>
              </a:xfrm>
              <a:prstGeom prst="line">
                <a:avLst/>
              </a:prstGeom>
              <a:ln>
                <a:solidFill>
                  <a:srgbClr val="00508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矩形 57"/>
              <p:cNvSpPr/>
              <p:nvPr/>
            </p:nvSpPr>
            <p:spPr>
              <a:xfrm>
                <a:off x="3483010" y="967406"/>
                <a:ext cx="2177982" cy="5410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43036" name="TextBox 35"/>
              <p:cNvSpPr txBox="1">
                <a:spLocks noChangeArrowheads="1"/>
              </p:cNvSpPr>
              <p:nvPr/>
            </p:nvSpPr>
            <p:spPr bwMode="auto">
              <a:xfrm>
                <a:off x="3701073" y="1047534"/>
                <a:ext cx="172355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点击添加标题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751008" y="2590483"/>
              <a:ext cx="1789056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</a:endParaRPr>
            </a:p>
          </p:txBody>
        </p:sp>
        <p:sp>
          <p:nvSpPr>
            <p:cNvPr id="43022" name="TextBox 36"/>
            <p:cNvSpPr txBox="1">
              <a:spLocks noChangeArrowheads="1"/>
            </p:cNvSpPr>
            <p:nvPr/>
          </p:nvSpPr>
          <p:spPr bwMode="auto">
            <a:xfrm>
              <a:off x="1091211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点击添加标题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2682935" y="2590483"/>
              <a:ext cx="1787469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</a:endParaRPr>
            </a:p>
          </p:txBody>
        </p:sp>
        <p:sp>
          <p:nvSpPr>
            <p:cNvPr id="43024" name="TextBox 37"/>
            <p:cNvSpPr txBox="1">
              <a:spLocks noChangeArrowheads="1"/>
            </p:cNvSpPr>
            <p:nvPr/>
          </p:nvSpPr>
          <p:spPr bwMode="auto">
            <a:xfrm>
              <a:off x="3022361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点击添加标题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4643436" y="2590483"/>
              <a:ext cx="1789056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</a:endParaRPr>
            </a:p>
          </p:txBody>
        </p:sp>
        <p:sp>
          <p:nvSpPr>
            <p:cNvPr id="43026" name="TextBox 38"/>
            <p:cNvSpPr txBox="1">
              <a:spLocks noChangeArrowheads="1"/>
            </p:cNvSpPr>
            <p:nvPr/>
          </p:nvSpPr>
          <p:spPr bwMode="auto">
            <a:xfrm>
              <a:off x="4983578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点击添加标题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6603937" y="2590483"/>
              <a:ext cx="1789057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</a:endParaRPr>
            </a:p>
          </p:txBody>
        </p:sp>
        <p:sp>
          <p:nvSpPr>
            <p:cNvPr id="43028" name="TextBox 39"/>
            <p:cNvSpPr txBox="1">
              <a:spLocks noChangeArrowheads="1"/>
            </p:cNvSpPr>
            <p:nvPr/>
          </p:nvSpPr>
          <p:spPr bwMode="auto">
            <a:xfrm>
              <a:off x="6944796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点击添加标题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研究目标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43017" name="组合 26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28" name="椭圆 27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0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成果形式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45059" name="组合 31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33" name="椭圆 32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5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 bwMode="auto">
          <a:xfrm>
            <a:off x="1196975" y="2016125"/>
            <a:ext cx="1387475" cy="2544763"/>
            <a:chOff x="1196447" y="2015847"/>
            <a:chExt cx="1388737" cy="2544570"/>
          </a:xfrm>
        </p:grpSpPr>
        <p:sp>
          <p:nvSpPr>
            <p:cNvPr id="47" name="六边形 46"/>
            <p:cNvSpPr/>
            <p:nvPr/>
          </p:nvSpPr>
          <p:spPr>
            <a:xfrm rot="5400000">
              <a:off x="1275723" y="2103411"/>
              <a:ext cx="1263554" cy="1088426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8" name="Freeform 186"/>
            <p:cNvSpPr>
              <a:spLocks noEditPoints="1"/>
            </p:cNvSpPr>
            <p:nvPr/>
          </p:nvSpPr>
          <p:spPr bwMode="auto">
            <a:xfrm>
              <a:off x="1641351" y="2401581"/>
              <a:ext cx="533885" cy="534946"/>
            </a:xfrm>
            <a:custGeom>
              <a:avLst/>
              <a:gdLst>
                <a:gd name="T0" fmla="*/ 85 w 174"/>
                <a:gd name="T1" fmla="*/ 72 h 174"/>
                <a:gd name="T2" fmla="*/ 119 w 174"/>
                <a:gd name="T3" fmla="*/ 109 h 174"/>
                <a:gd name="T4" fmla="*/ 87 w 174"/>
                <a:gd name="T5" fmla="*/ 0 h 174"/>
                <a:gd name="T6" fmla="*/ 87 w 174"/>
                <a:gd name="T7" fmla="*/ 0 h 174"/>
                <a:gd name="T8" fmla="*/ 129 w 174"/>
                <a:gd name="T9" fmla="*/ 38 h 174"/>
                <a:gd name="T10" fmla="*/ 111 w 174"/>
                <a:gd name="T11" fmla="*/ 36 h 174"/>
                <a:gd name="T12" fmla="*/ 113 w 174"/>
                <a:gd name="T13" fmla="*/ 28 h 174"/>
                <a:gd name="T14" fmla="*/ 103 w 174"/>
                <a:gd name="T15" fmla="*/ 27 h 174"/>
                <a:gd name="T16" fmla="*/ 100 w 174"/>
                <a:gd name="T17" fmla="*/ 30 h 174"/>
                <a:gd name="T18" fmla="*/ 93 w 174"/>
                <a:gd name="T19" fmla="*/ 27 h 174"/>
                <a:gd name="T20" fmla="*/ 82 w 174"/>
                <a:gd name="T21" fmla="*/ 25 h 174"/>
                <a:gd name="T22" fmla="*/ 79 w 174"/>
                <a:gd name="T23" fmla="*/ 25 h 174"/>
                <a:gd name="T24" fmla="*/ 78 w 174"/>
                <a:gd name="T25" fmla="*/ 41 h 174"/>
                <a:gd name="T26" fmla="*/ 87 w 174"/>
                <a:gd name="T27" fmla="*/ 44 h 174"/>
                <a:gd name="T28" fmla="*/ 96 w 174"/>
                <a:gd name="T29" fmla="*/ 32 h 174"/>
                <a:gd name="T30" fmla="*/ 107 w 174"/>
                <a:gd name="T31" fmla="*/ 38 h 174"/>
                <a:gd name="T32" fmla="*/ 98 w 174"/>
                <a:gd name="T33" fmla="*/ 52 h 174"/>
                <a:gd name="T34" fmla="*/ 108 w 174"/>
                <a:gd name="T35" fmla="*/ 54 h 174"/>
                <a:gd name="T36" fmla="*/ 117 w 174"/>
                <a:gd name="T37" fmla="*/ 53 h 174"/>
                <a:gd name="T38" fmla="*/ 104 w 174"/>
                <a:gd name="T39" fmla="*/ 55 h 174"/>
                <a:gd name="T40" fmla="*/ 93 w 174"/>
                <a:gd name="T41" fmla="*/ 64 h 174"/>
                <a:gd name="T42" fmla="*/ 88 w 174"/>
                <a:gd name="T43" fmla="*/ 70 h 174"/>
                <a:gd name="T44" fmla="*/ 72 w 174"/>
                <a:gd name="T45" fmla="*/ 75 h 174"/>
                <a:gd name="T46" fmla="*/ 77 w 174"/>
                <a:gd name="T47" fmla="*/ 89 h 174"/>
                <a:gd name="T48" fmla="*/ 84 w 174"/>
                <a:gd name="T49" fmla="*/ 97 h 174"/>
                <a:gd name="T50" fmla="*/ 100 w 174"/>
                <a:gd name="T51" fmla="*/ 95 h 174"/>
                <a:gd name="T52" fmla="*/ 116 w 174"/>
                <a:gd name="T53" fmla="*/ 102 h 174"/>
                <a:gd name="T54" fmla="*/ 121 w 174"/>
                <a:gd name="T55" fmla="*/ 109 h 174"/>
                <a:gd name="T56" fmla="*/ 137 w 174"/>
                <a:gd name="T57" fmla="*/ 114 h 174"/>
                <a:gd name="T58" fmla="*/ 130 w 174"/>
                <a:gd name="T59" fmla="*/ 132 h 174"/>
                <a:gd name="T60" fmla="*/ 122 w 174"/>
                <a:gd name="T61" fmla="*/ 139 h 174"/>
                <a:gd name="T62" fmla="*/ 113 w 174"/>
                <a:gd name="T63" fmla="*/ 148 h 174"/>
                <a:gd name="T64" fmla="*/ 101 w 174"/>
                <a:gd name="T65" fmla="*/ 161 h 174"/>
                <a:gd name="T66" fmla="*/ 94 w 174"/>
                <a:gd name="T67" fmla="*/ 159 h 174"/>
                <a:gd name="T68" fmla="*/ 97 w 174"/>
                <a:gd name="T69" fmla="*/ 136 h 174"/>
                <a:gd name="T70" fmla="*/ 86 w 174"/>
                <a:gd name="T71" fmla="*/ 114 h 174"/>
                <a:gd name="T72" fmla="*/ 88 w 174"/>
                <a:gd name="T73" fmla="*/ 99 h 174"/>
                <a:gd name="T74" fmla="*/ 75 w 174"/>
                <a:gd name="T75" fmla="*/ 93 h 174"/>
                <a:gd name="T76" fmla="*/ 56 w 174"/>
                <a:gd name="T77" fmla="*/ 82 h 174"/>
                <a:gd name="T78" fmla="*/ 52 w 174"/>
                <a:gd name="T79" fmla="*/ 79 h 174"/>
                <a:gd name="T80" fmla="*/ 40 w 174"/>
                <a:gd name="T81" fmla="*/ 67 h 174"/>
                <a:gd name="T82" fmla="*/ 34 w 174"/>
                <a:gd name="T83" fmla="*/ 46 h 174"/>
                <a:gd name="T84" fmla="*/ 59 w 174"/>
                <a:gd name="T85" fmla="*/ 17 h 174"/>
                <a:gd name="T86" fmla="*/ 55 w 174"/>
                <a:gd name="T87" fmla="*/ 22 h 174"/>
                <a:gd name="T88" fmla="*/ 65 w 174"/>
                <a:gd name="T89" fmla="*/ 21 h 174"/>
                <a:gd name="T90" fmla="*/ 73 w 174"/>
                <a:gd name="T91" fmla="*/ 19 h 174"/>
                <a:gd name="T92" fmla="*/ 76 w 174"/>
                <a:gd name="T93" fmla="*/ 14 h 174"/>
                <a:gd name="T94" fmla="*/ 71 w 174"/>
                <a:gd name="T95" fmla="*/ 11 h 174"/>
                <a:gd name="T96" fmla="*/ 96 w 174"/>
                <a:gd name="T97" fmla="*/ 12 h 174"/>
                <a:gd name="T98" fmla="*/ 102 w 174"/>
                <a:gd name="T99" fmla="*/ 11 h 174"/>
                <a:gd name="T100" fmla="*/ 158 w 174"/>
                <a:gd name="T101" fmla="*/ 64 h 174"/>
                <a:gd name="T102" fmla="*/ 163 w 174"/>
                <a:gd name="T103" fmla="*/ 72 h 174"/>
                <a:gd name="T104" fmla="*/ 157 w 174"/>
                <a:gd name="T105" fmla="*/ 69 h 174"/>
                <a:gd name="T106" fmla="*/ 154 w 174"/>
                <a:gd name="T107" fmla="*/ 100 h 174"/>
                <a:gd name="T108" fmla="*/ 156 w 174"/>
                <a:gd name="T109" fmla="*/ 84 h 174"/>
                <a:gd name="T110" fmla="*/ 164 w 174"/>
                <a:gd name="T111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" h="174">
                  <a:moveTo>
                    <a:pt x="85" y="72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lose/>
                  <a:moveTo>
                    <a:pt x="119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lose/>
                  <a:moveTo>
                    <a:pt x="120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20" y="109"/>
                  </a:cubicBezTo>
                  <a:close/>
                  <a:moveTo>
                    <a:pt x="87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5" y="174"/>
                    <a:pt x="174" y="135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143" y="34"/>
                  </a:moveTo>
                  <a:cubicBezTo>
                    <a:pt x="140" y="34"/>
                    <a:pt x="138" y="34"/>
                    <a:pt x="135" y="36"/>
                  </a:cubicBezTo>
                  <a:cubicBezTo>
                    <a:pt x="134" y="36"/>
                    <a:pt x="134" y="37"/>
                    <a:pt x="132" y="37"/>
                  </a:cubicBezTo>
                  <a:cubicBezTo>
                    <a:pt x="131" y="38"/>
                    <a:pt x="130" y="37"/>
                    <a:pt x="129" y="38"/>
                  </a:cubicBezTo>
                  <a:cubicBezTo>
                    <a:pt x="125" y="39"/>
                    <a:pt x="126" y="48"/>
                    <a:pt x="120" y="46"/>
                  </a:cubicBezTo>
                  <a:cubicBezTo>
                    <a:pt x="118" y="46"/>
                    <a:pt x="116" y="43"/>
                    <a:pt x="115" y="41"/>
                  </a:cubicBezTo>
                  <a:cubicBezTo>
                    <a:pt x="114" y="39"/>
                    <a:pt x="112" y="38"/>
                    <a:pt x="113" y="36"/>
                  </a:cubicBezTo>
                  <a:cubicBezTo>
                    <a:pt x="113" y="36"/>
                    <a:pt x="112" y="36"/>
                    <a:pt x="111" y="36"/>
                  </a:cubicBezTo>
                  <a:cubicBezTo>
                    <a:pt x="112" y="34"/>
                    <a:pt x="115" y="34"/>
                    <a:pt x="116" y="33"/>
                  </a:cubicBezTo>
                  <a:cubicBezTo>
                    <a:pt x="117" y="31"/>
                    <a:pt x="112" y="31"/>
                    <a:pt x="111" y="30"/>
                  </a:cubicBezTo>
                  <a:cubicBezTo>
                    <a:pt x="113" y="29"/>
                    <a:pt x="113" y="31"/>
                    <a:pt x="115" y="31"/>
                  </a:cubicBezTo>
                  <a:cubicBezTo>
                    <a:pt x="116" y="30"/>
                    <a:pt x="114" y="28"/>
                    <a:pt x="113" y="28"/>
                  </a:cubicBezTo>
                  <a:cubicBezTo>
                    <a:pt x="113" y="28"/>
                    <a:pt x="108" y="30"/>
                    <a:pt x="111" y="27"/>
                  </a:cubicBezTo>
                  <a:cubicBezTo>
                    <a:pt x="107" y="25"/>
                    <a:pt x="104" y="22"/>
                    <a:pt x="100" y="20"/>
                  </a:cubicBezTo>
                  <a:cubicBezTo>
                    <a:pt x="100" y="23"/>
                    <a:pt x="105" y="24"/>
                    <a:pt x="107" y="25"/>
                  </a:cubicBezTo>
                  <a:cubicBezTo>
                    <a:pt x="106" y="26"/>
                    <a:pt x="105" y="28"/>
                    <a:pt x="103" y="27"/>
                  </a:cubicBezTo>
                  <a:cubicBezTo>
                    <a:pt x="102" y="27"/>
                    <a:pt x="103" y="25"/>
                    <a:pt x="101" y="25"/>
                  </a:cubicBezTo>
                  <a:cubicBezTo>
                    <a:pt x="100" y="28"/>
                    <a:pt x="104" y="27"/>
                    <a:pt x="104" y="29"/>
                  </a:cubicBezTo>
                  <a:cubicBezTo>
                    <a:pt x="104" y="31"/>
                    <a:pt x="103" y="30"/>
                    <a:pt x="102" y="30"/>
                  </a:cubicBezTo>
                  <a:cubicBezTo>
                    <a:pt x="102" y="30"/>
                    <a:pt x="100" y="29"/>
                    <a:pt x="100" y="30"/>
                  </a:cubicBezTo>
                  <a:cubicBezTo>
                    <a:pt x="100" y="31"/>
                    <a:pt x="102" y="30"/>
                    <a:pt x="103" y="32"/>
                  </a:cubicBezTo>
                  <a:cubicBezTo>
                    <a:pt x="100" y="32"/>
                    <a:pt x="99" y="31"/>
                    <a:pt x="96" y="29"/>
                  </a:cubicBezTo>
                  <a:cubicBezTo>
                    <a:pt x="94" y="28"/>
                    <a:pt x="93" y="28"/>
                    <a:pt x="90" y="28"/>
                  </a:cubicBezTo>
                  <a:cubicBezTo>
                    <a:pt x="90" y="28"/>
                    <a:pt x="92" y="27"/>
                    <a:pt x="93" y="27"/>
                  </a:cubicBezTo>
                  <a:cubicBezTo>
                    <a:pt x="93" y="26"/>
                    <a:pt x="95" y="25"/>
                    <a:pt x="95" y="24"/>
                  </a:cubicBezTo>
                  <a:cubicBezTo>
                    <a:pt x="95" y="23"/>
                    <a:pt x="95" y="23"/>
                    <a:pt x="93" y="22"/>
                  </a:cubicBezTo>
                  <a:cubicBezTo>
                    <a:pt x="92" y="21"/>
                    <a:pt x="90" y="19"/>
                    <a:pt x="89" y="19"/>
                  </a:cubicBezTo>
                  <a:cubicBezTo>
                    <a:pt x="83" y="18"/>
                    <a:pt x="87" y="24"/>
                    <a:pt x="82" y="25"/>
                  </a:cubicBezTo>
                  <a:cubicBezTo>
                    <a:pt x="82" y="25"/>
                    <a:pt x="83" y="25"/>
                    <a:pt x="83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5"/>
                    <a:pt x="79" y="25"/>
                    <a:pt x="79" y="25"/>
                  </a:cubicBezTo>
                  <a:cubicBezTo>
                    <a:pt x="78" y="26"/>
                    <a:pt x="78" y="27"/>
                    <a:pt x="78" y="28"/>
                  </a:cubicBezTo>
                  <a:cubicBezTo>
                    <a:pt x="77" y="29"/>
                    <a:pt x="75" y="29"/>
                    <a:pt x="74" y="30"/>
                  </a:cubicBezTo>
                  <a:cubicBezTo>
                    <a:pt x="73" y="31"/>
                    <a:pt x="71" y="32"/>
                    <a:pt x="70" y="34"/>
                  </a:cubicBezTo>
                  <a:cubicBezTo>
                    <a:pt x="68" y="38"/>
                    <a:pt x="75" y="39"/>
                    <a:pt x="78" y="41"/>
                  </a:cubicBezTo>
                  <a:cubicBezTo>
                    <a:pt x="80" y="41"/>
                    <a:pt x="84" y="42"/>
                    <a:pt x="84" y="43"/>
                  </a:cubicBezTo>
                  <a:cubicBezTo>
                    <a:pt x="85" y="44"/>
                    <a:pt x="83" y="46"/>
                    <a:pt x="85" y="47"/>
                  </a:cubicBezTo>
                  <a:cubicBezTo>
                    <a:pt x="86" y="47"/>
                    <a:pt x="87" y="47"/>
                    <a:pt x="88" y="46"/>
                  </a:cubicBezTo>
                  <a:cubicBezTo>
                    <a:pt x="89" y="45"/>
                    <a:pt x="88" y="45"/>
                    <a:pt x="87" y="44"/>
                  </a:cubicBezTo>
                  <a:cubicBezTo>
                    <a:pt x="87" y="42"/>
                    <a:pt x="88" y="43"/>
                    <a:pt x="89" y="42"/>
                  </a:cubicBezTo>
                  <a:cubicBezTo>
                    <a:pt x="91" y="40"/>
                    <a:pt x="90" y="40"/>
                    <a:pt x="90" y="37"/>
                  </a:cubicBezTo>
                  <a:cubicBezTo>
                    <a:pt x="89" y="36"/>
                    <a:pt x="88" y="33"/>
                    <a:pt x="89" y="32"/>
                  </a:cubicBezTo>
                  <a:cubicBezTo>
                    <a:pt x="91" y="30"/>
                    <a:pt x="94" y="32"/>
                    <a:pt x="96" y="32"/>
                  </a:cubicBezTo>
                  <a:cubicBezTo>
                    <a:pt x="97" y="33"/>
                    <a:pt x="98" y="35"/>
                    <a:pt x="99" y="36"/>
                  </a:cubicBezTo>
                  <a:cubicBezTo>
                    <a:pt x="99" y="36"/>
                    <a:pt x="100" y="37"/>
                    <a:pt x="101" y="37"/>
                  </a:cubicBezTo>
                  <a:cubicBezTo>
                    <a:pt x="103" y="37"/>
                    <a:pt x="102" y="36"/>
                    <a:pt x="103" y="35"/>
                  </a:cubicBezTo>
                  <a:cubicBezTo>
                    <a:pt x="105" y="33"/>
                    <a:pt x="106" y="36"/>
                    <a:pt x="107" y="38"/>
                  </a:cubicBezTo>
                  <a:cubicBezTo>
                    <a:pt x="108" y="40"/>
                    <a:pt x="108" y="41"/>
                    <a:pt x="110" y="42"/>
                  </a:cubicBezTo>
                  <a:cubicBezTo>
                    <a:pt x="111" y="42"/>
                    <a:pt x="114" y="45"/>
                    <a:pt x="113" y="46"/>
                  </a:cubicBezTo>
                  <a:cubicBezTo>
                    <a:pt x="113" y="47"/>
                    <a:pt x="110" y="48"/>
                    <a:pt x="109" y="49"/>
                  </a:cubicBezTo>
                  <a:cubicBezTo>
                    <a:pt x="105" y="50"/>
                    <a:pt x="99" y="47"/>
                    <a:pt x="98" y="52"/>
                  </a:cubicBezTo>
                  <a:cubicBezTo>
                    <a:pt x="99" y="52"/>
                    <a:pt x="103" y="49"/>
                    <a:pt x="104" y="50"/>
                  </a:cubicBezTo>
                  <a:cubicBezTo>
                    <a:pt x="105" y="51"/>
                    <a:pt x="104" y="52"/>
                    <a:pt x="104" y="53"/>
                  </a:cubicBezTo>
                  <a:cubicBezTo>
                    <a:pt x="105" y="55"/>
                    <a:pt x="106" y="54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10" y="53"/>
                    <a:pt x="110" y="53"/>
                    <a:pt x="111" y="51"/>
                  </a:cubicBezTo>
                  <a:cubicBezTo>
                    <a:pt x="111" y="50"/>
                    <a:pt x="112" y="49"/>
                    <a:pt x="112" y="48"/>
                  </a:cubicBezTo>
                  <a:cubicBezTo>
                    <a:pt x="114" y="47"/>
                    <a:pt x="114" y="48"/>
                    <a:pt x="115" y="49"/>
                  </a:cubicBezTo>
                  <a:cubicBezTo>
                    <a:pt x="115" y="49"/>
                    <a:pt x="118" y="53"/>
                    <a:pt x="117" y="53"/>
                  </a:cubicBezTo>
                  <a:cubicBezTo>
                    <a:pt x="114" y="52"/>
                    <a:pt x="111" y="52"/>
                    <a:pt x="109" y="54"/>
                  </a:cubicBezTo>
                  <a:cubicBezTo>
                    <a:pt x="107" y="55"/>
                    <a:pt x="106" y="56"/>
                    <a:pt x="104" y="57"/>
                  </a:cubicBezTo>
                  <a:cubicBezTo>
                    <a:pt x="104" y="57"/>
                    <a:pt x="101" y="57"/>
                    <a:pt x="101" y="57"/>
                  </a:cubicBezTo>
                  <a:cubicBezTo>
                    <a:pt x="102" y="56"/>
                    <a:pt x="104" y="55"/>
                    <a:pt x="104" y="55"/>
                  </a:cubicBezTo>
                  <a:cubicBezTo>
                    <a:pt x="102" y="54"/>
                    <a:pt x="101" y="55"/>
                    <a:pt x="99" y="57"/>
                  </a:cubicBezTo>
                  <a:cubicBezTo>
                    <a:pt x="98" y="57"/>
                    <a:pt x="97" y="59"/>
                    <a:pt x="96" y="60"/>
                  </a:cubicBezTo>
                  <a:cubicBezTo>
                    <a:pt x="95" y="60"/>
                    <a:pt x="94" y="61"/>
                    <a:pt x="94" y="61"/>
                  </a:cubicBezTo>
                  <a:cubicBezTo>
                    <a:pt x="93" y="62"/>
                    <a:pt x="93" y="63"/>
                    <a:pt x="93" y="64"/>
                  </a:cubicBezTo>
                  <a:cubicBezTo>
                    <a:pt x="92" y="64"/>
                    <a:pt x="91" y="64"/>
                    <a:pt x="91" y="64"/>
                  </a:cubicBezTo>
                  <a:cubicBezTo>
                    <a:pt x="90" y="65"/>
                    <a:pt x="91" y="66"/>
                    <a:pt x="91" y="67"/>
                  </a:cubicBezTo>
                  <a:cubicBezTo>
                    <a:pt x="91" y="68"/>
                    <a:pt x="88" y="69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6" y="74"/>
                    <a:pt x="87" y="77"/>
                    <a:pt x="86" y="78"/>
                  </a:cubicBezTo>
                  <a:cubicBezTo>
                    <a:pt x="85" y="81"/>
                    <a:pt x="84" y="76"/>
                    <a:pt x="83" y="75"/>
                  </a:cubicBezTo>
                  <a:cubicBezTo>
                    <a:pt x="81" y="72"/>
                    <a:pt x="76" y="74"/>
                    <a:pt x="72" y="75"/>
                  </a:cubicBezTo>
                  <a:cubicBezTo>
                    <a:pt x="68" y="75"/>
                    <a:pt x="64" y="80"/>
                    <a:pt x="67" y="85"/>
                  </a:cubicBezTo>
                  <a:cubicBezTo>
                    <a:pt x="68" y="87"/>
                    <a:pt x="70" y="88"/>
                    <a:pt x="72" y="87"/>
                  </a:cubicBezTo>
                  <a:cubicBezTo>
                    <a:pt x="75" y="87"/>
                    <a:pt x="75" y="84"/>
                    <a:pt x="77" y="84"/>
                  </a:cubicBezTo>
                  <a:cubicBezTo>
                    <a:pt x="81" y="84"/>
                    <a:pt x="77" y="87"/>
                    <a:pt x="77" y="89"/>
                  </a:cubicBezTo>
                  <a:cubicBezTo>
                    <a:pt x="77" y="90"/>
                    <a:pt x="77" y="90"/>
                    <a:pt x="79" y="90"/>
                  </a:cubicBezTo>
                  <a:cubicBezTo>
                    <a:pt x="80" y="91"/>
                    <a:pt x="81" y="90"/>
                    <a:pt x="82" y="91"/>
                  </a:cubicBezTo>
                  <a:cubicBezTo>
                    <a:pt x="82" y="91"/>
                    <a:pt x="82" y="93"/>
                    <a:pt x="83" y="92"/>
                  </a:cubicBezTo>
                  <a:cubicBezTo>
                    <a:pt x="82" y="93"/>
                    <a:pt x="82" y="96"/>
                    <a:pt x="84" y="97"/>
                  </a:cubicBezTo>
                  <a:cubicBezTo>
                    <a:pt x="85" y="98"/>
                    <a:pt x="87" y="97"/>
                    <a:pt x="89" y="98"/>
                  </a:cubicBezTo>
                  <a:cubicBezTo>
                    <a:pt x="92" y="99"/>
                    <a:pt x="90" y="98"/>
                    <a:pt x="93" y="96"/>
                  </a:cubicBezTo>
                  <a:cubicBezTo>
                    <a:pt x="95" y="95"/>
                    <a:pt x="95" y="96"/>
                    <a:pt x="97" y="96"/>
                  </a:cubicBezTo>
                  <a:cubicBezTo>
                    <a:pt x="98" y="96"/>
                    <a:pt x="98" y="95"/>
                    <a:pt x="100" y="95"/>
                  </a:cubicBezTo>
                  <a:cubicBezTo>
                    <a:pt x="101" y="95"/>
                    <a:pt x="101" y="96"/>
                    <a:pt x="103" y="97"/>
                  </a:cubicBezTo>
                  <a:cubicBezTo>
                    <a:pt x="103" y="97"/>
                    <a:pt x="104" y="96"/>
                    <a:pt x="105" y="96"/>
                  </a:cubicBezTo>
                  <a:cubicBezTo>
                    <a:pt x="107" y="97"/>
                    <a:pt x="109" y="98"/>
                    <a:pt x="111" y="100"/>
                  </a:cubicBezTo>
                  <a:cubicBezTo>
                    <a:pt x="113" y="101"/>
                    <a:pt x="114" y="101"/>
                    <a:pt x="116" y="102"/>
                  </a:cubicBezTo>
                  <a:cubicBezTo>
                    <a:pt x="118" y="102"/>
                    <a:pt x="120" y="104"/>
                    <a:pt x="120" y="106"/>
                  </a:cubicBezTo>
                  <a:cubicBezTo>
                    <a:pt x="120" y="106"/>
                    <a:pt x="119" y="108"/>
                    <a:pt x="119" y="109"/>
                  </a:cubicBezTo>
                  <a:cubicBezTo>
                    <a:pt x="119" y="109"/>
                    <a:pt x="122" y="108"/>
                    <a:pt x="123" y="108"/>
                  </a:cubicBezTo>
                  <a:cubicBezTo>
                    <a:pt x="122" y="109"/>
                    <a:pt x="121" y="110"/>
                    <a:pt x="121" y="109"/>
                  </a:cubicBezTo>
                  <a:cubicBezTo>
                    <a:pt x="121" y="110"/>
                    <a:pt x="122" y="110"/>
                    <a:pt x="122" y="111"/>
                  </a:cubicBezTo>
                  <a:cubicBezTo>
                    <a:pt x="123" y="108"/>
                    <a:pt x="125" y="109"/>
                    <a:pt x="126" y="110"/>
                  </a:cubicBezTo>
                  <a:cubicBezTo>
                    <a:pt x="128" y="111"/>
                    <a:pt x="130" y="111"/>
                    <a:pt x="132" y="111"/>
                  </a:cubicBezTo>
                  <a:cubicBezTo>
                    <a:pt x="133" y="112"/>
                    <a:pt x="136" y="113"/>
                    <a:pt x="137" y="114"/>
                  </a:cubicBezTo>
                  <a:cubicBezTo>
                    <a:pt x="138" y="115"/>
                    <a:pt x="138" y="117"/>
                    <a:pt x="137" y="119"/>
                  </a:cubicBezTo>
                  <a:cubicBezTo>
                    <a:pt x="135" y="121"/>
                    <a:pt x="134" y="121"/>
                    <a:pt x="133" y="123"/>
                  </a:cubicBezTo>
                  <a:cubicBezTo>
                    <a:pt x="132" y="125"/>
                    <a:pt x="133" y="127"/>
                    <a:pt x="132" y="129"/>
                  </a:cubicBezTo>
                  <a:cubicBezTo>
                    <a:pt x="132" y="131"/>
                    <a:pt x="131" y="130"/>
                    <a:pt x="130" y="132"/>
                  </a:cubicBezTo>
                  <a:cubicBezTo>
                    <a:pt x="128" y="133"/>
                    <a:pt x="130" y="133"/>
                    <a:pt x="128" y="134"/>
                  </a:cubicBezTo>
                  <a:cubicBezTo>
                    <a:pt x="126" y="135"/>
                    <a:pt x="124" y="134"/>
                    <a:pt x="123" y="137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123" y="137"/>
                    <a:pt x="122" y="138"/>
                    <a:pt x="122" y="139"/>
                  </a:cubicBezTo>
                  <a:cubicBezTo>
                    <a:pt x="121" y="140"/>
                    <a:pt x="121" y="141"/>
                    <a:pt x="120" y="142"/>
                  </a:cubicBezTo>
                  <a:cubicBezTo>
                    <a:pt x="119" y="143"/>
                    <a:pt x="115" y="148"/>
                    <a:pt x="115" y="147"/>
                  </a:cubicBezTo>
                  <a:cubicBezTo>
                    <a:pt x="115" y="147"/>
                    <a:pt x="112" y="148"/>
                    <a:pt x="112" y="147"/>
                  </a:cubicBezTo>
                  <a:cubicBezTo>
                    <a:pt x="112" y="148"/>
                    <a:pt x="112" y="148"/>
                    <a:pt x="113" y="148"/>
                  </a:cubicBezTo>
                  <a:cubicBezTo>
                    <a:pt x="112" y="152"/>
                    <a:pt x="110" y="153"/>
                    <a:pt x="106" y="153"/>
                  </a:cubicBezTo>
                  <a:cubicBezTo>
                    <a:pt x="107" y="155"/>
                    <a:pt x="105" y="154"/>
                    <a:pt x="104" y="155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9"/>
                    <a:pt x="101" y="161"/>
                    <a:pt x="101" y="161"/>
                  </a:cubicBezTo>
                  <a:cubicBezTo>
                    <a:pt x="101" y="162"/>
                    <a:pt x="102" y="162"/>
                    <a:pt x="102" y="163"/>
                  </a:cubicBezTo>
                  <a:cubicBezTo>
                    <a:pt x="99" y="163"/>
                    <a:pt x="96" y="164"/>
                    <a:pt x="93" y="164"/>
                  </a:cubicBezTo>
                  <a:cubicBezTo>
                    <a:pt x="94" y="163"/>
                    <a:pt x="94" y="163"/>
                    <a:pt x="92" y="163"/>
                  </a:cubicBezTo>
                  <a:cubicBezTo>
                    <a:pt x="93" y="161"/>
                    <a:pt x="94" y="161"/>
                    <a:pt x="94" y="159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5" y="156"/>
                    <a:pt x="95" y="157"/>
                    <a:pt x="94" y="155"/>
                  </a:cubicBezTo>
                  <a:cubicBezTo>
                    <a:pt x="94" y="152"/>
                    <a:pt x="95" y="151"/>
                    <a:pt x="96" y="147"/>
                  </a:cubicBezTo>
                  <a:cubicBezTo>
                    <a:pt x="97" y="144"/>
                    <a:pt x="97" y="139"/>
                    <a:pt x="97" y="136"/>
                  </a:cubicBezTo>
                  <a:cubicBezTo>
                    <a:pt x="98" y="134"/>
                    <a:pt x="98" y="130"/>
                    <a:pt x="98" y="129"/>
                  </a:cubicBezTo>
                  <a:cubicBezTo>
                    <a:pt x="97" y="127"/>
                    <a:pt x="94" y="125"/>
                    <a:pt x="92" y="124"/>
                  </a:cubicBezTo>
                  <a:cubicBezTo>
                    <a:pt x="90" y="122"/>
                    <a:pt x="89" y="120"/>
                    <a:pt x="88" y="118"/>
                  </a:cubicBezTo>
                  <a:cubicBezTo>
                    <a:pt x="87" y="117"/>
                    <a:pt x="86" y="116"/>
                    <a:pt x="86" y="114"/>
                  </a:cubicBezTo>
                  <a:cubicBezTo>
                    <a:pt x="85" y="112"/>
                    <a:pt x="86" y="113"/>
                    <a:pt x="86" y="112"/>
                  </a:cubicBezTo>
                  <a:cubicBezTo>
                    <a:pt x="86" y="110"/>
                    <a:pt x="86" y="109"/>
                    <a:pt x="86" y="107"/>
                  </a:cubicBezTo>
                  <a:cubicBezTo>
                    <a:pt x="87" y="106"/>
                    <a:pt x="89" y="105"/>
                    <a:pt x="89" y="103"/>
                  </a:cubicBezTo>
                  <a:cubicBezTo>
                    <a:pt x="90" y="101"/>
                    <a:pt x="89" y="99"/>
                    <a:pt x="88" y="99"/>
                  </a:cubicBezTo>
                  <a:cubicBezTo>
                    <a:pt x="87" y="99"/>
                    <a:pt x="86" y="99"/>
                    <a:pt x="85" y="99"/>
                  </a:cubicBezTo>
                  <a:cubicBezTo>
                    <a:pt x="84" y="99"/>
                    <a:pt x="82" y="98"/>
                    <a:pt x="81" y="97"/>
                  </a:cubicBezTo>
                  <a:cubicBezTo>
                    <a:pt x="80" y="96"/>
                    <a:pt x="79" y="94"/>
                    <a:pt x="78" y="93"/>
                  </a:cubicBezTo>
                  <a:cubicBezTo>
                    <a:pt x="77" y="93"/>
                    <a:pt x="76" y="93"/>
                    <a:pt x="75" y="93"/>
                  </a:cubicBezTo>
                  <a:cubicBezTo>
                    <a:pt x="73" y="92"/>
                    <a:pt x="72" y="91"/>
                    <a:pt x="71" y="90"/>
                  </a:cubicBezTo>
                  <a:cubicBezTo>
                    <a:pt x="70" y="89"/>
                    <a:pt x="69" y="90"/>
                    <a:pt x="67" y="90"/>
                  </a:cubicBezTo>
                  <a:cubicBezTo>
                    <a:pt x="65" y="90"/>
                    <a:pt x="63" y="88"/>
                    <a:pt x="62" y="88"/>
                  </a:cubicBezTo>
                  <a:cubicBezTo>
                    <a:pt x="59" y="87"/>
                    <a:pt x="57" y="85"/>
                    <a:pt x="56" y="82"/>
                  </a:cubicBezTo>
                  <a:cubicBezTo>
                    <a:pt x="55" y="80"/>
                    <a:pt x="54" y="79"/>
                    <a:pt x="52" y="77"/>
                  </a:cubicBezTo>
                  <a:cubicBezTo>
                    <a:pt x="51" y="75"/>
                    <a:pt x="50" y="73"/>
                    <a:pt x="47" y="72"/>
                  </a:cubicBezTo>
                  <a:cubicBezTo>
                    <a:pt x="47" y="72"/>
                    <a:pt x="48" y="74"/>
                    <a:pt x="48" y="75"/>
                  </a:cubicBezTo>
                  <a:cubicBezTo>
                    <a:pt x="49" y="76"/>
                    <a:pt x="50" y="78"/>
                    <a:pt x="52" y="79"/>
                  </a:cubicBezTo>
                  <a:cubicBezTo>
                    <a:pt x="53" y="82"/>
                    <a:pt x="52" y="82"/>
                    <a:pt x="51" y="80"/>
                  </a:cubicBezTo>
                  <a:cubicBezTo>
                    <a:pt x="49" y="77"/>
                    <a:pt x="47" y="75"/>
                    <a:pt x="45" y="72"/>
                  </a:cubicBezTo>
                  <a:cubicBezTo>
                    <a:pt x="44" y="71"/>
                    <a:pt x="45" y="70"/>
                    <a:pt x="44" y="69"/>
                  </a:cubicBezTo>
                  <a:cubicBezTo>
                    <a:pt x="43" y="68"/>
                    <a:pt x="41" y="68"/>
                    <a:pt x="40" y="67"/>
                  </a:cubicBezTo>
                  <a:cubicBezTo>
                    <a:pt x="37" y="64"/>
                    <a:pt x="36" y="59"/>
                    <a:pt x="36" y="55"/>
                  </a:cubicBezTo>
                  <a:cubicBezTo>
                    <a:pt x="36" y="53"/>
                    <a:pt x="37" y="52"/>
                    <a:pt x="37" y="51"/>
                  </a:cubicBezTo>
                  <a:cubicBezTo>
                    <a:pt x="37" y="49"/>
                    <a:pt x="36" y="48"/>
                    <a:pt x="35" y="48"/>
                  </a:cubicBezTo>
                  <a:cubicBezTo>
                    <a:pt x="35" y="47"/>
                    <a:pt x="34" y="46"/>
                    <a:pt x="34" y="46"/>
                  </a:cubicBezTo>
                  <a:cubicBezTo>
                    <a:pt x="33" y="45"/>
                    <a:pt x="32" y="43"/>
                    <a:pt x="31" y="42"/>
                  </a:cubicBezTo>
                  <a:cubicBezTo>
                    <a:pt x="30" y="41"/>
                    <a:pt x="28" y="40"/>
                    <a:pt x="27" y="39"/>
                  </a:cubicBezTo>
                  <a:cubicBezTo>
                    <a:pt x="35" y="29"/>
                    <a:pt x="46" y="20"/>
                    <a:pt x="58" y="15"/>
                  </a:cubicBezTo>
                  <a:cubicBezTo>
                    <a:pt x="58" y="16"/>
                    <a:pt x="58" y="17"/>
                    <a:pt x="59" y="17"/>
                  </a:cubicBezTo>
                  <a:cubicBezTo>
                    <a:pt x="60" y="19"/>
                    <a:pt x="61" y="19"/>
                    <a:pt x="63" y="19"/>
                  </a:cubicBezTo>
                  <a:cubicBezTo>
                    <a:pt x="62" y="21"/>
                    <a:pt x="60" y="21"/>
                    <a:pt x="58" y="21"/>
                  </a:cubicBezTo>
                  <a:cubicBezTo>
                    <a:pt x="56" y="21"/>
                    <a:pt x="53" y="20"/>
                    <a:pt x="52" y="22"/>
                  </a:cubicBezTo>
                  <a:cubicBezTo>
                    <a:pt x="53" y="23"/>
                    <a:pt x="55" y="25"/>
                    <a:pt x="55" y="22"/>
                  </a:cubicBezTo>
                  <a:cubicBezTo>
                    <a:pt x="57" y="22"/>
                    <a:pt x="59" y="22"/>
                    <a:pt x="61" y="23"/>
                  </a:cubicBezTo>
                  <a:cubicBezTo>
                    <a:pt x="62" y="23"/>
                    <a:pt x="65" y="24"/>
                    <a:pt x="65" y="23"/>
                  </a:cubicBezTo>
                  <a:cubicBezTo>
                    <a:pt x="66" y="23"/>
                    <a:pt x="66" y="21"/>
                    <a:pt x="66" y="21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6" y="19"/>
                    <a:pt x="67" y="20"/>
                    <a:pt x="69" y="21"/>
                  </a:cubicBezTo>
                  <a:cubicBezTo>
                    <a:pt x="67" y="22"/>
                    <a:pt x="68" y="25"/>
                    <a:pt x="70" y="23"/>
                  </a:cubicBezTo>
                  <a:cubicBezTo>
                    <a:pt x="72" y="21"/>
                    <a:pt x="70" y="20"/>
                    <a:pt x="68" y="19"/>
                  </a:cubicBezTo>
                  <a:cubicBezTo>
                    <a:pt x="70" y="16"/>
                    <a:pt x="71" y="16"/>
                    <a:pt x="73" y="19"/>
                  </a:cubicBezTo>
                  <a:cubicBezTo>
                    <a:pt x="73" y="17"/>
                    <a:pt x="74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5" y="17"/>
                    <a:pt x="74" y="17"/>
                    <a:pt x="74" y="17"/>
                  </a:cubicBezTo>
                  <a:cubicBezTo>
                    <a:pt x="75" y="15"/>
                    <a:pt x="74" y="14"/>
                    <a:pt x="76" y="14"/>
                  </a:cubicBezTo>
                  <a:cubicBezTo>
                    <a:pt x="78" y="13"/>
                    <a:pt x="83" y="13"/>
                    <a:pt x="83" y="12"/>
                  </a:cubicBezTo>
                  <a:cubicBezTo>
                    <a:pt x="80" y="13"/>
                    <a:pt x="76" y="13"/>
                    <a:pt x="73" y="14"/>
                  </a:cubicBezTo>
                  <a:cubicBezTo>
                    <a:pt x="72" y="15"/>
                    <a:pt x="70" y="17"/>
                    <a:pt x="69" y="16"/>
                  </a:cubicBezTo>
                  <a:cubicBezTo>
                    <a:pt x="68" y="14"/>
                    <a:pt x="70" y="12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6" y="10"/>
                    <a:pt x="81" y="10"/>
                    <a:pt x="87" y="10"/>
                  </a:cubicBezTo>
                  <a:cubicBezTo>
                    <a:pt x="91" y="10"/>
                    <a:pt x="94" y="10"/>
                    <a:pt x="98" y="10"/>
                  </a:cubicBezTo>
                  <a:cubicBezTo>
                    <a:pt x="96" y="11"/>
                    <a:pt x="97" y="11"/>
                    <a:pt x="96" y="12"/>
                  </a:cubicBezTo>
                  <a:cubicBezTo>
                    <a:pt x="95" y="13"/>
                    <a:pt x="92" y="14"/>
                    <a:pt x="90" y="15"/>
                  </a:cubicBezTo>
                  <a:cubicBezTo>
                    <a:pt x="92" y="15"/>
                    <a:pt x="98" y="17"/>
                    <a:pt x="100" y="14"/>
                  </a:cubicBezTo>
                  <a:cubicBezTo>
                    <a:pt x="99" y="14"/>
                    <a:pt x="98" y="14"/>
                    <a:pt x="97" y="14"/>
                  </a:cubicBezTo>
                  <a:cubicBezTo>
                    <a:pt x="99" y="13"/>
                    <a:pt x="100" y="12"/>
                    <a:pt x="102" y="11"/>
                  </a:cubicBezTo>
                  <a:cubicBezTo>
                    <a:pt x="118" y="14"/>
                    <a:pt x="132" y="22"/>
                    <a:pt x="143" y="34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7" y="64"/>
                  </a:moveTo>
                  <a:cubicBezTo>
                    <a:pt x="157" y="64"/>
                    <a:pt x="157" y="64"/>
                    <a:pt x="158" y="64"/>
                  </a:cubicBezTo>
                  <a:cubicBezTo>
                    <a:pt x="158" y="63"/>
                    <a:pt x="158" y="63"/>
                    <a:pt x="158" y="62"/>
                  </a:cubicBezTo>
                  <a:cubicBezTo>
                    <a:pt x="159" y="62"/>
                    <a:pt x="159" y="62"/>
                    <a:pt x="159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1" y="65"/>
                    <a:pt x="162" y="68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1" y="73"/>
                    <a:pt x="161" y="73"/>
                  </a:cubicBezTo>
                  <a:cubicBezTo>
                    <a:pt x="160" y="73"/>
                    <a:pt x="160" y="72"/>
                    <a:pt x="159" y="71"/>
                  </a:cubicBezTo>
                  <a:cubicBezTo>
                    <a:pt x="158" y="71"/>
                    <a:pt x="158" y="70"/>
                    <a:pt x="157" y="69"/>
                  </a:cubicBezTo>
                  <a:cubicBezTo>
                    <a:pt x="157" y="69"/>
                    <a:pt x="157" y="68"/>
                    <a:pt x="157" y="67"/>
                  </a:cubicBezTo>
                  <a:cubicBezTo>
                    <a:pt x="157" y="66"/>
                    <a:pt x="157" y="65"/>
                    <a:pt x="157" y="64"/>
                  </a:cubicBezTo>
                  <a:close/>
                  <a:moveTo>
                    <a:pt x="158" y="104"/>
                  </a:moveTo>
                  <a:cubicBezTo>
                    <a:pt x="156" y="103"/>
                    <a:pt x="155" y="101"/>
                    <a:pt x="154" y="100"/>
                  </a:cubicBezTo>
                  <a:cubicBezTo>
                    <a:pt x="152" y="98"/>
                    <a:pt x="153" y="96"/>
                    <a:pt x="153" y="94"/>
                  </a:cubicBezTo>
                  <a:cubicBezTo>
                    <a:pt x="153" y="92"/>
                    <a:pt x="152" y="90"/>
                    <a:pt x="153" y="88"/>
                  </a:cubicBezTo>
                  <a:cubicBezTo>
                    <a:pt x="154" y="88"/>
                    <a:pt x="154" y="87"/>
                    <a:pt x="155" y="87"/>
                  </a:cubicBezTo>
                  <a:cubicBezTo>
                    <a:pt x="155" y="86"/>
                    <a:pt x="155" y="85"/>
                    <a:pt x="156" y="84"/>
                  </a:cubicBezTo>
                  <a:cubicBezTo>
                    <a:pt x="157" y="82"/>
                    <a:pt x="158" y="82"/>
                    <a:pt x="159" y="81"/>
                  </a:cubicBezTo>
                  <a:cubicBezTo>
                    <a:pt x="160" y="80"/>
                    <a:pt x="160" y="80"/>
                    <a:pt x="161" y="78"/>
                  </a:cubicBezTo>
                  <a:cubicBezTo>
                    <a:pt x="161" y="78"/>
                    <a:pt x="162" y="76"/>
                    <a:pt x="163" y="75"/>
                  </a:cubicBezTo>
                  <a:cubicBezTo>
                    <a:pt x="164" y="79"/>
                    <a:pt x="164" y="83"/>
                    <a:pt x="164" y="87"/>
                  </a:cubicBezTo>
                  <a:cubicBezTo>
                    <a:pt x="164" y="94"/>
                    <a:pt x="163" y="101"/>
                    <a:pt x="162" y="107"/>
                  </a:cubicBezTo>
                  <a:cubicBezTo>
                    <a:pt x="160" y="107"/>
                    <a:pt x="159" y="105"/>
                    <a:pt x="158" y="10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9" name="TextBox 25"/>
            <p:cNvSpPr txBox="1"/>
            <p:nvPr/>
          </p:nvSpPr>
          <p:spPr>
            <a:xfrm>
              <a:off x="1196447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 bwMode="auto">
          <a:xfrm>
            <a:off x="3783013" y="2016125"/>
            <a:ext cx="1389062" cy="2544763"/>
            <a:chOff x="3782659" y="2015847"/>
            <a:chExt cx="1388737" cy="2544570"/>
          </a:xfrm>
        </p:grpSpPr>
        <p:sp>
          <p:nvSpPr>
            <p:cNvPr id="51" name="六边形 50"/>
            <p:cNvSpPr/>
            <p:nvPr/>
          </p:nvSpPr>
          <p:spPr>
            <a:xfrm rot="5400000">
              <a:off x="3858741" y="2103238"/>
              <a:ext cx="1263554" cy="1088770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45071" name="组合 51"/>
            <p:cNvGrpSpPr/>
            <p:nvPr/>
          </p:nvGrpSpPr>
          <p:grpSpPr bwMode="auto">
            <a:xfrm>
              <a:off x="4217303" y="2426466"/>
              <a:ext cx="547920" cy="441721"/>
              <a:chOff x="5374481" y="3711179"/>
              <a:chExt cx="423863" cy="341709"/>
            </a:xfrm>
          </p:grpSpPr>
          <p:sp>
            <p:nvSpPr>
              <p:cNvPr id="54" name="Freeform 155"/>
              <p:cNvSpPr>
                <a:spLocks noEditPoints="1"/>
              </p:cNvSpPr>
              <p:nvPr/>
            </p:nvSpPr>
            <p:spPr bwMode="auto">
              <a:xfrm>
                <a:off x="5374658" y="3825777"/>
                <a:ext cx="381839" cy="227175"/>
              </a:xfrm>
              <a:custGeom>
                <a:avLst/>
                <a:gdLst>
                  <a:gd name="T0" fmla="*/ 90 w 321"/>
                  <a:gd name="T1" fmla="*/ 73 h 191"/>
                  <a:gd name="T2" fmla="*/ 90 w 321"/>
                  <a:gd name="T3" fmla="*/ 191 h 191"/>
                  <a:gd name="T4" fmla="*/ 141 w 321"/>
                  <a:gd name="T5" fmla="*/ 191 h 191"/>
                  <a:gd name="T6" fmla="*/ 141 w 321"/>
                  <a:gd name="T7" fmla="*/ 73 h 191"/>
                  <a:gd name="T8" fmla="*/ 115 w 321"/>
                  <a:gd name="T9" fmla="*/ 50 h 191"/>
                  <a:gd name="T10" fmla="*/ 90 w 321"/>
                  <a:gd name="T11" fmla="*/ 73 h 191"/>
                  <a:gd name="T12" fmla="*/ 0 w 321"/>
                  <a:gd name="T13" fmla="*/ 191 h 191"/>
                  <a:gd name="T14" fmla="*/ 53 w 321"/>
                  <a:gd name="T15" fmla="*/ 191 h 191"/>
                  <a:gd name="T16" fmla="*/ 53 w 321"/>
                  <a:gd name="T17" fmla="*/ 101 h 191"/>
                  <a:gd name="T18" fmla="*/ 0 w 321"/>
                  <a:gd name="T19" fmla="*/ 146 h 191"/>
                  <a:gd name="T20" fmla="*/ 0 w 321"/>
                  <a:gd name="T21" fmla="*/ 191 h 191"/>
                  <a:gd name="T22" fmla="*/ 268 w 321"/>
                  <a:gd name="T23" fmla="*/ 45 h 191"/>
                  <a:gd name="T24" fmla="*/ 268 w 321"/>
                  <a:gd name="T25" fmla="*/ 191 h 191"/>
                  <a:gd name="T26" fmla="*/ 321 w 321"/>
                  <a:gd name="T27" fmla="*/ 191 h 191"/>
                  <a:gd name="T28" fmla="*/ 321 w 321"/>
                  <a:gd name="T29" fmla="*/ 0 h 191"/>
                  <a:gd name="T30" fmla="*/ 268 w 321"/>
                  <a:gd name="T31" fmla="*/ 45 h 191"/>
                  <a:gd name="T32" fmla="*/ 178 w 321"/>
                  <a:gd name="T33" fmla="*/ 103 h 191"/>
                  <a:gd name="T34" fmla="*/ 178 w 321"/>
                  <a:gd name="T35" fmla="*/ 191 h 191"/>
                  <a:gd name="T36" fmla="*/ 231 w 321"/>
                  <a:gd name="T37" fmla="*/ 191 h 191"/>
                  <a:gd name="T38" fmla="*/ 231 w 321"/>
                  <a:gd name="T39" fmla="*/ 75 h 191"/>
                  <a:gd name="T40" fmla="*/ 188 w 321"/>
                  <a:gd name="T41" fmla="*/ 112 h 191"/>
                  <a:gd name="T42" fmla="*/ 178 w 321"/>
                  <a:gd name="T43" fmla="*/ 10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1" h="191">
                    <a:moveTo>
                      <a:pt x="90" y="73"/>
                    </a:moveTo>
                    <a:lnTo>
                      <a:pt x="90" y="191"/>
                    </a:lnTo>
                    <a:lnTo>
                      <a:pt x="141" y="191"/>
                    </a:lnTo>
                    <a:lnTo>
                      <a:pt x="141" y="73"/>
                    </a:lnTo>
                    <a:lnTo>
                      <a:pt x="115" y="50"/>
                    </a:lnTo>
                    <a:lnTo>
                      <a:pt x="90" y="73"/>
                    </a:lnTo>
                    <a:close/>
                    <a:moveTo>
                      <a:pt x="0" y="191"/>
                    </a:moveTo>
                    <a:lnTo>
                      <a:pt x="53" y="191"/>
                    </a:lnTo>
                    <a:lnTo>
                      <a:pt x="53" y="101"/>
                    </a:lnTo>
                    <a:lnTo>
                      <a:pt x="0" y="146"/>
                    </a:lnTo>
                    <a:lnTo>
                      <a:pt x="0" y="191"/>
                    </a:lnTo>
                    <a:close/>
                    <a:moveTo>
                      <a:pt x="268" y="45"/>
                    </a:moveTo>
                    <a:lnTo>
                      <a:pt x="268" y="191"/>
                    </a:lnTo>
                    <a:lnTo>
                      <a:pt x="321" y="191"/>
                    </a:lnTo>
                    <a:lnTo>
                      <a:pt x="321" y="0"/>
                    </a:lnTo>
                    <a:lnTo>
                      <a:pt x="268" y="45"/>
                    </a:lnTo>
                    <a:close/>
                    <a:moveTo>
                      <a:pt x="178" y="103"/>
                    </a:moveTo>
                    <a:lnTo>
                      <a:pt x="178" y="191"/>
                    </a:lnTo>
                    <a:lnTo>
                      <a:pt x="231" y="191"/>
                    </a:lnTo>
                    <a:lnTo>
                      <a:pt x="231" y="75"/>
                    </a:lnTo>
                    <a:lnTo>
                      <a:pt x="188" y="112"/>
                    </a:lnTo>
                    <a:lnTo>
                      <a:pt x="178" y="10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" name="Freeform 156"/>
              <p:cNvSpPr/>
              <p:nvPr/>
            </p:nvSpPr>
            <p:spPr bwMode="auto">
              <a:xfrm>
                <a:off x="5374658" y="3711576"/>
                <a:ext cx="423584" cy="246822"/>
              </a:xfrm>
              <a:custGeom>
                <a:avLst/>
                <a:gdLst>
                  <a:gd name="T0" fmla="*/ 356 w 356"/>
                  <a:gd name="T1" fmla="*/ 0 h 208"/>
                  <a:gd name="T2" fmla="*/ 255 w 356"/>
                  <a:gd name="T3" fmla="*/ 0 h 208"/>
                  <a:gd name="T4" fmla="*/ 298 w 356"/>
                  <a:gd name="T5" fmla="*/ 40 h 208"/>
                  <a:gd name="T6" fmla="*/ 188 w 356"/>
                  <a:gd name="T7" fmla="*/ 135 h 208"/>
                  <a:gd name="T8" fmla="*/ 115 w 356"/>
                  <a:gd name="T9" fmla="*/ 73 h 208"/>
                  <a:gd name="T10" fmla="*/ 0 w 356"/>
                  <a:gd name="T11" fmla="*/ 167 h 208"/>
                  <a:gd name="T12" fmla="*/ 0 w 356"/>
                  <a:gd name="T13" fmla="*/ 208 h 208"/>
                  <a:gd name="T14" fmla="*/ 115 w 356"/>
                  <a:gd name="T15" fmla="*/ 113 h 208"/>
                  <a:gd name="T16" fmla="*/ 188 w 356"/>
                  <a:gd name="T17" fmla="*/ 176 h 208"/>
                  <a:gd name="T18" fmla="*/ 319 w 356"/>
                  <a:gd name="T19" fmla="*/ 64 h 208"/>
                  <a:gd name="T20" fmla="*/ 356 w 356"/>
                  <a:gd name="T21" fmla="*/ 98 h 208"/>
                  <a:gd name="T22" fmla="*/ 356 w 356"/>
                  <a:gd name="T23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6" h="208">
                    <a:moveTo>
                      <a:pt x="356" y="0"/>
                    </a:moveTo>
                    <a:lnTo>
                      <a:pt x="255" y="0"/>
                    </a:lnTo>
                    <a:lnTo>
                      <a:pt x="298" y="40"/>
                    </a:lnTo>
                    <a:lnTo>
                      <a:pt x="188" y="135"/>
                    </a:lnTo>
                    <a:lnTo>
                      <a:pt x="115" y="73"/>
                    </a:lnTo>
                    <a:lnTo>
                      <a:pt x="0" y="167"/>
                    </a:lnTo>
                    <a:lnTo>
                      <a:pt x="0" y="208"/>
                    </a:lnTo>
                    <a:lnTo>
                      <a:pt x="115" y="113"/>
                    </a:lnTo>
                    <a:lnTo>
                      <a:pt x="188" y="176"/>
                    </a:lnTo>
                    <a:lnTo>
                      <a:pt x="319" y="64"/>
                    </a:lnTo>
                    <a:lnTo>
                      <a:pt x="356" y="9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3" name="TextBox 25"/>
            <p:cNvSpPr txBox="1"/>
            <p:nvPr/>
          </p:nvSpPr>
          <p:spPr>
            <a:xfrm>
              <a:off x="3782659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 bwMode="auto">
          <a:xfrm>
            <a:off x="6369050" y="2016125"/>
            <a:ext cx="1389063" cy="2544763"/>
            <a:chOff x="6368871" y="2015847"/>
            <a:chExt cx="1388737" cy="2544570"/>
          </a:xfrm>
        </p:grpSpPr>
        <p:sp>
          <p:nvSpPr>
            <p:cNvPr id="57" name="六边形 56"/>
            <p:cNvSpPr/>
            <p:nvPr/>
          </p:nvSpPr>
          <p:spPr>
            <a:xfrm rot="5400000">
              <a:off x="6443366" y="2103239"/>
              <a:ext cx="1263554" cy="1088769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45065" name="组合 57"/>
            <p:cNvGrpSpPr/>
            <p:nvPr/>
          </p:nvGrpSpPr>
          <p:grpSpPr bwMode="auto">
            <a:xfrm>
              <a:off x="6852626" y="2365661"/>
              <a:ext cx="506364" cy="554076"/>
              <a:chOff x="8093869" y="823913"/>
              <a:chExt cx="391716" cy="428625"/>
            </a:xfrm>
          </p:grpSpPr>
          <p:sp>
            <p:nvSpPr>
              <p:cNvPr id="60" name="Freeform 120"/>
              <p:cNvSpPr/>
              <p:nvPr/>
            </p:nvSpPr>
            <p:spPr bwMode="auto">
              <a:xfrm>
                <a:off x="8196021" y="823456"/>
                <a:ext cx="272567" cy="202616"/>
              </a:xfrm>
              <a:custGeom>
                <a:avLst/>
                <a:gdLst>
                  <a:gd name="T0" fmla="*/ 42 w 115"/>
                  <a:gd name="T1" fmla="*/ 85 h 85"/>
                  <a:gd name="T2" fmla="*/ 0 w 115"/>
                  <a:gd name="T3" fmla="*/ 20 h 85"/>
                  <a:gd name="T4" fmla="*/ 98 w 115"/>
                  <a:gd name="T5" fmla="*/ 32 h 85"/>
                  <a:gd name="T6" fmla="*/ 115 w 115"/>
                  <a:gd name="T7" fmla="*/ 61 h 85"/>
                  <a:gd name="T8" fmla="*/ 42 w 115"/>
                  <a:gd name="T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85">
                    <a:moveTo>
                      <a:pt x="42" y="85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31" y="0"/>
                      <a:pt x="72" y="5"/>
                      <a:pt x="98" y="32"/>
                    </a:cubicBezTo>
                    <a:cubicBezTo>
                      <a:pt x="105" y="40"/>
                      <a:pt x="111" y="50"/>
                      <a:pt x="115" y="61"/>
                    </a:cubicBezTo>
                    <a:lnTo>
                      <a:pt x="42" y="85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1" name="Freeform 121"/>
              <p:cNvSpPr/>
              <p:nvPr/>
            </p:nvSpPr>
            <p:spPr bwMode="auto">
              <a:xfrm>
                <a:off x="8094116" y="863979"/>
                <a:ext cx="168205" cy="152269"/>
              </a:xfrm>
              <a:custGeom>
                <a:avLst/>
                <a:gdLst>
                  <a:gd name="T0" fmla="*/ 71 w 71"/>
                  <a:gd name="T1" fmla="*/ 64 h 64"/>
                  <a:gd name="T2" fmla="*/ 0 w 71"/>
                  <a:gd name="T3" fmla="*/ 35 h 64"/>
                  <a:gd name="T4" fmla="*/ 19 w 71"/>
                  <a:gd name="T5" fmla="*/ 8 h 64"/>
                  <a:gd name="T6" fmla="*/ 29 w 71"/>
                  <a:gd name="T7" fmla="*/ 0 h 64"/>
                  <a:gd name="T8" fmla="*/ 71 w 71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64">
                    <a:moveTo>
                      <a:pt x="71" y="6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5" y="25"/>
                      <a:pt x="11" y="15"/>
                      <a:pt x="19" y="8"/>
                    </a:cubicBezTo>
                    <a:cubicBezTo>
                      <a:pt x="22" y="5"/>
                      <a:pt x="26" y="2"/>
                      <a:pt x="29" y="0"/>
                    </a:cubicBezTo>
                    <a:lnTo>
                      <a:pt x="71" y="6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2" name="Freeform 122"/>
              <p:cNvSpPr/>
              <p:nvPr/>
            </p:nvSpPr>
            <p:spPr bwMode="auto">
              <a:xfrm>
                <a:off x="8096571" y="983092"/>
                <a:ext cx="389206" cy="268927"/>
              </a:xfrm>
              <a:custGeom>
                <a:avLst/>
                <a:gdLst>
                  <a:gd name="T0" fmla="*/ 82 w 164"/>
                  <a:gd name="T1" fmla="*/ 28 h 113"/>
                  <a:gd name="T2" fmla="*/ 155 w 164"/>
                  <a:gd name="T3" fmla="*/ 4 h 113"/>
                  <a:gd name="T4" fmla="*/ 135 w 164"/>
                  <a:gd name="T5" fmla="*/ 84 h 113"/>
                  <a:gd name="T6" fmla="*/ 26 w 164"/>
                  <a:gd name="T7" fmla="*/ 81 h 113"/>
                  <a:gd name="T8" fmla="*/ 11 w 164"/>
                  <a:gd name="T9" fmla="*/ 0 h 113"/>
                  <a:gd name="T10" fmla="*/ 82 w 164"/>
                  <a:gd name="T11" fmla="*/ 2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13">
                    <a:moveTo>
                      <a:pt x="82" y="28"/>
                    </a:moveTo>
                    <a:cubicBezTo>
                      <a:pt x="155" y="4"/>
                      <a:pt x="155" y="4"/>
                      <a:pt x="155" y="4"/>
                    </a:cubicBezTo>
                    <a:cubicBezTo>
                      <a:pt x="164" y="33"/>
                      <a:pt x="156" y="64"/>
                      <a:pt x="135" y="84"/>
                    </a:cubicBezTo>
                    <a:cubicBezTo>
                      <a:pt x="104" y="113"/>
                      <a:pt x="55" y="111"/>
                      <a:pt x="26" y="81"/>
                    </a:cubicBezTo>
                    <a:cubicBezTo>
                      <a:pt x="6" y="59"/>
                      <a:pt x="0" y="28"/>
                      <a:pt x="11" y="0"/>
                    </a:cubicBezTo>
                    <a:lnTo>
                      <a:pt x="82" y="2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9" name="TextBox 25"/>
            <p:cNvSpPr txBox="1"/>
            <p:nvPr/>
          </p:nvSpPr>
          <p:spPr>
            <a:xfrm>
              <a:off x="6368871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3" name="TextBox 29"/>
          <p:cNvSpPr txBox="1"/>
          <p:nvPr/>
        </p:nvSpPr>
        <p:spPr>
          <a:xfrm>
            <a:off x="508000" y="1146175"/>
            <a:ext cx="826770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  <a:endParaRPr lang="zh-CN" altLang="en-US" sz="105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7"/>
          <p:cNvSpPr/>
          <p:nvPr/>
        </p:nvSpPr>
        <p:spPr bwMode="auto">
          <a:xfrm flipV="1">
            <a:off x="3751263" y="3810000"/>
            <a:ext cx="2151062" cy="45720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任意多边形 34"/>
          <p:cNvSpPr/>
          <p:nvPr/>
        </p:nvSpPr>
        <p:spPr bwMode="auto">
          <a:xfrm>
            <a:off x="2508250" y="1289050"/>
            <a:ext cx="1881188" cy="376238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任意多边形 31"/>
          <p:cNvSpPr/>
          <p:nvPr/>
        </p:nvSpPr>
        <p:spPr bwMode="auto">
          <a:xfrm>
            <a:off x="4084638" y="2092325"/>
            <a:ext cx="2036762" cy="51435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任意多边形 15"/>
          <p:cNvSpPr/>
          <p:nvPr/>
        </p:nvSpPr>
        <p:spPr bwMode="auto">
          <a:xfrm>
            <a:off x="2836863" y="153352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1" cstate="email"/>
            <a:srcRect/>
            <a:stretch>
              <a:fillRect/>
            </a:stretch>
          </a:blipFill>
          <a:ln w="38100" cap="flat" cmpd="sng">
            <a:noFill/>
            <a:bevel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6" name="任意多边形 22"/>
          <p:cNvSpPr/>
          <p:nvPr/>
        </p:nvSpPr>
        <p:spPr bwMode="auto">
          <a:xfrm>
            <a:off x="2836863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2" cstate="email"/>
            <a:srcRect/>
            <a:stretch>
              <a:fillRect/>
            </a:stretch>
          </a:blipFill>
          <a:ln w="38100" cap="flat" cmpd="sng">
            <a:noFill/>
            <a:bevel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7" name="任意多边形 24"/>
          <p:cNvSpPr/>
          <p:nvPr/>
        </p:nvSpPr>
        <p:spPr bwMode="auto">
          <a:xfrm>
            <a:off x="1849438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3" cstate="email"/>
            <a:srcRect/>
            <a:stretch>
              <a:fillRect/>
            </a:stretch>
          </a:blipFill>
          <a:ln w="38100" cap="flat" cmpd="sng">
            <a:noFill/>
            <a:bevel/>
          </a:ln>
        </p:spPr>
        <p:txBody>
          <a:bodyPr lIns="204240" tIns="234759" rIns="204241" bIns="23475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8" name="任意多边形 25"/>
          <p:cNvSpPr/>
          <p:nvPr/>
        </p:nvSpPr>
        <p:spPr bwMode="auto">
          <a:xfrm>
            <a:off x="1319213" y="2425700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4" cstate="email"/>
            <a:srcRect/>
            <a:stretch>
              <a:fillRect/>
            </a:stretch>
          </a:blipFill>
          <a:ln w="38100" cap="flat" cmpd="sng">
            <a:noFill/>
            <a:bevel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4572000" y="611188"/>
            <a:ext cx="2395538" cy="1155700"/>
            <a:chOff x="1034229" y="1279118"/>
            <a:chExt cx="2823455" cy="1155735"/>
          </a:xfrm>
        </p:grpSpPr>
        <p:sp>
          <p:nvSpPr>
            <p:cNvPr id="10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2" cy="2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  <a:endParaRPr lang="zh-CN" altLang="en-US" sz="11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5364163" y="1951038"/>
            <a:ext cx="2395537" cy="1155700"/>
            <a:chOff x="1034229" y="1279118"/>
            <a:chExt cx="2823455" cy="1155735"/>
          </a:xfrm>
        </p:grpSpPr>
        <p:sp>
          <p:nvSpPr>
            <p:cNvPr id="13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4" cy="2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  <a:endParaRPr lang="zh-CN" altLang="en-US" sz="11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5984875" y="3187700"/>
            <a:ext cx="2395538" cy="1155700"/>
            <a:chOff x="1034229" y="1279118"/>
            <a:chExt cx="2823455" cy="1155735"/>
          </a:xfrm>
        </p:grpSpPr>
        <p:sp>
          <p:nvSpPr>
            <p:cNvPr id="16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2" cy="261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  <a:endParaRPr lang="zh-CN" altLang="en-US" sz="11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849438" y="1533525"/>
            <a:ext cx="914400" cy="1050925"/>
            <a:chOff x="1849438" y="1558925"/>
            <a:chExt cx="914400" cy="1050925"/>
          </a:xfrm>
        </p:grpSpPr>
        <p:sp>
          <p:nvSpPr>
            <p:cNvPr id="19" name="任意多边形 18"/>
            <p:cNvSpPr/>
            <p:nvPr/>
          </p:nvSpPr>
          <p:spPr bwMode="auto">
            <a:xfrm>
              <a:off x="1849438" y="1558925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8" name="文本框 19"/>
            <p:cNvSpPr txBox="1">
              <a:spLocks noChangeArrowheads="1"/>
            </p:cNvSpPr>
            <p:nvPr/>
          </p:nvSpPr>
          <p:spPr bwMode="auto">
            <a:xfrm>
              <a:off x="2008332" y="1795179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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2341563" y="2425700"/>
            <a:ext cx="914400" cy="1050925"/>
            <a:chOff x="2341563" y="2451100"/>
            <a:chExt cx="914400" cy="1050925"/>
          </a:xfrm>
        </p:grpSpPr>
        <p:sp>
          <p:nvSpPr>
            <p:cNvPr id="22" name="任意多边形 19"/>
            <p:cNvSpPr/>
            <p:nvPr/>
          </p:nvSpPr>
          <p:spPr bwMode="auto">
            <a:xfrm>
              <a:off x="2341563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</a:ln>
          </p:spPr>
          <p:txBody>
            <a:bodyPr lIns="295680" tIns="326199" rIns="295681" bIns="32619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6" name="文本框 22"/>
            <p:cNvSpPr txBox="1">
              <a:spLocks noChangeArrowheads="1"/>
            </p:cNvSpPr>
            <p:nvPr/>
          </p:nvSpPr>
          <p:spPr bwMode="auto">
            <a:xfrm>
              <a:off x="2508036" y="2724182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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3328988" y="2425700"/>
            <a:ext cx="914400" cy="1050925"/>
            <a:chOff x="3328988" y="2451100"/>
            <a:chExt cx="914400" cy="1050925"/>
          </a:xfrm>
        </p:grpSpPr>
        <p:sp>
          <p:nvSpPr>
            <p:cNvPr id="25" name="任意多边形 21"/>
            <p:cNvSpPr/>
            <p:nvPr/>
          </p:nvSpPr>
          <p:spPr bwMode="auto">
            <a:xfrm>
              <a:off x="3328988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4" name="文本框 25"/>
            <p:cNvSpPr txBox="1">
              <a:spLocks noChangeArrowheads="1"/>
            </p:cNvSpPr>
            <p:nvPr/>
          </p:nvSpPr>
          <p:spPr bwMode="auto">
            <a:xfrm>
              <a:off x="3487882" y="2714124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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应用前景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47120" name="组合 27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29" name="椭圆 2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1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 bwMode="auto">
          <a:xfrm>
            <a:off x="2555875" y="1695450"/>
            <a:ext cx="1130300" cy="1130300"/>
            <a:chOff x="2817516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3195137" y="2160133"/>
              <a:ext cx="444260" cy="65845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489075" y="2938463"/>
            <a:ext cx="3263900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4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研究结论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26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8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9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30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研究不足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Box 65"/>
          <p:cNvSpPr txBox="1"/>
          <p:nvPr/>
        </p:nvSpPr>
        <p:spPr>
          <a:xfrm>
            <a:off x="4886325" y="285750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研究思考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51203" name="组合 36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40" name="椭圆 39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706438" y="1625600"/>
            <a:ext cx="2271712" cy="1227138"/>
            <a:chOff x="524436" y="1679136"/>
            <a:chExt cx="2272552" cy="1227484"/>
          </a:xfrm>
        </p:grpSpPr>
        <p:grpSp>
          <p:nvGrpSpPr>
            <p:cNvPr id="51230" name="组合 42"/>
            <p:cNvGrpSpPr/>
            <p:nvPr/>
          </p:nvGrpSpPr>
          <p:grpSpPr bwMode="auto">
            <a:xfrm>
              <a:off x="961830" y="1679136"/>
              <a:ext cx="1835158" cy="1227484"/>
              <a:chOff x="1482464" y="2339613"/>
              <a:chExt cx="2446877" cy="1636645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481570" y="2339613"/>
                <a:ext cx="1924762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  <a:endParaRPr lang="zh-CN" altLang="en-US" sz="15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481570" y="2763066"/>
                <a:ext cx="2447771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4" name="Freeform 99"/>
            <p:cNvSpPr>
              <a:spLocks noChangeAspect="1" noEditPoints="1" noChangeArrowheads="1"/>
            </p:cNvSpPr>
            <p:nvPr/>
          </p:nvSpPr>
          <p:spPr bwMode="auto">
            <a:xfrm>
              <a:off x="524436" y="1679136"/>
              <a:ext cx="417666" cy="431922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9"/>
                <a:gd name="T112" fmla="*/ 0 h 92"/>
                <a:gd name="T113" fmla="*/ 89 w 8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3557588" y="3170238"/>
            <a:ext cx="2216150" cy="1228725"/>
            <a:chOff x="3376310" y="3224624"/>
            <a:chExt cx="2216028" cy="1227484"/>
          </a:xfrm>
        </p:grpSpPr>
        <p:grpSp>
          <p:nvGrpSpPr>
            <p:cNvPr id="51226" name="组合 47"/>
            <p:cNvGrpSpPr/>
            <p:nvPr/>
          </p:nvGrpSpPr>
          <p:grpSpPr bwMode="auto">
            <a:xfrm>
              <a:off x="3757180" y="3224624"/>
              <a:ext cx="1835158" cy="1227484"/>
              <a:chOff x="1482464" y="2339613"/>
              <a:chExt cx="2446877" cy="1636645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1482609" y="2339613"/>
                <a:ext cx="1923943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  <a:endParaRPr lang="zh-CN" altLang="en-US" sz="15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1482609" y="2764633"/>
                <a:ext cx="2446732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9" name="Freeform 8"/>
            <p:cNvSpPr>
              <a:spLocks noChangeAspect="1" noEditPoints="1" noChangeArrowheads="1"/>
            </p:cNvSpPr>
            <p:nvPr/>
          </p:nvSpPr>
          <p:spPr bwMode="auto">
            <a:xfrm>
              <a:off x="3376310" y="3265857"/>
              <a:ext cx="395265" cy="393302"/>
            </a:xfrm>
            <a:custGeom>
              <a:avLst/>
              <a:gdLst>
                <a:gd name="T0" fmla="*/ 39 w 108"/>
                <a:gd name="T1" fmla="*/ 4 h 107"/>
                <a:gd name="T2" fmla="*/ 104 w 108"/>
                <a:gd name="T3" fmla="*/ 38 h 107"/>
                <a:gd name="T4" fmla="*/ 70 w 108"/>
                <a:gd name="T5" fmla="*/ 103 h 107"/>
                <a:gd name="T6" fmla="*/ 30 w 108"/>
                <a:gd name="T7" fmla="*/ 99 h 107"/>
                <a:gd name="T8" fmla="*/ 5 w 108"/>
                <a:gd name="T9" fmla="*/ 69 h 107"/>
                <a:gd name="T10" fmla="*/ 95 w 108"/>
                <a:gd name="T11" fmla="*/ 61 h 107"/>
                <a:gd name="T12" fmla="*/ 90 w 108"/>
                <a:gd name="T13" fmla="*/ 45 h 107"/>
                <a:gd name="T14" fmla="*/ 79 w 108"/>
                <a:gd name="T15" fmla="*/ 42 h 107"/>
                <a:gd name="T16" fmla="*/ 74 w 108"/>
                <a:gd name="T17" fmla="*/ 35 h 107"/>
                <a:gd name="T18" fmla="*/ 78 w 108"/>
                <a:gd name="T19" fmla="*/ 25 h 107"/>
                <a:gd name="T20" fmla="*/ 72 w 108"/>
                <a:gd name="T21" fmla="*/ 24 h 107"/>
                <a:gd name="T22" fmla="*/ 69 w 108"/>
                <a:gd name="T23" fmla="*/ 31 h 107"/>
                <a:gd name="T24" fmla="*/ 66 w 108"/>
                <a:gd name="T25" fmla="*/ 25 h 107"/>
                <a:gd name="T26" fmla="*/ 65 w 108"/>
                <a:gd name="T27" fmla="*/ 15 h 107"/>
                <a:gd name="T28" fmla="*/ 57 w 108"/>
                <a:gd name="T29" fmla="*/ 13 h 107"/>
                <a:gd name="T30" fmla="*/ 46 w 108"/>
                <a:gd name="T31" fmla="*/ 15 h 107"/>
                <a:gd name="T32" fmla="*/ 40 w 108"/>
                <a:gd name="T33" fmla="*/ 23 h 107"/>
                <a:gd name="T34" fmla="*/ 36 w 108"/>
                <a:gd name="T35" fmla="*/ 20 h 107"/>
                <a:gd name="T36" fmla="*/ 31 w 108"/>
                <a:gd name="T37" fmla="*/ 28 h 107"/>
                <a:gd name="T38" fmla="*/ 25 w 108"/>
                <a:gd name="T39" fmla="*/ 31 h 107"/>
                <a:gd name="T40" fmla="*/ 29 w 108"/>
                <a:gd name="T41" fmla="*/ 34 h 107"/>
                <a:gd name="T42" fmla="*/ 34 w 108"/>
                <a:gd name="T43" fmla="*/ 29 h 107"/>
                <a:gd name="T44" fmla="*/ 39 w 108"/>
                <a:gd name="T45" fmla="*/ 35 h 107"/>
                <a:gd name="T46" fmla="*/ 33 w 108"/>
                <a:gd name="T47" fmla="*/ 40 h 107"/>
                <a:gd name="T48" fmla="*/ 32 w 108"/>
                <a:gd name="T49" fmla="*/ 46 h 107"/>
                <a:gd name="T50" fmla="*/ 30 w 108"/>
                <a:gd name="T51" fmla="*/ 52 h 107"/>
                <a:gd name="T52" fmla="*/ 22 w 108"/>
                <a:gd name="T53" fmla="*/ 52 h 107"/>
                <a:gd name="T54" fmla="*/ 24 w 108"/>
                <a:gd name="T55" fmla="*/ 60 h 107"/>
                <a:gd name="T56" fmla="*/ 26 w 108"/>
                <a:gd name="T57" fmla="*/ 60 h 107"/>
                <a:gd name="T58" fmla="*/ 32 w 108"/>
                <a:gd name="T59" fmla="*/ 64 h 107"/>
                <a:gd name="T60" fmla="*/ 38 w 108"/>
                <a:gd name="T61" fmla="*/ 66 h 107"/>
                <a:gd name="T62" fmla="*/ 46 w 108"/>
                <a:gd name="T63" fmla="*/ 62 h 107"/>
                <a:gd name="T64" fmla="*/ 56 w 108"/>
                <a:gd name="T65" fmla="*/ 63 h 107"/>
                <a:gd name="T66" fmla="*/ 62 w 108"/>
                <a:gd name="T67" fmla="*/ 66 h 107"/>
                <a:gd name="T68" fmla="*/ 71 w 108"/>
                <a:gd name="T69" fmla="*/ 66 h 107"/>
                <a:gd name="T70" fmla="*/ 72 w 108"/>
                <a:gd name="T71" fmla="*/ 73 h 107"/>
                <a:gd name="T72" fmla="*/ 69 w 108"/>
                <a:gd name="T73" fmla="*/ 79 h 107"/>
                <a:gd name="T74" fmla="*/ 68 w 108"/>
                <a:gd name="T75" fmla="*/ 85 h 107"/>
                <a:gd name="T76" fmla="*/ 64 w 108"/>
                <a:gd name="T77" fmla="*/ 90 h 107"/>
                <a:gd name="T78" fmla="*/ 61 w 108"/>
                <a:gd name="T79" fmla="*/ 94 h 107"/>
                <a:gd name="T80" fmla="*/ 91 w 108"/>
                <a:gd name="T81" fmla="*/ 73 h 107"/>
                <a:gd name="T82" fmla="*/ 52 w 108"/>
                <a:gd name="T83" fmla="*/ 94 h 107"/>
                <a:gd name="T84" fmla="*/ 45 w 108"/>
                <a:gd name="T85" fmla="*/ 84 h 107"/>
                <a:gd name="T86" fmla="*/ 41 w 108"/>
                <a:gd name="T87" fmla="*/ 80 h 107"/>
                <a:gd name="T88" fmla="*/ 36 w 108"/>
                <a:gd name="T89" fmla="*/ 75 h 107"/>
                <a:gd name="T90" fmla="*/ 38 w 108"/>
                <a:gd name="T91" fmla="*/ 67 h 107"/>
                <a:gd name="T92" fmla="*/ 29 w 108"/>
                <a:gd name="T93" fmla="*/ 64 h 107"/>
                <a:gd name="T94" fmla="*/ 20 w 108"/>
                <a:gd name="T95" fmla="*/ 62 h 107"/>
                <a:gd name="T96" fmla="*/ 13 w 108"/>
                <a:gd name="T97" fmla="*/ 56 h 107"/>
                <a:gd name="T98" fmla="*/ 35 w 108"/>
                <a:gd name="T99" fmla="*/ 90 h 10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"/>
                <a:gd name="T151" fmla="*/ 0 h 107"/>
                <a:gd name="T152" fmla="*/ 108 w 108"/>
                <a:gd name="T153" fmla="*/ 107 h 10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" h="107">
                  <a:moveTo>
                    <a:pt x="39" y="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53" y="0"/>
                    <a:pt x="67" y="2"/>
                    <a:pt x="78" y="8"/>
                  </a:cubicBezTo>
                  <a:cubicBezTo>
                    <a:pt x="90" y="14"/>
                    <a:pt x="99" y="24"/>
                    <a:pt x="103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8" y="52"/>
                    <a:pt x="106" y="66"/>
                    <a:pt x="100" y="78"/>
                  </a:cubicBezTo>
                  <a:cubicBezTo>
                    <a:pt x="94" y="89"/>
                    <a:pt x="83" y="99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56" y="107"/>
                    <a:pt x="42" y="106"/>
                    <a:pt x="30" y="99"/>
                  </a:cubicBezTo>
                  <a:cubicBezTo>
                    <a:pt x="18" y="93"/>
                    <a:pt x="9" y="83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0" y="55"/>
                    <a:pt x="2" y="41"/>
                    <a:pt x="8" y="29"/>
                  </a:cubicBezTo>
                  <a:cubicBezTo>
                    <a:pt x="15" y="18"/>
                    <a:pt x="25" y="8"/>
                    <a:pt x="39" y="4"/>
                  </a:cubicBezTo>
                  <a:close/>
                  <a:moveTo>
                    <a:pt x="95" y="61"/>
                  </a:moveTo>
                  <a:cubicBezTo>
                    <a:pt x="92" y="54"/>
                    <a:pt x="92" y="54"/>
                    <a:pt x="92" y="54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79" y="43"/>
                    <a:pt x="79" y="42"/>
                  </a:cubicBezTo>
                  <a:cubicBezTo>
                    <a:pt x="79" y="41"/>
                    <a:pt x="77" y="40"/>
                    <a:pt x="77" y="40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8" y="25"/>
                    <a:pt x="78" y="25"/>
                  </a:cubicBezTo>
                  <a:cubicBezTo>
                    <a:pt x="79" y="25"/>
                    <a:pt x="79" y="23"/>
                    <a:pt x="79" y="23"/>
                  </a:cubicBezTo>
                  <a:cubicBezTo>
                    <a:pt x="79" y="23"/>
                    <a:pt x="77" y="23"/>
                    <a:pt x="76" y="23"/>
                  </a:cubicBezTo>
                  <a:cubicBezTo>
                    <a:pt x="75" y="23"/>
                    <a:pt x="73" y="24"/>
                    <a:pt x="72" y="24"/>
                  </a:cubicBezTo>
                  <a:cubicBezTo>
                    <a:pt x="71" y="25"/>
                    <a:pt x="73" y="27"/>
                    <a:pt x="73" y="2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4" y="12"/>
                    <a:pt x="49" y="12"/>
                    <a:pt x="44" y="14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6" y="21"/>
                    <a:pt x="45" y="21"/>
                  </a:cubicBezTo>
                  <a:cubicBezTo>
                    <a:pt x="45" y="22"/>
                    <a:pt x="43" y="22"/>
                    <a:pt x="43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5"/>
                    <a:pt x="39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8" y="39"/>
                    <a:pt x="36" y="3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51"/>
                    <a:pt x="32" y="52"/>
                  </a:cubicBezTo>
                  <a:cubicBezTo>
                    <a:pt x="32" y="52"/>
                    <a:pt x="31" y="52"/>
                    <a:pt x="30" y="52"/>
                  </a:cubicBezTo>
                  <a:cubicBezTo>
                    <a:pt x="29" y="53"/>
                    <a:pt x="28" y="49"/>
                    <a:pt x="28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9" y="65"/>
                    <a:pt x="38" y="65"/>
                    <a:pt x="40" y="64"/>
                  </a:cubicBezTo>
                  <a:cubicBezTo>
                    <a:pt x="41" y="63"/>
                    <a:pt x="44" y="62"/>
                    <a:pt x="44" y="62"/>
                  </a:cubicBezTo>
                  <a:cubicBezTo>
                    <a:pt x="45" y="62"/>
                    <a:pt x="45" y="62"/>
                    <a:pt x="46" y="62"/>
                  </a:cubicBezTo>
                  <a:cubicBezTo>
                    <a:pt x="47" y="62"/>
                    <a:pt x="48" y="62"/>
                    <a:pt x="48" y="62"/>
                  </a:cubicBezTo>
                  <a:cubicBezTo>
                    <a:pt x="49" y="62"/>
                    <a:pt x="50" y="61"/>
                    <a:pt x="51" y="62"/>
                  </a:cubicBezTo>
                  <a:cubicBezTo>
                    <a:pt x="52" y="62"/>
                    <a:pt x="55" y="62"/>
                    <a:pt x="56" y="63"/>
                  </a:cubicBezTo>
                  <a:cubicBezTo>
                    <a:pt x="56" y="63"/>
                    <a:pt x="57" y="63"/>
                    <a:pt x="57" y="63"/>
                  </a:cubicBezTo>
                  <a:cubicBezTo>
                    <a:pt x="58" y="64"/>
                    <a:pt x="58" y="64"/>
                    <a:pt x="59" y="65"/>
                  </a:cubicBezTo>
                  <a:cubicBezTo>
                    <a:pt x="61" y="65"/>
                    <a:pt x="61" y="66"/>
                    <a:pt x="62" y="66"/>
                  </a:cubicBezTo>
                  <a:cubicBezTo>
                    <a:pt x="64" y="66"/>
                    <a:pt x="65" y="66"/>
                    <a:pt x="66" y="66"/>
                  </a:cubicBezTo>
                  <a:cubicBezTo>
                    <a:pt x="67" y="66"/>
                    <a:pt x="68" y="66"/>
                    <a:pt x="69" y="66"/>
                  </a:cubicBezTo>
                  <a:cubicBezTo>
                    <a:pt x="69" y="66"/>
                    <a:pt x="71" y="66"/>
                    <a:pt x="71" y="66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71" y="70"/>
                    <a:pt x="71" y="71"/>
                  </a:cubicBezTo>
                  <a:cubicBezTo>
                    <a:pt x="72" y="72"/>
                    <a:pt x="72" y="72"/>
                    <a:pt x="72" y="73"/>
                  </a:cubicBezTo>
                  <a:cubicBezTo>
                    <a:pt x="72" y="74"/>
                    <a:pt x="73" y="75"/>
                    <a:pt x="72" y="76"/>
                  </a:cubicBezTo>
                  <a:cubicBezTo>
                    <a:pt x="71" y="76"/>
                    <a:pt x="71" y="77"/>
                    <a:pt x="70" y="77"/>
                  </a:cubicBezTo>
                  <a:cubicBezTo>
                    <a:pt x="70" y="78"/>
                    <a:pt x="70" y="77"/>
                    <a:pt x="69" y="79"/>
                  </a:cubicBezTo>
                  <a:cubicBezTo>
                    <a:pt x="69" y="80"/>
                    <a:pt x="68" y="81"/>
                    <a:pt x="68" y="81"/>
                  </a:cubicBezTo>
                  <a:cubicBezTo>
                    <a:pt x="68" y="81"/>
                    <a:pt x="68" y="81"/>
                    <a:pt x="68" y="82"/>
                  </a:cubicBezTo>
                  <a:cubicBezTo>
                    <a:pt x="68" y="84"/>
                    <a:pt x="69" y="84"/>
                    <a:pt x="68" y="85"/>
                  </a:cubicBezTo>
                  <a:cubicBezTo>
                    <a:pt x="67" y="86"/>
                    <a:pt x="68" y="87"/>
                    <a:pt x="67" y="88"/>
                  </a:cubicBezTo>
                  <a:cubicBezTo>
                    <a:pt x="66" y="88"/>
                    <a:pt x="64" y="89"/>
                    <a:pt x="64" y="89"/>
                  </a:cubicBezTo>
                  <a:cubicBezTo>
                    <a:pt x="64" y="89"/>
                    <a:pt x="64" y="89"/>
                    <a:pt x="64" y="90"/>
                  </a:cubicBezTo>
                  <a:cubicBezTo>
                    <a:pt x="64" y="91"/>
                    <a:pt x="65" y="91"/>
                    <a:pt x="63" y="92"/>
                  </a:cubicBezTo>
                  <a:cubicBezTo>
                    <a:pt x="62" y="93"/>
                    <a:pt x="60" y="93"/>
                    <a:pt x="60" y="93"/>
                  </a:cubicBezTo>
                  <a:cubicBezTo>
                    <a:pt x="60" y="93"/>
                    <a:pt x="61" y="94"/>
                    <a:pt x="61" y="94"/>
                  </a:cubicBezTo>
                  <a:cubicBezTo>
                    <a:pt x="63" y="94"/>
                    <a:pt x="64" y="94"/>
                    <a:pt x="66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7" y="90"/>
                    <a:pt x="86" y="82"/>
                    <a:pt x="91" y="73"/>
                  </a:cubicBezTo>
                  <a:cubicBezTo>
                    <a:pt x="93" y="69"/>
                    <a:pt x="94" y="65"/>
                    <a:pt x="95" y="61"/>
                  </a:cubicBezTo>
                  <a:close/>
                  <a:moveTo>
                    <a:pt x="53" y="95"/>
                  </a:moveTo>
                  <a:cubicBezTo>
                    <a:pt x="53" y="94"/>
                    <a:pt x="52" y="94"/>
                    <a:pt x="52" y="94"/>
                  </a:cubicBezTo>
                  <a:cubicBezTo>
                    <a:pt x="52" y="94"/>
                    <a:pt x="52" y="90"/>
                    <a:pt x="52" y="89"/>
                  </a:cubicBezTo>
                  <a:cubicBezTo>
                    <a:pt x="52" y="88"/>
                    <a:pt x="49" y="84"/>
                    <a:pt x="49" y="84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4"/>
                    <a:pt x="44" y="84"/>
                    <a:pt x="44" y="84"/>
                  </a:cubicBezTo>
                  <a:cubicBezTo>
                    <a:pt x="44" y="83"/>
                    <a:pt x="41" y="82"/>
                    <a:pt x="41" y="82"/>
                  </a:cubicBezTo>
                  <a:cubicBezTo>
                    <a:pt x="41" y="82"/>
                    <a:pt x="41" y="81"/>
                    <a:pt x="41" y="80"/>
                  </a:cubicBezTo>
                  <a:cubicBezTo>
                    <a:pt x="40" y="79"/>
                    <a:pt x="40" y="79"/>
                    <a:pt x="39" y="79"/>
                  </a:cubicBezTo>
                  <a:cubicBezTo>
                    <a:pt x="38" y="78"/>
                    <a:pt x="38" y="78"/>
                    <a:pt x="37" y="77"/>
                  </a:cubicBezTo>
                  <a:cubicBezTo>
                    <a:pt x="37" y="76"/>
                    <a:pt x="37" y="76"/>
                    <a:pt x="36" y="75"/>
                  </a:cubicBezTo>
                  <a:cubicBezTo>
                    <a:pt x="36" y="74"/>
                    <a:pt x="38" y="71"/>
                    <a:pt x="38" y="70"/>
                  </a:cubicBezTo>
                  <a:cubicBezTo>
                    <a:pt x="38" y="70"/>
                    <a:pt x="37" y="68"/>
                    <a:pt x="37" y="68"/>
                  </a:cubicBezTo>
                  <a:cubicBezTo>
                    <a:pt x="37" y="68"/>
                    <a:pt x="37" y="68"/>
                    <a:pt x="38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1" y="62"/>
                    <a:pt x="20" y="62"/>
                  </a:cubicBezTo>
                  <a:cubicBezTo>
                    <a:pt x="20" y="61"/>
                    <a:pt x="19" y="61"/>
                    <a:pt x="17" y="60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9"/>
                    <a:pt x="14" y="62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8" y="77"/>
                    <a:pt x="25" y="85"/>
                    <a:pt x="35" y="90"/>
                  </a:cubicBezTo>
                  <a:cubicBezTo>
                    <a:pt x="40" y="93"/>
                    <a:pt x="47" y="95"/>
                    <a:pt x="53" y="9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6292850" y="1625600"/>
            <a:ext cx="2225675" cy="1227138"/>
            <a:chOff x="6110589" y="1679136"/>
            <a:chExt cx="2226745" cy="1227484"/>
          </a:xfrm>
        </p:grpSpPr>
        <p:grpSp>
          <p:nvGrpSpPr>
            <p:cNvPr id="51222" name="组合 52"/>
            <p:cNvGrpSpPr/>
            <p:nvPr/>
          </p:nvGrpSpPr>
          <p:grpSpPr bwMode="auto">
            <a:xfrm>
              <a:off x="6502176" y="1679136"/>
              <a:ext cx="1835158" cy="1227484"/>
              <a:chOff x="1482464" y="2339613"/>
              <a:chExt cx="2446877" cy="1636645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483416" y="2339613"/>
                <a:ext cx="1924974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  <a:endParaRPr lang="zh-CN" altLang="en-US" sz="15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483416" y="2763066"/>
                <a:ext cx="2445925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4" name="Freeform 36"/>
            <p:cNvSpPr>
              <a:spLocks noEditPoints="1" noChangeArrowheads="1"/>
            </p:cNvSpPr>
            <p:nvPr/>
          </p:nvSpPr>
          <p:spPr bwMode="auto">
            <a:xfrm>
              <a:off x="6110589" y="1723599"/>
              <a:ext cx="395478" cy="395399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7"/>
                <a:gd name="T95" fmla="*/ 97 w 97"/>
                <a:gd name="T96" fmla="*/ 97 h 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6384925" y="3170238"/>
            <a:ext cx="2114550" cy="1228725"/>
            <a:chOff x="6203032" y="3224624"/>
            <a:chExt cx="2114973" cy="1227484"/>
          </a:xfrm>
        </p:grpSpPr>
        <p:grpSp>
          <p:nvGrpSpPr>
            <p:cNvPr id="51218" name="组合 57"/>
            <p:cNvGrpSpPr/>
            <p:nvPr/>
          </p:nvGrpSpPr>
          <p:grpSpPr bwMode="auto">
            <a:xfrm>
              <a:off x="6482847" y="3224624"/>
              <a:ext cx="1835158" cy="1227484"/>
              <a:chOff x="1482464" y="2339613"/>
              <a:chExt cx="2446877" cy="1636645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1481985" y="2339613"/>
                <a:ext cx="1924435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  <a:endParaRPr lang="zh-CN" altLang="en-US" sz="15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481985" y="2764633"/>
                <a:ext cx="2447356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9" name="Freeform 39"/>
            <p:cNvSpPr>
              <a:spLocks noEditPoints="1" noChangeArrowheads="1"/>
            </p:cNvSpPr>
            <p:nvPr/>
          </p:nvSpPr>
          <p:spPr bwMode="auto">
            <a:xfrm>
              <a:off x="6203032" y="3265857"/>
              <a:ext cx="314388" cy="432949"/>
            </a:xfrm>
            <a:custGeom>
              <a:avLst/>
              <a:gdLst>
                <a:gd name="T0" fmla="*/ 8 w 77"/>
                <a:gd name="T1" fmla="*/ 0 h 106"/>
                <a:gd name="T2" fmla="*/ 64 w 77"/>
                <a:gd name="T3" fmla="*/ 0 h 106"/>
                <a:gd name="T4" fmla="*/ 73 w 77"/>
                <a:gd name="T5" fmla="*/ 9 h 106"/>
                <a:gd name="T6" fmla="*/ 73 w 77"/>
                <a:gd name="T7" fmla="*/ 62 h 106"/>
                <a:gd name="T8" fmla="*/ 63 w 77"/>
                <a:gd name="T9" fmla="*/ 60 h 106"/>
                <a:gd name="T10" fmla="*/ 63 w 77"/>
                <a:gd name="T11" fmla="*/ 56 h 106"/>
                <a:gd name="T12" fmla="*/ 63 w 77"/>
                <a:gd name="T13" fmla="*/ 11 h 106"/>
                <a:gd name="T14" fmla="*/ 9 w 77"/>
                <a:gd name="T15" fmla="*/ 11 h 106"/>
                <a:gd name="T16" fmla="*/ 9 w 77"/>
                <a:gd name="T17" fmla="*/ 87 h 106"/>
                <a:gd name="T18" fmla="*/ 36 w 77"/>
                <a:gd name="T19" fmla="*/ 87 h 106"/>
                <a:gd name="T20" fmla="*/ 40 w 77"/>
                <a:gd name="T21" fmla="*/ 96 h 106"/>
                <a:gd name="T22" fmla="*/ 8 w 77"/>
                <a:gd name="T23" fmla="*/ 96 h 106"/>
                <a:gd name="T24" fmla="*/ 0 w 77"/>
                <a:gd name="T25" fmla="*/ 88 h 106"/>
                <a:gd name="T26" fmla="*/ 0 w 77"/>
                <a:gd name="T27" fmla="*/ 9 h 106"/>
                <a:gd name="T28" fmla="*/ 8 w 77"/>
                <a:gd name="T29" fmla="*/ 0 h 106"/>
                <a:gd name="T30" fmla="*/ 16 w 77"/>
                <a:gd name="T31" fmla="*/ 47 h 106"/>
                <a:gd name="T32" fmla="*/ 16 w 77"/>
                <a:gd name="T33" fmla="*/ 54 h 106"/>
                <a:gd name="T34" fmla="*/ 36 w 77"/>
                <a:gd name="T35" fmla="*/ 54 h 106"/>
                <a:gd name="T36" fmla="*/ 36 w 77"/>
                <a:gd name="T37" fmla="*/ 47 h 106"/>
                <a:gd name="T38" fmla="*/ 16 w 77"/>
                <a:gd name="T39" fmla="*/ 47 h 106"/>
                <a:gd name="T40" fmla="*/ 16 w 77"/>
                <a:gd name="T41" fmla="*/ 34 h 106"/>
                <a:gd name="T42" fmla="*/ 16 w 77"/>
                <a:gd name="T43" fmla="*/ 41 h 106"/>
                <a:gd name="T44" fmla="*/ 36 w 77"/>
                <a:gd name="T45" fmla="*/ 41 h 106"/>
                <a:gd name="T46" fmla="*/ 36 w 77"/>
                <a:gd name="T47" fmla="*/ 34 h 106"/>
                <a:gd name="T48" fmla="*/ 16 w 77"/>
                <a:gd name="T49" fmla="*/ 34 h 106"/>
                <a:gd name="T50" fmla="*/ 16 w 77"/>
                <a:gd name="T51" fmla="*/ 21 h 106"/>
                <a:gd name="T52" fmla="*/ 16 w 77"/>
                <a:gd name="T53" fmla="*/ 28 h 106"/>
                <a:gd name="T54" fmla="*/ 55 w 77"/>
                <a:gd name="T55" fmla="*/ 28 h 106"/>
                <a:gd name="T56" fmla="*/ 55 w 77"/>
                <a:gd name="T57" fmla="*/ 21 h 106"/>
                <a:gd name="T58" fmla="*/ 16 w 77"/>
                <a:gd name="T59" fmla="*/ 21 h 106"/>
                <a:gd name="T60" fmla="*/ 47 w 77"/>
                <a:gd name="T61" fmla="*/ 42 h 106"/>
                <a:gd name="T62" fmla="*/ 45 w 77"/>
                <a:gd name="T63" fmla="*/ 70 h 106"/>
                <a:gd name="T64" fmla="*/ 43 w 77"/>
                <a:gd name="T65" fmla="*/ 69 h 106"/>
                <a:gd name="T66" fmla="*/ 39 w 77"/>
                <a:gd name="T67" fmla="*/ 71 h 106"/>
                <a:gd name="T68" fmla="*/ 38 w 77"/>
                <a:gd name="T69" fmla="*/ 74 h 106"/>
                <a:gd name="T70" fmla="*/ 48 w 77"/>
                <a:gd name="T71" fmla="*/ 98 h 106"/>
                <a:gd name="T72" fmla="*/ 48 w 77"/>
                <a:gd name="T73" fmla="*/ 106 h 106"/>
                <a:gd name="T74" fmla="*/ 71 w 77"/>
                <a:gd name="T75" fmla="*/ 106 h 106"/>
                <a:gd name="T76" fmla="*/ 71 w 77"/>
                <a:gd name="T77" fmla="*/ 97 h 106"/>
                <a:gd name="T78" fmla="*/ 77 w 77"/>
                <a:gd name="T79" fmla="*/ 73 h 106"/>
                <a:gd name="T80" fmla="*/ 76 w 77"/>
                <a:gd name="T81" fmla="*/ 69 h 106"/>
                <a:gd name="T82" fmla="*/ 71 w 77"/>
                <a:gd name="T83" fmla="*/ 68 h 106"/>
                <a:gd name="T84" fmla="*/ 69 w 77"/>
                <a:gd name="T85" fmla="*/ 70 h 106"/>
                <a:gd name="T86" fmla="*/ 68 w 77"/>
                <a:gd name="T87" fmla="*/ 68 h 106"/>
                <a:gd name="T88" fmla="*/ 64 w 77"/>
                <a:gd name="T89" fmla="*/ 67 h 106"/>
                <a:gd name="T90" fmla="*/ 62 w 77"/>
                <a:gd name="T91" fmla="*/ 68 h 106"/>
                <a:gd name="T92" fmla="*/ 61 w 77"/>
                <a:gd name="T93" fmla="*/ 66 h 106"/>
                <a:gd name="T94" fmla="*/ 57 w 77"/>
                <a:gd name="T95" fmla="*/ 66 h 106"/>
                <a:gd name="T96" fmla="*/ 55 w 77"/>
                <a:gd name="T97" fmla="*/ 41 h 106"/>
                <a:gd name="T98" fmla="*/ 47 w 77"/>
                <a:gd name="T99" fmla="*/ 42 h 106"/>
                <a:gd name="T100" fmla="*/ 25 w 77"/>
                <a:gd name="T101" fmla="*/ 4 h 106"/>
                <a:gd name="T102" fmla="*/ 25 w 77"/>
                <a:gd name="T103" fmla="*/ 7 h 106"/>
                <a:gd name="T104" fmla="*/ 47 w 77"/>
                <a:gd name="T105" fmla="*/ 7 h 106"/>
                <a:gd name="T106" fmla="*/ 47 w 77"/>
                <a:gd name="T107" fmla="*/ 4 h 106"/>
                <a:gd name="T108" fmla="*/ 25 w 77"/>
                <a:gd name="T109" fmla="*/ 4 h 1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7"/>
                <a:gd name="T166" fmla="*/ 0 h 106"/>
                <a:gd name="T167" fmla="*/ 77 w 77"/>
                <a:gd name="T168" fmla="*/ 106 h 1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7" h="106">
                  <a:moveTo>
                    <a:pt x="8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9" y="0"/>
                    <a:pt x="73" y="4"/>
                    <a:pt x="73" y="9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4" y="96"/>
                    <a:pt x="0" y="93"/>
                    <a:pt x="0" y="8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lose/>
                  <a:moveTo>
                    <a:pt x="16" y="47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16" y="47"/>
                    <a:pt x="16" y="47"/>
                    <a:pt x="16" y="47"/>
                  </a:cubicBezTo>
                  <a:close/>
                  <a:moveTo>
                    <a:pt x="16" y="34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16" y="34"/>
                    <a:pt x="16" y="34"/>
                    <a:pt x="16" y="34"/>
                  </a:cubicBezTo>
                  <a:close/>
                  <a:moveTo>
                    <a:pt x="16" y="21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16" y="21"/>
                    <a:pt x="16" y="21"/>
                    <a:pt x="16" y="21"/>
                  </a:cubicBezTo>
                  <a:close/>
                  <a:moveTo>
                    <a:pt x="47" y="42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47" y="42"/>
                    <a:pt x="47" y="42"/>
                    <a:pt x="47" y="42"/>
                  </a:cubicBezTo>
                  <a:close/>
                  <a:moveTo>
                    <a:pt x="25" y="4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4"/>
                    <a:pt x="47" y="4"/>
                    <a:pt x="47" y="4"/>
                  </a:cubicBezTo>
                  <a:lnTo>
                    <a:pt x="25" y="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 bwMode="auto">
          <a:xfrm>
            <a:off x="644525" y="3170238"/>
            <a:ext cx="2314575" cy="1228725"/>
            <a:chOff x="462973" y="3224624"/>
            <a:chExt cx="2314686" cy="1227484"/>
          </a:xfrm>
        </p:grpSpPr>
        <p:grpSp>
          <p:nvGrpSpPr>
            <p:cNvPr id="51214" name="组合 62"/>
            <p:cNvGrpSpPr/>
            <p:nvPr/>
          </p:nvGrpSpPr>
          <p:grpSpPr bwMode="auto">
            <a:xfrm>
              <a:off x="942501" y="3224624"/>
              <a:ext cx="1835158" cy="1227484"/>
              <a:chOff x="1482464" y="2339613"/>
              <a:chExt cx="2446877" cy="1636645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1482357" y="2339613"/>
                <a:ext cx="1924143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  <a:endParaRPr lang="zh-CN" altLang="en-US" sz="15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482357" y="2764633"/>
                <a:ext cx="2446984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4" name="Freeform 94"/>
            <p:cNvSpPr>
              <a:spLocks noEditPoints="1" noChangeArrowheads="1"/>
            </p:cNvSpPr>
            <p:nvPr/>
          </p:nvSpPr>
          <p:spPr bwMode="auto">
            <a:xfrm>
              <a:off x="462973" y="3265857"/>
              <a:ext cx="449285" cy="356826"/>
            </a:xfrm>
            <a:custGeom>
              <a:avLst/>
              <a:gdLst>
                <a:gd name="T0" fmla="*/ 18 w 110"/>
                <a:gd name="T1" fmla="*/ 56 h 87"/>
                <a:gd name="T2" fmla="*/ 24 w 110"/>
                <a:gd name="T3" fmla="*/ 55 h 87"/>
                <a:gd name="T4" fmla="*/ 29 w 110"/>
                <a:gd name="T5" fmla="*/ 58 h 87"/>
                <a:gd name="T6" fmla="*/ 40 w 110"/>
                <a:gd name="T7" fmla="*/ 70 h 87"/>
                <a:gd name="T8" fmla="*/ 34 w 110"/>
                <a:gd name="T9" fmla="*/ 56 h 87"/>
                <a:gd name="T10" fmla="*/ 25 w 110"/>
                <a:gd name="T11" fmla="*/ 42 h 87"/>
                <a:gd name="T12" fmla="*/ 26 w 110"/>
                <a:gd name="T13" fmla="*/ 38 h 87"/>
                <a:gd name="T14" fmla="*/ 33 w 110"/>
                <a:gd name="T15" fmla="*/ 53 h 87"/>
                <a:gd name="T16" fmla="*/ 45 w 110"/>
                <a:gd name="T17" fmla="*/ 46 h 87"/>
                <a:gd name="T18" fmla="*/ 57 w 110"/>
                <a:gd name="T19" fmla="*/ 41 h 87"/>
                <a:gd name="T20" fmla="*/ 56 w 110"/>
                <a:gd name="T21" fmla="*/ 35 h 87"/>
                <a:gd name="T22" fmla="*/ 60 w 110"/>
                <a:gd name="T23" fmla="*/ 30 h 87"/>
                <a:gd name="T24" fmla="*/ 71 w 110"/>
                <a:gd name="T25" fmla="*/ 33 h 87"/>
                <a:gd name="T26" fmla="*/ 70 w 110"/>
                <a:gd name="T27" fmla="*/ 42 h 87"/>
                <a:gd name="T28" fmla="*/ 95 w 110"/>
                <a:gd name="T29" fmla="*/ 31 h 87"/>
                <a:gd name="T30" fmla="*/ 98 w 110"/>
                <a:gd name="T31" fmla="*/ 22 h 87"/>
                <a:gd name="T32" fmla="*/ 109 w 110"/>
                <a:gd name="T33" fmla="*/ 24 h 87"/>
                <a:gd name="T34" fmla="*/ 110 w 110"/>
                <a:gd name="T35" fmla="*/ 30 h 87"/>
                <a:gd name="T36" fmla="*/ 107 w 110"/>
                <a:gd name="T37" fmla="*/ 35 h 87"/>
                <a:gd name="T38" fmla="*/ 83 w 110"/>
                <a:gd name="T39" fmla="*/ 56 h 87"/>
                <a:gd name="T40" fmla="*/ 80 w 110"/>
                <a:gd name="T41" fmla="*/ 66 h 87"/>
                <a:gd name="T42" fmla="*/ 69 w 110"/>
                <a:gd name="T43" fmla="*/ 64 h 87"/>
                <a:gd name="T44" fmla="*/ 68 w 110"/>
                <a:gd name="T45" fmla="*/ 58 h 87"/>
                <a:gd name="T46" fmla="*/ 57 w 110"/>
                <a:gd name="T47" fmla="*/ 57 h 87"/>
                <a:gd name="T48" fmla="*/ 101 w 110"/>
                <a:gd name="T49" fmla="*/ 68 h 87"/>
                <a:gd name="T50" fmla="*/ 71 w 110"/>
                <a:gd name="T51" fmla="*/ 74 h 87"/>
                <a:gd name="T52" fmla="*/ 48 w 110"/>
                <a:gd name="T53" fmla="*/ 80 h 87"/>
                <a:gd name="T54" fmla="*/ 45 w 110"/>
                <a:gd name="T55" fmla="*/ 85 h 87"/>
                <a:gd name="T56" fmla="*/ 34 w 110"/>
                <a:gd name="T57" fmla="*/ 83 h 87"/>
                <a:gd name="T58" fmla="*/ 33 w 110"/>
                <a:gd name="T59" fmla="*/ 76 h 87"/>
                <a:gd name="T60" fmla="*/ 16 w 110"/>
                <a:gd name="T61" fmla="*/ 67 h 87"/>
                <a:gd name="T62" fmla="*/ 16 w 110"/>
                <a:gd name="T63" fmla="*/ 67 h 87"/>
                <a:gd name="T64" fmla="*/ 2 w 110"/>
                <a:gd name="T65" fmla="*/ 25 h 87"/>
                <a:gd name="T66" fmla="*/ 24 w 110"/>
                <a:gd name="T67" fmla="*/ 28 h 87"/>
                <a:gd name="T68" fmla="*/ 38 w 110"/>
                <a:gd name="T69" fmla="*/ 18 h 87"/>
                <a:gd name="T70" fmla="*/ 48 w 110"/>
                <a:gd name="T71" fmla="*/ 29 h 87"/>
                <a:gd name="T72" fmla="*/ 77 w 110"/>
                <a:gd name="T73" fmla="*/ 30 h 87"/>
                <a:gd name="T74" fmla="*/ 98 w 110"/>
                <a:gd name="T75" fmla="*/ 0 h 87"/>
                <a:gd name="T76" fmla="*/ 62 w 110"/>
                <a:gd name="T77" fmla="*/ 18 h 87"/>
                <a:gd name="T78" fmla="*/ 40 w 110"/>
                <a:gd name="T79" fmla="*/ 14 h 87"/>
                <a:gd name="T80" fmla="*/ 26 w 110"/>
                <a:gd name="T81" fmla="*/ 24 h 87"/>
                <a:gd name="T82" fmla="*/ 21 w 110"/>
                <a:gd name="T83" fmla="*/ 20 h 87"/>
                <a:gd name="T84" fmla="*/ 103 w 110"/>
                <a:gd name="T85" fmla="*/ 24 h 87"/>
                <a:gd name="T86" fmla="*/ 98 w 110"/>
                <a:gd name="T87" fmla="*/ 28 h 87"/>
                <a:gd name="T88" fmla="*/ 101 w 110"/>
                <a:gd name="T89" fmla="*/ 33 h 87"/>
                <a:gd name="T90" fmla="*/ 107 w 110"/>
                <a:gd name="T91" fmla="*/ 29 h 87"/>
                <a:gd name="T92" fmla="*/ 80 w 110"/>
                <a:gd name="T93" fmla="*/ 57 h 87"/>
                <a:gd name="T94" fmla="*/ 73 w 110"/>
                <a:gd name="T95" fmla="*/ 55 h 87"/>
                <a:gd name="T96" fmla="*/ 72 w 110"/>
                <a:gd name="T97" fmla="*/ 62 h 87"/>
                <a:gd name="T98" fmla="*/ 78 w 110"/>
                <a:gd name="T99" fmla="*/ 63 h 87"/>
                <a:gd name="T100" fmla="*/ 80 w 110"/>
                <a:gd name="T101" fmla="*/ 57 h 87"/>
                <a:gd name="T102" fmla="*/ 61 w 110"/>
                <a:gd name="T103" fmla="*/ 33 h 87"/>
                <a:gd name="T104" fmla="*/ 60 w 110"/>
                <a:gd name="T105" fmla="*/ 40 h 87"/>
                <a:gd name="T106" fmla="*/ 67 w 110"/>
                <a:gd name="T107" fmla="*/ 41 h 87"/>
                <a:gd name="T108" fmla="*/ 68 w 110"/>
                <a:gd name="T109" fmla="*/ 34 h 87"/>
                <a:gd name="T110" fmla="*/ 41 w 110"/>
                <a:gd name="T111" fmla="*/ 74 h 87"/>
                <a:gd name="T112" fmla="*/ 36 w 110"/>
                <a:gd name="T113" fmla="*/ 77 h 87"/>
                <a:gd name="T114" fmla="*/ 39 w 110"/>
                <a:gd name="T115" fmla="*/ 83 h 87"/>
                <a:gd name="T116" fmla="*/ 45 w 110"/>
                <a:gd name="T117" fmla="*/ 79 h 87"/>
                <a:gd name="T118" fmla="*/ 27 w 110"/>
                <a:gd name="T119" fmla="*/ 60 h 87"/>
                <a:gd name="T120" fmla="*/ 20 w 110"/>
                <a:gd name="T121" fmla="*/ 59 h 87"/>
                <a:gd name="T122" fmla="*/ 19 w 110"/>
                <a:gd name="T123" fmla="*/ 65 h 87"/>
                <a:gd name="T124" fmla="*/ 25 w 110"/>
                <a:gd name="T125" fmla="*/ 66 h 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0"/>
                <a:gd name="T190" fmla="*/ 0 h 87"/>
                <a:gd name="T191" fmla="*/ 110 w 110"/>
                <a:gd name="T192" fmla="*/ 87 h 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0" h="87">
                  <a:moveTo>
                    <a:pt x="0" y="61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16" y="58"/>
                    <a:pt x="17" y="57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20" y="55"/>
                    <a:pt x="22" y="54"/>
                    <a:pt x="24" y="55"/>
                  </a:cubicBezTo>
                  <a:cubicBezTo>
                    <a:pt x="27" y="55"/>
                    <a:pt x="28" y="56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1" y="60"/>
                    <a:pt x="31" y="62"/>
                    <a:pt x="31" y="64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1"/>
                    <a:pt x="40" y="70"/>
                    <a:pt x="40" y="70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6" y="40"/>
                    <a:pt x="56" y="38"/>
                    <a:pt x="56" y="35"/>
                  </a:cubicBezTo>
                  <a:cubicBezTo>
                    <a:pt x="57" y="33"/>
                    <a:pt x="58" y="31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29"/>
                    <a:pt x="63" y="29"/>
                    <a:pt x="65" y="29"/>
                  </a:cubicBezTo>
                  <a:cubicBezTo>
                    <a:pt x="68" y="30"/>
                    <a:pt x="69" y="31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2" y="34"/>
                    <a:pt x="72" y="36"/>
                    <a:pt x="72" y="39"/>
                  </a:cubicBezTo>
                  <a:cubicBezTo>
                    <a:pt x="71" y="40"/>
                    <a:pt x="71" y="41"/>
                    <a:pt x="70" y="42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6" y="51"/>
                    <a:pt x="76" y="51"/>
                    <a:pt x="77" y="5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0"/>
                    <a:pt x="94" y="28"/>
                    <a:pt x="94" y="27"/>
                  </a:cubicBezTo>
                  <a:cubicBezTo>
                    <a:pt x="95" y="25"/>
                    <a:pt x="96" y="23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00" y="21"/>
                    <a:pt x="102" y="20"/>
                    <a:pt x="104" y="21"/>
                  </a:cubicBezTo>
                  <a:cubicBezTo>
                    <a:pt x="106" y="21"/>
                    <a:pt x="108" y="22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6"/>
                    <a:pt x="110" y="28"/>
                    <a:pt x="110" y="30"/>
                  </a:cubicBezTo>
                  <a:cubicBezTo>
                    <a:pt x="110" y="32"/>
                    <a:pt x="108" y="34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5" y="36"/>
                    <a:pt x="103" y="37"/>
                    <a:pt x="101" y="36"/>
                  </a:cubicBezTo>
                  <a:cubicBezTo>
                    <a:pt x="101" y="36"/>
                    <a:pt x="100" y="36"/>
                    <a:pt x="100" y="3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7"/>
                    <a:pt x="84" y="59"/>
                    <a:pt x="83" y="61"/>
                  </a:cubicBezTo>
                  <a:cubicBezTo>
                    <a:pt x="83" y="63"/>
                    <a:pt x="82" y="65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78" y="67"/>
                    <a:pt x="76" y="67"/>
                    <a:pt x="74" y="67"/>
                  </a:cubicBezTo>
                  <a:cubicBezTo>
                    <a:pt x="72" y="67"/>
                    <a:pt x="70" y="65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8" y="62"/>
                    <a:pt x="67" y="60"/>
                    <a:pt x="68" y="58"/>
                  </a:cubicBezTo>
                  <a:cubicBezTo>
                    <a:pt x="68" y="57"/>
                    <a:pt x="68" y="56"/>
                    <a:pt x="69" y="55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8" y="76"/>
                    <a:pt x="49" y="78"/>
                    <a:pt x="48" y="80"/>
                  </a:cubicBezTo>
                  <a:cubicBezTo>
                    <a:pt x="48" y="82"/>
                    <a:pt x="46" y="84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3" y="86"/>
                    <a:pt x="41" y="87"/>
                    <a:pt x="39" y="86"/>
                  </a:cubicBezTo>
                  <a:cubicBezTo>
                    <a:pt x="37" y="86"/>
                    <a:pt x="35" y="84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3" y="81"/>
                    <a:pt x="32" y="79"/>
                    <a:pt x="33" y="77"/>
                  </a:cubicBezTo>
                  <a:cubicBezTo>
                    <a:pt x="33" y="77"/>
                    <a:pt x="33" y="76"/>
                    <a:pt x="33" y="7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4" y="70"/>
                    <a:pt x="23" y="71"/>
                    <a:pt x="21" y="70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1"/>
                    <a:pt x="0" y="61"/>
                    <a:pt x="0" y="61"/>
                  </a:cubicBezTo>
                  <a:close/>
                  <a:moveTo>
                    <a:pt x="2" y="25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" y="25"/>
                    <a:pt x="2" y="25"/>
                    <a:pt x="2" y="25"/>
                  </a:cubicBezTo>
                  <a:close/>
                  <a:moveTo>
                    <a:pt x="106" y="26"/>
                  </a:moveTo>
                  <a:cubicBezTo>
                    <a:pt x="106" y="25"/>
                    <a:pt x="104" y="24"/>
                    <a:pt x="103" y="24"/>
                  </a:cubicBezTo>
                  <a:cubicBezTo>
                    <a:pt x="102" y="24"/>
                    <a:pt x="101" y="24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8" y="26"/>
                    <a:pt x="98" y="28"/>
                  </a:cubicBezTo>
                  <a:cubicBezTo>
                    <a:pt x="97" y="29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3"/>
                    <a:pt x="101" y="33"/>
                  </a:cubicBezTo>
                  <a:cubicBezTo>
                    <a:pt x="103" y="33"/>
                    <a:pt x="104" y="33"/>
                    <a:pt x="105" y="33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1"/>
                    <a:pt x="107" y="29"/>
                  </a:cubicBezTo>
                  <a:cubicBezTo>
                    <a:pt x="107" y="28"/>
                    <a:pt x="107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lose/>
                  <a:moveTo>
                    <a:pt x="80" y="57"/>
                  </a:moveTo>
                  <a:cubicBezTo>
                    <a:pt x="79" y="56"/>
                    <a:pt x="78" y="55"/>
                    <a:pt x="77" y="55"/>
                  </a:cubicBezTo>
                  <a:cubicBezTo>
                    <a:pt x="75" y="54"/>
                    <a:pt x="74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1" y="57"/>
                    <a:pt x="71" y="58"/>
                  </a:cubicBezTo>
                  <a:cubicBezTo>
                    <a:pt x="71" y="60"/>
                    <a:pt x="71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3"/>
                    <a:pt x="73" y="64"/>
                    <a:pt x="75" y="64"/>
                  </a:cubicBezTo>
                  <a:cubicBezTo>
                    <a:pt x="76" y="64"/>
                    <a:pt x="77" y="64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9" y="63"/>
                    <a:pt x="80" y="62"/>
                    <a:pt x="80" y="60"/>
                  </a:cubicBezTo>
                  <a:cubicBezTo>
                    <a:pt x="81" y="59"/>
                    <a:pt x="80" y="58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lose/>
                  <a:moveTo>
                    <a:pt x="68" y="34"/>
                  </a:moveTo>
                  <a:cubicBezTo>
                    <a:pt x="67" y="33"/>
                    <a:pt x="66" y="33"/>
                    <a:pt x="65" y="32"/>
                  </a:cubicBezTo>
                  <a:cubicBezTo>
                    <a:pt x="64" y="32"/>
                    <a:pt x="62" y="32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0" y="34"/>
                    <a:pt x="59" y="35"/>
                    <a:pt x="59" y="36"/>
                  </a:cubicBezTo>
                  <a:cubicBezTo>
                    <a:pt x="59" y="37"/>
                    <a:pt x="59" y="39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1"/>
                    <a:pt x="62" y="41"/>
                    <a:pt x="63" y="42"/>
                  </a:cubicBezTo>
                  <a:cubicBezTo>
                    <a:pt x="64" y="42"/>
                    <a:pt x="66" y="42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0"/>
                    <a:pt x="68" y="39"/>
                    <a:pt x="69" y="38"/>
                  </a:cubicBezTo>
                  <a:cubicBezTo>
                    <a:pt x="69" y="37"/>
                    <a:pt x="69" y="35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lose/>
                  <a:moveTo>
                    <a:pt x="44" y="76"/>
                  </a:moveTo>
                  <a:cubicBezTo>
                    <a:pt x="44" y="75"/>
                    <a:pt x="43" y="74"/>
                    <a:pt x="41" y="74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5"/>
                    <a:pt x="36" y="76"/>
                    <a:pt x="36" y="77"/>
                  </a:cubicBezTo>
                  <a:cubicBezTo>
                    <a:pt x="35" y="79"/>
                    <a:pt x="36" y="80"/>
                    <a:pt x="36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2"/>
                    <a:pt x="38" y="83"/>
                    <a:pt x="39" y="83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4" y="82"/>
                    <a:pt x="45" y="81"/>
                    <a:pt x="45" y="79"/>
                  </a:cubicBezTo>
                  <a:cubicBezTo>
                    <a:pt x="45" y="78"/>
                    <a:pt x="45" y="77"/>
                    <a:pt x="44" y="76"/>
                  </a:cubicBezTo>
                  <a:cubicBezTo>
                    <a:pt x="44" y="76"/>
                    <a:pt x="44" y="76"/>
                    <a:pt x="44" y="76"/>
                  </a:cubicBezTo>
                  <a:close/>
                  <a:moveTo>
                    <a:pt x="27" y="60"/>
                  </a:moveTo>
                  <a:cubicBezTo>
                    <a:pt x="26" y="59"/>
                    <a:pt x="25" y="58"/>
                    <a:pt x="24" y="58"/>
                  </a:cubicBezTo>
                  <a:cubicBezTo>
                    <a:pt x="22" y="58"/>
                    <a:pt x="21" y="58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9"/>
                    <a:pt x="18" y="60"/>
                    <a:pt x="18" y="62"/>
                  </a:cubicBezTo>
                  <a:cubicBezTo>
                    <a:pt x="18" y="63"/>
                    <a:pt x="18" y="64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6"/>
                    <a:pt x="21" y="67"/>
                    <a:pt x="22" y="67"/>
                  </a:cubicBezTo>
                  <a:cubicBezTo>
                    <a:pt x="23" y="67"/>
                    <a:pt x="24" y="67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7" y="65"/>
                    <a:pt x="27" y="63"/>
                  </a:cubicBezTo>
                  <a:cubicBezTo>
                    <a:pt x="28" y="62"/>
                    <a:pt x="27" y="61"/>
                    <a:pt x="27" y="6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 bwMode="auto">
          <a:xfrm>
            <a:off x="3603625" y="1625600"/>
            <a:ext cx="2189163" cy="1227138"/>
            <a:chOff x="3421457" y="1679136"/>
            <a:chExt cx="2190210" cy="1227484"/>
          </a:xfrm>
        </p:grpSpPr>
        <p:grpSp>
          <p:nvGrpSpPr>
            <p:cNvPr id="51210" name="组合 67"/>
            <p:cNvGrpSpPr/>
            <p:nvPr/>
          </p:nvGrpSpPr>
          <p:grpSpPr bwMode="auto">
            <a:xfrm>
              <a:off x="3776509" y="1679136"/>
              <a:ext cx="1835158" cy="1227484"/>
              <a:chOff x="1482464" y="2339613"/>
              <a:chExt cx="2446877" cy="1636645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483422" y="2339613"/>
                <a:ext cx="1924970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  <a:endParaRPr lang="zh-CN" altLang="en-US" sz="15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483422" y="2763066"/>
                <a:ext cx="2445919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9" name="Freeform 73"/>
            <p:cNvSpPr>
              <a:spLocks noChangeAspect="1" noEditPoints="1" noChangeArrowheads="1"/>
            </p:cNvSpPr>
            <p:nvPr/>
          </p:nvSpPr>
          <p:spPr bwMode="auto">
            <a:xfrm>
              <a:off x="3421457" y="1707719"/>
              <a:ext cx="405007" cy="43192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9"/>
                <a:gd name="T172" fmla="*/ 0 h 95"/>
                <a:gd name="T173" fmla="*/ 89 w 89"/>
                <a:gd name="T174" fmla="*/ 95 h 9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53251" name="组合 36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40" name="椭圆 39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6024563" y="2065338"/>
            <a:ext cx="2659062" cy="766762"/>
            <a:chOff x="8046720" y="2768487"/>
            <a:chExt cx="3545474" cy="1021479"/>
          </a:xfrm>
        </p:grpSpPr>
        <p:cxnSp>
          <p:nvCxnSpPr>
            <p:cNvPr id="55" name="直接连接符 54"/>
            <p:cNvCxnSpPr/>
            <p:nvPr/>
          </p:nvCxnSpPr>
          <p:spPr>
            <a:xfrm flipH="1">
              <a:off x="8046720" y="3163966"/>
              <a:ext cx="6117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306" name="组合 55"/>
            <p:cNvGrpSpPr/>
            <p:nvPr/>
          </p:nvGrpSpPr>
          <p:grpSpPr bwMode="auto">
            <a:xfrm>
              <a:off x="8656905" y="2768487"/>
              <a:ext cx="2935289" cy="1021479"/>
              <a:chOff x="8872834" y="2059204"/>
              <a:chExt cx="2935289" cy="1021479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8872259" y="2059204"/>
                <a:ext cx="1587526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  <a:endPara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8872259" y="2351055"/>
                <a:ext cx="2935864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 bwMode="auto">
          <a:xfrm>
            <a:off x="6024563" y="3086100"/>
            <a:ext cx="2652712" cy="766763"/>
            <a:chOff x="8046720" y="4130111"/>
            <a:chExt cx="3537968" cy="1021479"/>
          </a:xfrm>
        </p:grpSpPr>
        <p:cxnSp>
          <p:nvCxnSpPr>
            <p:cNvPr id="60" name="直接连接符 59"/>
            <p:cNvCxnSpPr/>
            <p:nvPr/>
          </p:nvCxnSpPr>
          <p:spPr>
            <a:xfrm flipH="1">
              <a:off x="8046720" y="4536164"/>
              <a:ext cx="611892" cy="0"/>
            </a:xfrm>
            <a:prstGeom prst="line">
              <a:avLst/>
            </a:prstGeom>
            <a:ln w="12700">
              <a:solidFill>
                <a:srgbClr val="0050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302" name="组合 60"/>
            <p:cNvGrpSpPr/>
            <p:nvPr/>
          </p:nvGrpSpPr>
          <p:grpSpPr bwMode="auto">
            <a:xfrm>
              <a:off x="8649399" y="4130111"/>
              <a:ext cx="2935289" cy="1021479"/>
              <a:chOff x="8872834" y="2110004"/>
              <a:chExt cx="2935289" cy="1021479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8873578" y="2110004"/>
                <a:ext cx="1689586" cy="39759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  <a:endPara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8873578" y="2401855"/>
                <a:ext cx="2934545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 bwMode="auto">
          <a:xfrm>
            <a:off x="4840288" y="4176713"/>
            <a:ext cx="3368675" cy="766762"/>
            <a:chOff x="6469063" y="5583734"/>
            <a:chExt cx="4491264" cy="1021479"/>
          </a:xfrm>
        </p:grpSpPr>
        <p:grpSp>
          <p:nvGrpSpPr>
            <p:cNvPr id="53295" name="组合 64"/>
            <p:cNvGrpSpPr/>
            <p:nvPr/>
          </p:nvGrpSpPr>
          <p:grpSpPr bwMode="auto">
            <a:xfrm flipH="1" flipV="1">
              <a:off x="6469063" y="5734800"/>
              <a:ext cx="1505426" cy="262890"/>
              <a:chOff x="4255294" y="1661160"/>
              <a:chExt cx="1505426" cy="262890"/>
            </a:xfrm>
          </p:grpSpPr>
          <p:cxnSp>
            <p:nvCxnSpPr>
              <p:cNvPr id="69" name="直接连接符 68"/>
              <p:cNvCxnSpPr/>
              <p:nvPr/>
            </p:nvCxnSpPr>
            <p:spPr>
              <a:xfrm flipH="1" flipV="1">
                <a:off x="5409377" y="1660602"/>
                <a:ext cx="351343" cy="26435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H="1">
                <a:off x="4255873" y="1662717"/>
                <a:ext cx="115773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96" name="组合 65"/>
            <p:cNvGrpSpPr/>
            <p:nvPr/>
          </p:nvGrpSpPr>
          <p:grpSpPr bwMode="auto">
            <a:xfrm>
              <a:off x="8025038" y="5583734"/>
              <a:ext cx="2935289" cy="1021479"/>
              <a:chOff x="8758534" y="2100479"/>
              <a:chExt cx="2935289" cy="1021479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8758203" y="2100479"/>
                <a:ext cx="1767298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  <a:endPara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8758203" y="2392330"/>
                <a:ext cx="2935620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 bwMode="auto">
          <a:xfrm>
            <a:off x="430213" y="3502025"/>
            <a:ext cx="2913062" cy="765175"/>
            <a:chOff x="429733" y="3501544"/>
            <a:chExt cx="2913231" cy="766110"/>
          </a:xfrm>
        </p:grpSpPr>
        <p:grpSp>
          <p:nvGrpSpPr>
            <p:cNvPr id="53289" name="组合 71"/>
            <p:cNvGrpSpPr/>
            <p:nvPr/>
          </p:nvGrpSpPr>
          <p:grpSpPr bwMode="auto">
            <a:xfrm flipH="1">
              <a:off x="2610594" y="3631050"/>
              <a:ext cx="732370" cy="197168"/>
              <a:chOff x="2975710" y="4235450"/>
              <a:chExt cx="732370" cy="197168"/>
            </a:xfrm>
          </p:grpSpPr>
          <p:cxnSp>
            <p:nvCxnSpPr>
              <p:cNvPr id="76" name="直接连接符 75"/>
              <p:cNvCxnSpPr/>
              <p:nvPr/>
            </p:nvCxnSpPr>
            <p:spPr>
              <a:xfrm>
                <a:off x="2975710" y="4234689"/>
                <a:ext cx="261952" cy="1986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flipV="1">
                <a:off x="3239250" y="4431780"/>
                <a:ext cx="46833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90" name="组合 72"/>
            <p:cNvGrpSpPr/>
            <p:nvPr/>
          </p:nvGrpSpPr>
          <p:grpSpPr bwMode="auto">
            <a:xfrm>
              <a:off x="429733" y="3501544"/>
              <a:ext cx="2201466" cy="766110"/>
              <a:chOff x="8872835" y="2084604"/>
              <a:chExt cx="2935288" cy="1021479"/>
            </a:xfrm>
          </p:grpSpPr>
          <p:sp>
            <p:nvSpPr>
              <p:cNvPr id="74" name="文本框 73"/>
              <p:cNvSpPr txBox="1"/>
              <p:nvPr/>
            </p:nvSpPr>
            <p:spPr>
              <a:xfrm>
                <a:off x="10049770" y="2084604"/>
                <a:ext cx="1759052" cy="39630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  <a:endPara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8872835" y="2374942"/>
                <a:ext cx="2935987" cy="7311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 bwMode="auto">
          <a:xfrm>
            <a:off x="465138" y="2047875"/>
            <a:ext cx="2678112" cy="766763"/>
            <a:chOff x="634955" y="2745107"/>
            <a:chExt cx="3571285" cy="1021482"/>
          </a:xfrm>
        </p:grpSpPr>
        <p:cxnSp>
          <p:nvCxnSpPr>
            <p:cNvPr id="79" name="直接连接符 78"/>
            <p:cNvCxnSpPr/>
            <p:nvPr/>
          </p:nvCxnSpPr>
          <p:spPr>
            <a:xfrm flipH="1">
              <a:off x="3594444" y="3163851"/>
              <a:ext cx="6117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286" name="组合 79"/>
            <p:cNvGrpSpPr/>
            <p:nvPr/>
          </p:nvGrpSpPr>
          <p:grpSpPr bwMode="auto">
            <a:xfrm>
              <a:off x="634955" y="2745107"/>
              <a:ext cx="2935288" cy="1021482"/>
              <a:chOff x="8872835" y="2071904"/>
              <a:chExt cx="2935288" cy="1021482"/>
            </a:xfrm>
          </p:grpSpPr>
          <p:sp>
            <p:nvSpPr>
              <p:cNvPr id="81" name="文本框 80"/>
              <p:cNvSpPr txBox="1"/>
              <p:nvPr/>
            </p:nvSpPr>
            <p:spPr>
              <a:xfrm>
                <a:off x="10098545" y="2071904"/>
                <a:ext cx="1710491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  <a:endPara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8872835" y="2363756"/>
                <a:ext cx="2936201" cy="72963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 bwMode="auto">
          <a:xfrm>
            <a:off x="917575" y="915988"/>
            <a:ext cx="3392488" cy="765175"/>
            <a:chOff x="1238162" y="1235216"/>
            <a:chExt cx="4522558" cy="1021479"/>
          </a:xfrm>
        </p:grpSpPr>
        <p:grpSp>
          <p:nvGrpSpPr>
            <p:cNvPr id="53279" name="组合 83"/>
            <p:cNvGrpSpPr/>
            <p:nvPr/>
          </p:nvGrpSpPr>
          <p:grpSpPr bwMode="auto">
            <a:xfrm>
              <a:off x="4255294" y="1616190"/>
              <a:ext cx="1505426" cy="262890"/>
              <a:chOff x="4255294" y="1661160"/>
              <a:chExt cx="1505426" cy="262890"/>
            </a:xfrm>
          </p:grpSpPr>
          <p:cxnSp>
            <p:nvCxnSpPr>
              <p:cNvPr id="88" name="直接连接符 87"/>
              <p:cNvCxnSpPr/>
              <p:nvPr/>
            </p:nvCxnSpPr>
            <p:spPr>
              <a:xfrm flipH="1" flipV="1">
                <a:off x="5409412" y="1661651"/>
                <a:ext cx="351308" cy="26278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H="1">
                <a:off x="4256022" y="1663770"/>
                <a:ext cx="11576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80" name="组合 84"/>
            <p:cNvGrpSpPr/>
            <p:nvPr/>
          </p:nvGrpSpPr>
          <p:grpSpPr bwMode="auto">
            <a:xfrm>
              <a:off x="1238162" y="1235216"/>
              <a:ext cx="2935288" cy="1021479"/>
              <a:chOff x="8872835" y="2106842"/>
              <a:chExt cx="2935288" cy="1021479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10104528" y="2106842"/>
                <a:ext cx="1703631" cy="3962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  <a:endPara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8872835" y="2397179"/>
                <a:ext cx="2935324" cy="73114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 bwMode="auto">
          <a:xfrm>
            <a:off x="5121275" y="1966913"/>
            <a:ext cx="903288" cy="788987"/>
            <a:chOff x="6842760" y="2637270"/>
            <a:chExt cx="1203960" cy="1051560"/>
          </a:xfrm>
        </p:grpSpPr>
        <p:sp>
          <p:nvSpPr>
            <p:cNvPr id="91" name="六边形 90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8" name="文本框 91"/>
            <p:cNvSpPr txBox="1">
              <a:spLocks noChangeArrowheads="1"/>
            </p:cNvSpPr>
            <p:nvPr/>
          </p:nvSpPr>
          <p:spPr bwMode="auto">
            <a:xfrm>
              <a:off x="7024263" y="2809107"/>
              <a:ext cx="82072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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 bwMode="auto">
          <a:xfrm>
            <a:off x="4133850" y="1398588"/>
            <a:ext cx="903288" cy="788987"/>
            <a:chOff x="5525852" y="1879080"/>
            <a:chExt cx="1203960" cy="1051560"/>
          </a:xfrm>
        </p:grpSpPr>
        <p:sp>
          <p:nvSpPr>
            <p:cNvPr id="94" name="六边形 93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6" name="文本框 94"/>
            <p:cNvSpPr txBox="1">
              <a:spLocks noChangeArrowheads="1"/>
            </p:cNvSpPr>
            <p:nvPr/>
          </p:nvSpPr>
          <p:spPr bwMode="auto">
            <a:xfrm>
              <a:off x="5744509" y="198936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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 bwMode="auto">
          <a:xfrm>
            <a:off x="5121275" y="2995613"/>
            <a:ext cx="903288" cy="788987"/>
            <a:chOff x="6842760" y="4008870"/>
            <a:chExt cx="1203960" cy="1051560"/>
          </a:xfrm>
        </p:grpSpPr>
        <p:sp>
          <p:nvSpPr>
            <p:cNvPr id="97" name="六边形 96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4" name="文本框 97"/>
            <p:cNvSpPr txBox="1">
              <a:spLocks noChangeArrowheads="1"/>
            </p:cNvSpPr>
            <p:nvPr/>
          </p:nvSpPr>
          <p:spPr bwMode="auto">
            <a:xfrm>
              <a:off x="7048277" y="411915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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 bwMode="auto">
          <a:xfrm>
            <a:off x="3143250" y="2995613"/>
            <a:ext cx="903288" cy="788987"/>
            <a:chOff x="4206240" y="4008870"/>
            <a:chExt cx="1203960" cy="1051560"/>
          </a:xfrm>
        </p:grpSpPr>
        <p:sp>
          <p:nvSpPr>
            <p:cNvPr id="100" name="六边形 99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2" name="文本框 100"/>
            <p:cNvSpPr txBox="1">
              <a:spLocks noChangeArrowheads="1"/>
            </p:cNvSpPr>
            <p:nvPr/>
          </p:nvSpPr>
          <p:spPr bwMode="auto">
            <a:xfrm>
              <a:off x="4422073" y="411915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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 bwMode="auto">
          <a:xfrm>
            <a:off x="3143250" y="1966913"/>
            <a:ext cx="903288" cy="788987"/>
            <a:chOff x="4206240" y="2637270"/>
            <a:chExt cx="1203960" cy="1051560"/>
          </a:xfrm>
        </p:grpSpPr>
        <p:sp>
          <p:nvSpPr>
            <p:cNvPr id="103" name="六边形 102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0" name="文本框 103"/>
            <p:cNvSpPr txBox="1">
              <a:spLocks noChangeArrowheads="1"/>
            </p:cNvSpPr>
            <p:nvPr/>
          </p:nvSpPr>
          <p:spPr bwMode="auto">
            <a:xfrm>
              <a:off x="4387743" y="2809107"/>
              <a:ext cx="820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chemeClr val="bg1"/>
                  </a:solidFill>
                  <a:latin typeface="FontAwesome" pitchFamily="2" charset="0"/>
                </a:rPr>
                <a:t></a:t>
              </a:r>
              <a:endParaRPr lang="zh-CN" altLang="en-US" sz="24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 bwMode="auto">
          <a:xfrm>
            <a:off x="4133850" y="3502025"/>
            <a:ext cx="903288" cy="787400"/>
            <a:chOff x="5525852" y="4683240"/>
            <a:chExt cx="1203960" cy="1051560"/>
          </a:xfrm>
        </p:grpSpPr>
        <p:sp>
          <p:nvSpPr>
            <p:cNvPr id="106" name="六边形 105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68" name="文本框 106"/>
            <p:cNvSpPr txBox="1">
              <a:spLocks noChangeArrowheads="1"/>
            </p:cNvSpPr>
            <p:nvPr/>
          </p:nvSpPr>
          <p:spPr bwMode="auto">
            <a:xfrm>
              <a:off x="5693281" y="4855077"/>
              <a:ext cx="82072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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 bwMode="auto">
          <a:xfrm>
            <a:off x="3876675" y="2257425"/>
            <a:ext cx="1416050" cy="1195388"/>
            <a:chOff x="3877344" y="2257988"/>
            <a:chExt cx="1415291" cy="1194435"/>
          </a:xfrm>
        </p:grpSpPr>
        <p:sp>
          <p:nvSpPr>
            <p:cNvPr id="109" name="六边形 108"/>
            <p:cNvSpPr/>
            <p:nvPr/>
          </p:nvSpPr>
          <p:spPr>
            <a:xfrm>
              <a:off x="3877344" y="2257988"/>
              <a:ext cx="1415291" cy="1194435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 dirty="0">
                <a:solidFill>
                  <a:schemeClr val="bg1"/>
                </a:solidFill>
                <a:latin typeface="Nexa Light" panose="02000000000000000000" pitchFamily="50" charset="0"/>
              </a:endParaRPr>
            </a:p>
          </p:txBody>
        </p:sp>
        <p:sp>
          <p:nvSpPr>
            <p:cNvPr id="53266" name="文本框 109"/>
            <p:cNvSpPr txBox="1">
              <a:spLocks noChangeArrowheads="1"/>
            </p:cNvSpPr>
            <p:nvPr/>
          </p:nvSpPr>
          <p:spPr bwMode="auto">
            <a:xfrm>
              <a:off x="4293005" y="2354274"/>
              <a:ext cx="6155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solidFill>
                    <a:schemeClr val="bg1"/>
                  </a:solidFill>
                  <a:latin typeface="FontAwesome" pitchFamily="2" charset="0"/>
                </a:rPr>
                <a:t></a:t>
              </a:r>
              <a:endParaRPr lang="zh-CN" altLang="en-US" sz="4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10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10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9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9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9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9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9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1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5" dur="250" fill="hold"/>
                                        <p:tgtEl>
                                          <p:spTgt spid="10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9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10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10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 bwMode="auto">
          <a:xfrm>
            <a:off x="1154113" y="984250"/>
            <a:ext cx="7162800" cy="1546225"/>
            <a:chOff x="2954339" y="1292764"/>
            <a:chExt cx="7162269" cy="1545453"/>
          </a:xfrm>
        </p:grpSpPr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2954339" y="1638666"/>
              <a:ext cx="7162269" cy="119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963863" y="1292764"/>
              <a:ext cx="876235" cy="299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rPr>
                <a:t>研究结论</a:t>
              </a:r>
              <a:endParaRPr lang="zh-CN" altLang="en-US" sz="135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62908" y="2393477"/>
            <a:ext cx="6907149" cy="2122489"/>
            <a:chOff x="1162907" y="2401888"/>
            <a:chExt cx="6907149" cy="2122489"/>
          </a:xfrm>
          <a:solidFill>
            <a:srgbClr val="0066FF"/>
          </a:solidFill>
        </p:grpSpPr>
        <p:grpSp>
          <p:nvGrpSpPr>
            <p:cNvPr id="11" name="组合 10"/>
            <p:cNvGrpSpPr/>
            <p:nvPr/>
          </p:nvGrpSpPr>
          <p:grpSpPr>
            <a:xfrm>
              <a:off x="1162907" y="2401888"/>
              <a:ext cx="6907149" cy="2122489"/>
              <a:chOff x="1162907" y="2300288"/>
              <a:chExt cx="6907149" cy="2122489"/>
            </a:xfrm>
            <a:grpFill/>
          </p:grpSpPr>
          <p:sp>
            <p:nvSpPr>
              <p:cNvPr id="13" name="任意多边形 12"/>
              <p:cNvSpPr/>
              <p:nvPr/>
            </p:nvSpPr>
            <p:spPr>
              <a:xfrm>
                <a:off x="7967663" y="3529013"/>
                <a:ext cx="102393" cy="130968"/>
              </a:xfrm>
              <a:custGeom>
                <a:avLst/>
                <a:gdLst>
                  <a:gd name="connsiteX0" fmla="*/ 102393 w 102393"/>
                  <a:gd name="connsiteY0" fmla="*/ 130968 h 130968"/>
                  <a:gd name="connsiteX1" fmla="*/ 0 w 102393"/>
                  <a:gd name="connsiteY1" fmla="*/ 130968 h 130968"/>
                  <a:gd name="connsiteX2" fmla="*/ 0 w 102393"/>
                  <a:gd name="connsiteY2" fmla="*/ 0 h 130968"/>
                  <a:gd name="connsiteX3" fmla="*/ 102393 w 102393"/>
                  <a:gd name="connsiteY3" fmla="*/ 130968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solidFill>
                <a:srgbClr val="686C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1162907" y="2300288"/>
                <a:ext cx="6840760" cy="2122489"/>
                <a:chOff x="1162907" y="2300288"/>
                <a:chExt cx="6840760" cy="2122489"/>
              </a:xfrm>
              <a:grpFill/>
            </p:grpSpPr>
            <p:sp>
              <p:nvSpPr>
                <p:cNvPr id="15" name="任意多边形 14"/>
                <p:cNvSpPr/>
                <p:nvPr/>
              </p:nvSpPr>
              <p:spPr>
                <a:xfrm>
                  <a:off x="6657975" y="2300288"/>
                  <a:ext cx="114300" cy="71437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rgbClr val="686C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162907" y="2359707"/>
                  <a:ext cx="6840760" cy="206307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</p:grpSp>
        </p:grp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1410341" y="2753434"/>
              <a:ext cx="4942928" cy="147732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60232" y="2393477"/>
            <a:ext cx="1396955" cy="1358900"/>
            <a:chOff x="6919459" y="2300288"/>
            <a:chExt cx="1396955" cy="1358900"/>
          </a:xfrm>
          <a:solidFill>
            <a:schemeClr val="accent6"/>
          </a:solidFill>
        </p:grpSpPr>
        <p:sp>
          <p:nvSpPr>
            <p:cNvPr id="18" name="任意多边形 17"/>
            <p:cNvSpPr/>
            <p:nvPr/>
          </p:nvSpPr>
          <p:spPr>
            <a:xfrm>
              <a:off x="6919459" y="2300288"/>
              <a:ext cx="1396955" cy="1358900"/>
            </a:xfrm>
            <a:custGeom>
              <a:avLst/>
              <a:gdLst>
                <a:gd name="connsiteX0" fmla="*/ 0 w 1319348"/>
                <a:gd name="connsiteY0" fmla="*/ 0 h 1293223"/>
                <a:gd name="connsiteX1" fmla="*/ 1319348 w 1319348"/>
                <a:gd name="connsiteY1" fmla="*/ 1293223 h 1293223"/>
                <a:gd name="connsiteX2" fmla="*/ 1319348 w 1319348"/>
                <a:gd name="connsiteY2" fmla="*/ 391886 h 1293223"/>
                <a:gd name="connsiteX3" fmla="*/ 927463 w 1319348"/>
                <a:gd name="connsiteY3" fmla="*/ 13063 h 1293223"/>
                <a:gd name="connsiteX4" fmla="*/ 0 w 1319348"/>
                <a:gd name="connsiteY4" fmla="*/ 0 h 1293223"/>
                <a:gd name="connsiteX0-1" fmla="*/ 0 w 1319348"/>
                <a:gd name="connsiteY0-2" fmla="*/ 5987 h 1299210"/>
                <a:gd name="connsiteX1-3" fmla="*/ 1319348 w 1319348"/>
                <a:gd name="connsiteY1-4" fmla="*/ 1299210 h 1299210"/>
                <a:gd name="connsiteX2-5" fmla="*/ 1319348 w 1319348"/>
                <a:gd name="connsiteY2-6" fmla="*/ 397873 h 1299210"/>
                <a:gd name="connsiteX3-7" fmla="*/ 908413 w 1319348"/>
                <a:gd name="connsiteY3-8" fmla="*/ 0 h 1299210"/>
                <a:gd name="connsiteX4-9" fmla="*/ 0 w 1319348"/>
                <a:gd name="connsiteY4-10" fmla="*/ 5987 h 1299210"/>
                <a:gd name="connsiteX0-11" fmla="*/ 0 w 1333635"/>
                <a:gd name="connsiteY0-12" fmla="*/ 1225 h 1299210"/>
                <a:gd name="connsiteX1-13" fmla="*/ 1333635 w 1333635"/>
                <a:gd name="connsiteY1-14" fmla="*/ 1299210 h 1299210"/>
                <a:gd name="connsiteX2-15" fmla="*/ 1333635 w 1333635"/>
                <a:gd name="connsiteY2-16" fmla="*/ 397873 h 1299210"/>
                <a:gd name="connsiteX3-17" fmla="*/ 922700 w 1333635"/>
                <a:gd name="connsiteY3-18" fmla="*/ 0 h 1299210"/>
                <a:gd name="connsiteX4-19" fmla="*/ 0 w 1333635"/>
                <a:gd name="connsiteY4-20" fmla="*/ 1225 h 12992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2637414">
              <a:off x="7160398" y="2597343"/>
              <a:ext cx="902811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添加标题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55302" name="组合 21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23" name="椭圆 22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916238" y="555625"/>
            <a:ext cx="3551237" cy="14097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THANKS!</a:t>
            </a:r>
            <a:endParaRPr lang="zh-CN" altLang="en-US" sz="6600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31913" y="1995488"/>
            <a:ext cx="6435725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         大学生活即将结束，在此，我要感谢所有教导我的老师和陪伴我一齐成长的同学，他们在我的大学生涯给予了很大的帮助。本论文能够顺利完成，要特别感谢我的导师</a:t>
            </a:r>
            <a:r>
              <a:rPr lang="en-US" altLang="zh-CN" sz="1400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XXX</a:t>
            </a:r>
            <a:r>
              <a:rPr lang="zh-CN" altLang="en-US" sz="1400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老师，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XXX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老师对该论文从选题，构思到最后定稿的各个环节给予细心指引与教导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使我得以最终完成毕业论文设计！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        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最后，我要向百忙之中抽时间对本文进行审阅，评议和参与本人论文答辩的各位老师表示感谢！</a:t>
            </a:r>
            <a:endParaRPr lang="zh-CN" altLang="en-US" sz="1400" kern="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70225" y="4087813"/>
            <a:ext cx="3048000" cy="5000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恳请各位老师批评指正！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6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98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8" name="组合 1097"/>
          <p:cNvGrpSpPr/>
          <p:nvPr/>
        </p:nvGrpSpPr>
        <p:grpSpPr>
          <a:xfrm>
            <a:off x="498830" y="1493106"/>
            <a:ext cx="8133175" cy="2955840"/>
            <a:chOff x="498830" y="1493106"/>
            <a:chExt cx="8133175" cy="2955840"/>
          </a:xfrm>
          <a:solidFill>
            <a:schemeClr val="accent6">
              <a:lumMod val="75000"/>
            </a:schemeClr>
          </a:solidFill>
        </p:grpSpPr>
        <p:grpSp>
          <p:nvGrpSpPr>
            <p:cNvPr id="1095" name="组合 1094"/>
            <p:cNvGrpSpPr/>
            <p:nvPr/>
          </p:nvGrpSpPr>
          <p:grpSpPr>
            <a:xfrm>
              <a:off x="498830" y="1493106"/>
              <a:ext cx="3417495" cy="2912639"/>
              <a:chOff x="335541" y="642218"/>
              <a:chExt cx="4749799" cy="4048125"/>
            </a:xfrm>
            <a:grpFill/>
          </p:grpSpPr>
          <p:sp>
            <p:nvSpPr>
              <p:cNvPr id="52" name="Freeform 5"/>
              <p:cNvSpPr>
                <a:spLocks noEditPoints="1"/>
              </p:cNvSpPr>
              <p:nvPr/>
            </p:nvSpPr>
            <p:spPr bwMode="auto">
              <a:xfrm>
                <a:off x="3528003" y="1764580"/>
                <a:ext cx="374650" cy="554038"/>
              </a:xfrm>
              <a:custGeom>
                <a:avLst/>
                <a:gdLst>
                  <a:gd name="T0" fmla="*/ 189 w 316"/>
                  <a:gd name="T1" fmla="*/ 16 h 467"/>
                  <a:gd name="T2" fmla="*/ 225 w 316"/>
                  <a:gd name="T3" fmla="*/ 7 h 467"/>
                  <a:gd name="T4" fmla="*/ 300 w 316"/>
                  <a:gd name="T5" fmla="*/ 52 h 467"/>
                  <a:gd name="T6" fmla="*/ 309 w 316"/>
                  <a:gd name="T7" fmla="*/ 89 h 467"/>
                  <a:gd name="T8" fmla="*/ 298 w 316"/>
                  <a:gd name="T9" fmla="*/ 105 h 467"/>
                  <a:gd name="T10" fmla="*/ 179 w 316"/>
                  <a:gd name="T11" fmla="*/ 33 h 467"/>
                  <a:gd name="T12" fmla="*/ 189 w 316"/>
                  <a:gd name="T13" fmla="*/ 16 h 467"/>
                  <a:gd name="T14" fmla="*/ 164 w 316"/>
                  <a:gd name="T15" fmla="*/ 58 h 467"/>
                  <a:gd name="T16" fmla="*/ 147 w 316"/>
                  <a:gd name="T17" fmla="*/ 85 h 467"/>
                  <a:gd name="T18" fmla="*/ 266 w 316"/>
                  <a:gd name="T19" fmla="*/ 157 h 467"/>
                  <a:gd name="T20" fmla="*/ 283 w 316"/>
                  <a:gd name="T21" fmla="*/ 130 h 467"/>
                  <a:gd name="T22" fmla="*/ 164 w 316"/>
                  <a:gd name="T23" fmla="*/ 58 h 467"/>
                  <a:gd name="T24" fmla="*/ 2 w 316"/>
                  <a:gd name="T25" fmla="*/ 446 h 467"/>
                  <a:gd name="T26" fmla="*/ 13 w 316"/>
                  <a:gd name="T27" fmla="*/ 354 h 467"/>
                  <a:gd name="T28" fmla="*/ 90 w 316"/>
                  <a:gd name="T29" fmla="*/ 401 h 467"/>
                  <a:gd name="T30" fmla="*/ 13 w 316"/>
                  <a:gd name="T31" fmla="*/ 453 h 467"/>
                  <a:gd name="T32" fmla="*/ 2 w 316"/>
                  <a:gd name="T33" fmla="*/ 446 h 467"/>
                  <a:gd name="T34" fmla="*/ 20 w 316"/>
                  <a:gd name="T35" fmla="*/ 296 h 467"/>
                  <a:gd name="T36" fmla="*/ 133 w 316"/>
                  <a:gd name="T37" fmla="*/ 109 h 467"/>
                  <a:gd name="T38" fmla="*/ 172 w 316"/>
                  <a:gd name="T39" fmla="*/ 133 h 467"/>
                  <a:gd name="T40" fmla="*/ 59 w 316"/>
                  <a:gd name="T41" fmla="*/ 320 h 467"/>
                  <a:gd name="T42" fmla="*/ 20 w 316"/>
                  <a:gd name="T43" fmla="*/ 296 h 467"/>
                  <a:gd name="T44" fmla="*/ 99 w 316"/>
                  <a:gd name="T45" fmla="*/ 344 h 467"/>
                  <a:gd name="T46" fmla="*/ 212 w 316"/>
                  <a:gd name="T47" fmla="*/ 158 h 467"/>
                  <a:gd name="T48" fmla="*/ 252 w 316"/>
                  <a:gd name="T49" fmla="*/ 182 h 467"/>
                  <a:gd name="T50" fmla="*/ 139 w 316"/>
                  <a:gd name="T51" fmla="*/ 368 h 467"/>
                  <a:gd name="T52" fmla="*/ 99 w 316"/>
                  <a:gd name="T53" fmla="*/ 344 h 467"/>
                  <a:gd name="T54" fmla="*/ 95 w 316"/>
                  <a:gd name="T55" fmla="*/ 446 h 467"/>
                  <a:gd name="T56" fmla="*/ 301 w 316"/>
                  <a:gd name="T57" fmla="*/ 446 h 467"/>
                  <a:gd name="T58" fmla="*/ 311 w 316"/>
                  <a:gd name="T59" fmla="*/ 456 h 467"/>
                  <a:gd name="T60" fmla="*/ 301 w 316"/>
                  <a:gd name="T61" fmla="*/ 467 h 467"/>
                  <a:gd name="T62" fmla="*/ 95 w 316"/>
                  <a:gd name="T63" fmla="*/ 467 h 467"/>
                  <a:gd name="T64" fmla="*/ 84 w 316"/>
                  <a:gd name="T65" fmla="*/ 456 h 467"/>
                  <a:gd name="T66" fmla="*/ 95 w 316"/>
                  <a:gd name="T67" fmla="*/ 446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6" h="467">
                    <a:moveTo>
                      <a:pt x="189" y="16"/>
                    </a:moveTo>
                    <a:cubicBezTo>
                      <a:pt x="197" y="4"/>
                      <a:pt x="213" y="0"/>
                      <a:pt x="225" y="7"/>
                    </a:cubicBezTo>
                    <a:cubicBezTo>
                      <a:pt x="300" y="52"/>
                      <a:pt x="300" y="52"/>
                      <a:pt x="300" y="52"/>
                    </a:cubicBezTo>
                    <a:cubicBezTo>
                      <a:pt x="312" y="60"/>
                      <a:pt x="316" y="76"/>
                      <a:pt x="309" y="89"/>
                    </a:cubicBezTo>
                    <a:cubicBezTo>
                      <a:pt x="298" y="105"/>
                      <a:pt x="298" y="105"/>
                      <a:pt x="298" y="105"/>
                    </a:cubicBezTo>
                    <a:cubicBezTo>
                      <a:pt x="179" y="33"/>
                      <a:pt x="179" y="33"/>
                      <a:pt x="179" y="33"/>
                    </a:cubicBezTo>
                    <a:lnTo>
                      <a:pt x="189" y="16"/>
                    </a:lnTo>
                    <a:close/>
                    <a:moveTo>
                      <a:pt x="164" y="58"/>
                    </a:moveTo>
                    <a:cubicBezTo>
                      <a:pt x="147" y="85"/>
                      <a:pt x="147" y="85"/>
                      <a:pt x="147" y="85"/>
                    </a:cubicBezTo>
                    <a:cubicBezTo>
                      <a:pt x="266" y="157"/>
                      <a:pt x="266" y="157"/>
                      <a:pt x="266" y="157"/>
                    </a:cubicBezTo>
                    <a:cubicBezTo>
                      <a:pt x="283" y="130"/>
                      <a:pt x="283" y="130"/>
                      <a:pt x="283" y="130"/>
                    </a:cubicBezTo>
                    <a:lnTo>
                      <a:pt x="164" y="58"/>
                    </a:lnTo>
                    <a:close/>
                    <a:moveTo>
                      <a:pt x="2" y="446"/>
                    </a:moveTo>
                    <a:cubicBezTo>
                      <a:pt x="13" y="354"/>
                      <a:pt x="13" y="354"/>
                      <a:pt x="13" y="354"/>
                    </a:cubicBezTo>
                    <a:cubicBezTo>
                      <a:pt x="90" y="401"/>
                      <a:pt x="90" y="401"/>
                      <a:pt x="90" y="401"/>
                    </a:cubicBezTo>
                    <a:cubicBezTo>
                      <a:pt x="13" y="453"/>
                      <a:pt x="13" y="453"/>
                      <a:pt x="13" y="453"/>
                    </a:cubicBezTo>
                    <a:cubicBezTo>
                      <a:pt x="5" y="459"/>
                      <a:pt x="0" y="456"/>
                      <a:pt x="2" y="446"/>
                    </a:cubicBezTo>
                    <a:close/>
                    <a:moveTo>
                      <a:pt x="20" y="296"/>
                    </a:moveTo>
                    <a:cubicBezTo>
                      <a:pt x="133" y="109"/>
                      <a:pt x="133" y="109"/>
                      <a:pt x="133" y="109"/>
                    </a:cubicBezTo>
                    <a:cubicBezTo>
                      <a:pt x="172" y="133"/>
                      <a:pt x="172" y="133"/>
                      <a:pt x="172" y="133"/>
                    </a:cubicBezTo>
                    <a:cubicBezTo>
                      <a:pt x="59" y="320"/>
                      <a:pt x="59" y="320"/>
                      <a:pt x="59" y="320"/>
                    </a:cubicBezTo>
                    <a:lnTo>
                      <a:pt x="20" y="296"/>
                    </a:lnTo>
                    <a:close/>
                    <a:moveTo>
                      <a:pt x="99" y="344"/>
                    </a:moveTo>
                    <a:cubicBezTo>
                      <a:pt x="212" y="158"/>
                      <a:pt x="212" y="158"/>
                      <a:pt x="212" y="158"/>
                    </a:cubicBezTo>
                    <a:cubicBezTo>
                      <a:pt x="252" y="182"/>
                      <a:pt x="252" y="182"/>
                      <a:pt x="252" y="182"/>
                    </a:cubicBezTo>
                    <a:cubicBezTo>
                      <a:pt x="139" y="368"/>
                      <a:pt x="139" y="368"/>
                      <a:pt x="139" y="368"/>
                    </a:cubicBezTo>
                    <a:lnTo>
                      <a:pt x="99" y="344"/>
                    </a:lnTo>
                    <a:close/>
                    <a:moveTo>
                      <a:pt x="95" y="446"/>
                    </a:moveTo>
                    <a:cubicBezTo>
                      <a:pt x="301" y="446"/>
                      <a:pt x="301" y="446"/>
                      <a:pt x="301" y="446"/>
                    </a:cubicBezTo>
                    <a:cubicBezTo>
                      <a:pt x="307" y="446"/>
                      <a:pt x="311" y="450"/>
                      <a:pt x="311" y="456"/>
                    </a:cubicBezTo>
                    <a:cubicBezTo>
                      <a:pt x="311" y="462"/>
                      <a:pt x="307" y="467"/>
                      <a:pt x="301" y="467"/>
                    </a:cubicBezTo>
                    <a:cubicBezTo>
                      <a:pt x="95" y="467"/>
                      <a:pt x="95" y="467"/>
                      <a:pt x="95" y="467"/>
                    </a:cubicBezTo>
                    <a:cubicBezTo>
                      <a:pt x="89" y="467"/>
                      <a:pt x="84" y="462"/>
                      <a:pt x="84" y="456"/>
                    </a:cubicBezTo>
                    <a:cubicBezTo>
                      <a:pt x="84" y="450"/>
                      <a:pt x="89" y="446"/>
                      <a:pt x="95" y="4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" name="Freeform 6"/>
              <p:cNvSpPr>
                <a:spLocks noEditPoints="1"/>
              </p:cNvSpPr>
              <p:nvPr/>
            </p:nvSpPr>
            <p:spPr bwMode="auto">
              <a:xfrm>
                <a:off x="516516" y="4050580"/>
                <a:ext cx="411162" cy="636588"/>
              </a:xfrm>
              <a:custGeom>
                <a:avLst/>
                <a:gdLst>
                  <a:gd name="T0" fmla="*/ 19 w 347"/>
                  <a:gd name="T1" fmla="*/ 28 h 537"/>
                  <a:gd name="T2" fmla="*/ 30 w 347"/>
                  <a:gd name="T3" fmla="*/ 4 h 537"/>
                  <a:gd name="T4" fmla="*/ 54 w 347"/>
                  <a:gd name="T5" fmla="*/ 15 h 537"/>
                  <a:gd name="T6" fmla="*/ 67 w 347"/>
                  <a:gd name="T7" fmla="*/ 49 h 537"/>
                  <a:gd name="T8" fmla="*/ 56 w 347"/>
                  <a:gd name="T9" fmla="*/ 73 h 537"/>
                  <a:gd name="T10" fmla="*/ 50 w 347"/>
                  <a:gd name="T11" fmla="*/ 74 h 537"/>
                  <a:gd name="T12" fmla="*/ 32 w 347"/>
                  <a:gd name="T13" fmla="*/ 62 h 537"/>
                  <a:gd name="T14" fmla="*/ 19 w 347"/>
                  <a:gd name="T15" fmla="*/ 28 h 537"/>
                  <a:gd name="T16" fmla="*/ 163 w 347"/>
                  <a:gd name="T17" fmla="*/ 308 h 537"/>
                  <a:gd name="T18" fmla="*/ 140 w 347"/>
                  <a:gd name="T19" fmla="*/ 297 h 537"/>
                  <a:gd name="T20" fmla="*/ 129 w 347"/>
                  <a:gd name="T21" fmla="*/ 321 h 537"/>
                  <a:gd name="T22" fmla="*/ 143 w 347"/>
                  <a:gd name="T23" fmla="*/ 360 h 537"/>
                  <a:gd name="T24" fmla="*/ 167 w 347"/>
                  <a:gd name="T25" fmla="*/ 370 h 537"/>
                  <a:gd name="T26" fmla="*/ 178 w 347"/>
                  <a:gd name="T27" fmla="*/ 347 h 537"/>
                  <a:gd name="T28" fmla="*/ 163 w 347"/>
                  <a:gd name="T29" fmla="*/ 308 h 537"/>
                  <a:gd name="T30" fmla="*/ 345 w 347"/>
                  <a:gd name="T31" fmla="*/ 429 h 537"/>
                  <a:gd name="T32" fmla="*/ 334 w 347"/>
                  <a:gd name="T33" fmla="*/ 415 h 537"/>
                  <a:gd name="T34" fmla="*/ 332 w 347"/>
                  <a:gd name="T35" fmla="*/ 390 h 537"/>
                  <a:gd name="T36" fmla="*/ 178 w 347"/>
                  <a:gd name="T37" fmla="*/ 210 h 537"/>
                  <a:gd name="T38" fmla="*/ 186 w 347"/>
                  <a:gd name="T39" fmla="*/ 173 h 537"/>
                  <a:gd name="T40" fmla="*/ 180 w 347"/>
                  <a:gd name="T41" fmla="*/ 140 h 537"/>
                  <a:gd name="T42" fmla="*/ 93 w 347"/>
                  <a:gd name="T43" fmla="*/ 80 h 537"/>
                  <a:gd name="T44" fmla="*/ 61 w 347"/>
                  <a:gd name="T45" fmla="*/ 86 h 537"/>
                  <a:gd name="T46" fmla="*/ 0 w 347"/>
                  <a:gd name="T47" fmla="*/ 173 h 537"/>
                  <a:gd name="T48" fmla="*/ 6 w 347"/>
                  <a:gd name="T49" fmla="*/ 205 h 537"/>
                  <a:gd name="T50" fmla="*/ 53 w 347"/>
                  <a:gd name="T51" fmla="*/ 256 h 537"/>
                  <a:gd name="T52" fmla="*/ 55 w 347"/>
                  <a:gd name="T53" fmla="*/ 493 h 537"/>
                  <a:gd name="T54" fmla="*/ 69 w 347"/>
                  <a:gd name="T55" fmla="*/ 513 h 537"/>
                  <a:gd name="T56" fmla="*/ 70 w 347"/>
                  <a:gd name="T57" fmla="*/ 531 h 537"/>
                  <a:gd name="T58" fmla="*/ 76 w 347"/>
                  <a:gd name="T59" fmla="*/ 537 h 537"/>
                  <a:gd name="T60" fmla="*/ 82 w 347"/>
                  <a:gd name="T61" fmla="*/ 530 h 537"/>
                  <a:gd name="T62" fmla="*/ 81 w 347"/>
                  <a:gd name="T63" fmla="*/ 513 h 537"/>
                  <a:gd name="T64" fmla="*/ 97 w 347"/>
                  <a:gd name="T65" fmla="*/ 493 h 537"/>
                  <a:gd name="T66" fmla="*/ 95 w 347"/>
                  <a:gd name="T67" fmla="*/ 203 h 537"/>
                  <a:gd name="T68" fmla="*/ 74 w 347"/>
                  <a:gd name="T69" fmla="*/ 181 h 537"/>
                  <a:gd name="T70" fmla="*/ 53 w 347"/>
                  <a:gd name="T71" fmla="*/ 203 h 537"/>
                  <a:gd name="T72" fmla="*/ 53 w 347"/>
                  <a:gd name="T73" fmla="*/ 234 h 537"/>
                  <a:gd name="T74" fmla="*/ 24 w 347"/>
                  <a:gd name="T75" fmla="*/ 198 h 537"/>
                  <a:gd name="T76" fmla="*/ 20 w 347"/>
                  <a:gd name="T77" fmla="*/ 173 h 537"/>
                  <a:gd name="T78" fmla="*/ 68 w 347"/>
                  <a:gd name="T79" fmla="*/ 104 h 537"/>
                  <a:gd name="T80" fmla="*/ 93 w 347"/>
                  <a:gd name="T81" fmla="*/ 99 h 537"/>
                  <a:gd name="T82" fmla="*/ 162 w 347"/>
                  <a:gd name="T83" fmla="*/ 147 h 537"/>
                  <a:gd name="T84" fmla="*/ 167 w 347"/>
                  <a:gd name="T85" fmla="*/ 173 h 537"/>
                  <a:gd name="T86" fmla="*/ 164 w 347"/>
                  <a:gd name="T87" fmla="*/ 193 h 537"/>
                  <a:gd name="T88" fmla="*/ 144 w 347"/>
                  <a:gd name="T89" fmla="*/ 169 h 537"/>
                  <a:gd name="T90" fmla="*/ 114 w 347"/>
                  <a:gd name="T91" fmla="*/ 167 h 537"/>
                  <a:gd name="T92" fmla="*/ 111 w 347"/>
                  <a:gd name="T93" fmla="*/ 196 h 537"/>
                  <a:gd name="T94" fmla="*/ 299 w 347"/>
                  <a:gd name="T95" fmla="*/ 418 h 537"/>
                  <a:gd name="T96" fmla="*/ 316 w 347"/>
                  <a:gd name="T97" fmla="*/ 425 h 537"/>
                  <a:gd name="T98" fmla="*/ 325 w 347"/>
                  <a:gd name="T99" fmla="*/ 423 h 537"/>
                  <a:gd name="T100" fmla="*/ 335 w 347"/>
                  <a:gd name="T101" fmla="*/ 436 h 537"/>
                  <a:gd name="T102" fmla="*/ 340 w 347"/>
                  <a:gd name="T103" fmla="*/ 438 h 537"/>
                  <a:gd name="T104" fmla="*/ 344 w 347"/>
                  <a:gd name="T105" fmla="*/ 437 h 537"/>
                  <a:gd name="T106" fmla="*/ 345 w 347"/>
                  <a:gd name="T107" fmla="*/ 429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47" h="537">
                    <a:moveTo>
                      <a:pt x="19" y="28"/>
                    </a:moveTo>
                    <a:cubicBezTo>
                      <a:pt x="16" y="18"/>
                      <a:pt x="21" y="7"/>
                      <a:pt x="30" y="4"/>
                    </a:cubicBezTo>
                    <a:cubicBezTo>
                      <a:pt x="40" y="0"/>
                      <a:pt x="51" y="5"/>
                      <a:pt x="54" y="15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71" y="58"/>
                      <a:pt x="66" y="69"/>
                      <a:pt x="56" y="73"/>
                    </a:cubicBezTo>
                    <a:cubicBezTo>
                      <a:pt x="54" y="73"/>
                      <a:pt x="52" y="74"/>
                      <a:pt x="50" y="74"/>
                    </a:cubicBezTo>
                    <a:cubicBezTo>
                      <a:pt x="42" y="74"/>
                      <a:pt x="35" y="69"/>
                      <a:pt x="32" y="62"/>
                    </a:cubicBezTo>
                    <a:lnTo>
                      <a:pt x="19" y="28"/>
                    </a:lnTo>
                    <a:close/>
                    <a:moveTo>
                      <a:pt x="163" y="308"/>
                    </a:moveTo>
                    <a:cubicBezTo>
                      <a:pt x="160" y="298"/>
                      <a:pt x="149" y="294"/>
                      <a:pt x="140" y="297"/>
                    </a:cubicBezTo>
                    <a:cubicBezTo>
                      <a:pt x="130" y="301"/>
                      <a:pt x="125" y="311"/>
                      <a:pt x="129" y="321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6" y="369"/>
                      <a:pt x="157" y="374"/>
                      <a:pt x="167" y="370"/>
                    </a:cubicBezTo>
                    <a:cubicBezTo>
                      <a:pt x="176" y="367"/>
                      <a:pt x="181" y="356"/>
                      <a:pt x="178" y="347"/>
                    </a:cubicBezTo>
                    <a:lnTo>
                      <a:pt x="163" y="308"/>
                    </a:lnTo>
                    <a:close/>
                    <a:moveTo>
                      <a:pt x="345" y="429"/>
                    </a:moveTo>
                    <a:cubicBezTo>
                      <a:pt x="334" y="415"/>
                      <a:pt x="334" y="415"/>
                      <a:pt x="334" y="415"/>
                    </a:cubicBezTo>
                    <a:cubicBezTo>
                      <a:pt x="338" y="407"/>
                      <a:pt x="338" y="397"/>
                      <a:pt x="332" y="390"/>
                    </a:cubicBezTo>
                    <a:cubicBezTo>
                      <a:pt x="178" y="210"/>
                      <a:pt x="178" y="210"/>
                      <a:pt x="178" y="210"/>
                    </a:cubicBezTo>
                    <a:cubicBezTo>
                      <a:pt x="183" y="198"/>
                      <a:pt x="186" y="186"/>
                      <a:pt x="186" y="173"/>
                    </a:cubicBezTo>
                    <a:cubicBezTo>
                      <a:pt x="186" y="162"/>
                      <a:pt x="184" y="151"/>
                      <a:pt x="180" y="140"/>
                    </a:cubicBezTo>
                    <a:cubicBezTo>
                      <a:pt x="166" y="103"/>
                      <a:pt x="131" y="80"/>
                      <a:pt x="93" y="80"/>
                    </a:cubicBezTo>
                    <a:cubicBezTo>
                      <a:pt x="83" y="80"/>
                      <a:pt x="72" y="82"/>
                      <a:pt x="61" y="86"/>
                    </a:cubicBezTo>
                    <a:cubicBezTo>
                      <a:pt x="24" y="100"/>
                      <a:pt x="0" y="135"/>
                      <a:pt x="0" y="173"/>
                    </a:cubicBezTo>
                    <a:cubicBezTo>
                      <a:pt x="0" y="184"/>
                      <a:pt x="2" y="194"/>
                      <a:pt x="6" y="205"/>
                    </a:cubicBezTo>
                    <a:cubicBezTo>
                      <a:pt x="15" y="229"/>
                      <a:pt x="32" y="246"/>
                      <a:pt x="53" y="256"/>
                    </a:cubicBezTo>
                    <a:cubicBezTo>
                      <a:pt x="55" y="493"/>
                      <a:pt x="55" y="493"/>
                      <a:pt x="55" y="493"/>
                    </a:cubicBezTo>
                    <a:cubicBezTo>
                      <a:pt x="55" y="502"/>
                      <a:pt x="61" y="510"/>
                      <a:pt x="69" y="513"/>
                    </a:cubicBezTo>
                    <a:cubicBezTo>
                      <a:pt x="70" y="531"/>
                      <a:pt x="70" y="531"/>
                      <a:pt x="70" y="531"/>
                    </a:cubicBezTo>
                    <a:cubicBezTo>
                      <a:pt x="70" y="534"/>
                      <a:pt x="73" y="537"/>
                      <a:pt x="76" y="537"/>
                    </a:cubicBezTo>
                    <a:cubicBezTo>
                      <a:pt x="80" y="536"/>
                      <a:pt x="82" y="534"/>
                      <a:pt x="82" y="530"/>
                    </a:cubicBezTo>
                    <a:cubicBezTo>
                      <a:pt x="81" y="513"/>
                      <a:pt x="81" y="513"/>
                      <a:pt x="81" y="513"/>
                    </a:cubicBezTo>
                    <a:cubicBezTo>
                      <a:pt x="90" y="511"/>
                      <a:pt x="97" y="503"/>
                      <a:pt x="97" y="493"/>
                    </a:cubicBezTo>
                    <a:cubicBezTo>
                      <a:pt x="95" y="203"/>
                      <a:pt x="95" y="203"/>
                      <a:pt x="95" y="203"/>
                    </a:cubicBezTo>
                    <a:cubicBezTo>
                      <a:pt x="95" y="191"/>
                      <a:pt x="85" y="181"/>
                      <a:pt x="74" y="181"/>
                    </a:cubicBezTo>
                    <a:cubicBezTo>
                      <a:pt x="62" y="182"/>
                      <a:pt x="53" y="191"/>
                      <a:pt x="53" y="203"/>
                    </a:cubicBezTo>
                    <a:cubicBezTo>
                      <a:pt x="53" y="234"/>
                      <a:pt x="53" y="234"/>
                      <a:pt x="53" y="234"/>
                    </a:cubicBezTo>
                    <a:cubicBezTo>
                      <a:pt x="40" y="226"/>
                      <a:pt x="30" y="214"/>
                      <a:pt x="24" y="198"/>
                    </a:cubicBezTo>
                    <a:cubicBezTo>
                      <a:pt x="21" y="190"/>
                      <a:pt x="20" y="181"/>
                      <a:pt x="20" y="173"/>
                    </a:cubicBezTo>
                    <a:cubicBezTo>
                      <a:pt x="20" y="143"/>
                      <a:pt x="38" y="115"/>
                      <a:pt x="68" y="104"/>
                    </a:cubicBezTo>
                    <a:cubicBezTo>
                      <a:pt x="76" y="101"/>
                      <a:pt x="85" y="99"/>
                      <a:pt x="93" y="99"/>
                    </a:cubicBezTo>
                    <a:cubicBezTo>
                      <a:pt x="123" y="99"/>
                      <a:pt x="151" y="117"/>
                      <a:pt x="162" y="147"/>
                    </a:cubicBezTo>
                    <a:cubicBezTo>
                      <a:pt x="166" y="156"/>
                      <a:pt x="167" y="164"/>
                      <a:pt x="167" y="173"/>
                    </a:cubicBezTo>
                    <a:cubicBezTo>
                      <a:pt x="167" y="180"/>
                      <a:pt x="166" y="186"/>
                      <a:pt x="164" y="193"/>
                    </a:cubicBezTo>
                    <a:cubicBezTo>
                      <a:pt x="144" y="169"/>
                      <a:pt x="144" y="169"/>
                      <a:pt x="144" y="169"/>
                    </a:cubicBezTo>
                    <a:cubicBezTo>
                      <a:pt x="136" y="160"/>
                      <a:pt x="123" y="159"/>
                      <a:pt x="114" y="167"/>
                    </a:cubicBezTo>
                    <a:cubicBezTo>
                      <a:pt x="105" y="174"/>
                      <a:pt x="104" y="188"/>
                      <a:pt x="111" y="196"/>
                    </a:cubicBezTo>
                    <a:cubicBezTo>
                      <a:pt x="299" y="418"/>
                      <a:pt x="299" y="418"/>
                      <a:pt x="299" y="418"/>
                    </a:cubicBezTo>
                    <a:cubicBezTo>
                      <a:pt x="304" y="423"/>
                      <a:pt x="310" y="425"/>
                      <a:pt x="316" y="425"/>
                    </a:cubicBezTo>
                    <a:cubicBezTo>
                      <a:pt x="319" y="425"/>
                      <a:pt x="322" y="424"/>
                      <a:pt x="325" y="423"/>
                    </a:cubicBezTo>
                    <a:cubicBezTo>
                      <a:pt x="335" y="436"/>
                      <a:pt x="335" y="436"/>
                      <a:pt x="335" y="436"/>
                    </a:cubicBezTo>
                    <a:cubicBezTo>
                      <a:pt x="337" y="438"/>
                      <a:pt x="338" y="438"/>
                      <a:pt x="340" y="438"/>
                    </a:cubicBezTo>
                    <a:cubicBezTo>
                      <a:pt x="341" y="438"/>
                      <a:pt x="343" y="438"/>
                      <a:pt x="344" y="437"/>
                    </a:cubicBezTo>
                    <a:cubicBezTo>
                      <a:pt x="347" y="435"/>
                      <a:pt x="347" y="431"/>
                      <a:pt x="345" y="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" name="Freeform 7"/>
              <p:cNvSpPr>
                <a:spLocks noEditPoints="1"/>
              </p:cNvSpPr>
              <p:nvPr/>
            </p:nvSpPr>
            <p:spPr bwMode="auto">
              <a:xfrm>
                <a:off x="4399541" y="1788393"/>
                <a:ext cx="668337" cy="547688"/>
              </a:xfrm>
              <a:custGeom>
                <a:avLst/>
                <a:gdLst>
                  <a:gd name="T0" fmla="*/ 310 w 563"/>
                  <a:gd name="T1" fmla="*/ 372 h 461"/>
                  <a:gd name="T2" fmla="*/ 321 w 563"/>
                  <a:gd name="T3" fmla="*/ 370 h 461"/>
                  <a:gd name="T4" fmla="*/ 552 w 563"/>
                  <a:gd name="T5" fmla="*/ 248 h 461"/>
                  <a:gd name="T6" fmla="*/ 559 w 563"/>
                  <a:gd name="T7" fmla="*/ 226 h 461"/>
                  <a:gd name="T8" fmla="*/ 537 w 563"/>
                  <a:gd name="T9" fmla="*/ 220 h 461"/>
                  <a:gd name="T10" fmla="*/ 311 w 563"/>
                  <a:gd name="T11" fmla="*/ 339 h 461"/>
                  <a:gd name="T12" fmla="*/ 59 w 563"/>
                  <a:gd name="T13" fmla="*/ 285 h 461"/>
                  <a:gd name="T14" fmla="*/ 38 w 563"/>
                  <a:gd name="T15" fmla="*/ 253 h 461"/>
                  <a:gd name="T16" fmla="*/ 71 w 563"/>
                  <a:gd name="T17" fmla="*/ 232 h 461"/>
                  <a:gd name="T18" fmla="*/ 313 w 563"/>
                  <a:gd name="T19" fmla="*/ 283 h 461"/>
                  <a:gd name="T20" fmla="*/ 321 w 563"/>
                  <a:gd name="T21" fmla="*/ 281 h 461"/>
                  <a:gd name="T22" fmla="*/ 552 w 563"/>
                  <a:gd name="T23" fmla="*/ 159 h 461"/>
                  <a:gd name="T24" fmla="*/ 559 w 563"/>
                  <a:gd name="T25" fmla="*/ 138 h 461"/>
                  <a:gd name="T26" fmla="*/ 537 w 563"/>
                  <a:gd name="T27" fmla="*/ 131 h 461"/>
                  <a:gd name="T28" fmla="*/ 310 w 563"/>
                  <a:gd name="T29" fmla="*/ 251 h 461"/>
                  <a:gd name="T30" fmla="*/ 59 w 563"/>
                  <a:gd name="T31" fmla="*/ 197 h 461"/>
                  <a:gd name="T32" fmla="*/ 38 w 563"/>
                  <a:gd name="T33" fmla="*/ 164 h 461"/>
                  <a:gd name="T34" fmla="*/ 71 w 563"/>
                  <a:gd name="T35" fmla="*/ 143 h 461"/>
                  <a:gd name="T36" fmla="*/ 298 w 563"/>
                  <a:gd name="T37" fmla="*/ 191 h 461"/>
                  <a:gd name="T38" fmla="*/ 306 w 563"/>
                  <a:gd name="T39" fmla="*/ 189 h 461"/>
                  <a:gd name="T40" fmla="*/ 538 w 563"/>
                  <a:gd name="T41" fmla="*/ 69 h 461"/>
                  <a:gd name="T42" fmla="*/ 535 w 563"/>
                  <a:gd name="T43" fmla="*/ 48 h 461"/>
                  <a:gd name="T44" fmla="*/ 310 w 563"/>
                  <a:gd name="T45" fmla="*/ 4 h 461"/>
                  <a:gd name="T46" fmla="*/ 249 w 563"/>
                  <a:gd name="T47" fmla="*/ 12 h 461"/>
                  <a:gd name="T48" fmla="*/ 41 w 563"/>
                  <a:gd name="T49" fmla="*/ 114 h 461"/>
                  <a:gd name="T50" fmla="*/ 33 w 563"/>
                  <a:gd name="T51" fmla="*/ 119 h 461"/>
                  <a:gd name="T52" fmla="*/ 7 w 563"/>
                  <a:gd name="T53" fmla="*/ 157 h 461"/>
                  <a:gd name="T54" fmla="*/ 25 w 563"/>
                  <a:gd name="T55" fmla="*/ 214 h 461"/>
                  <a:gd name="T56" fmla="*/ 7 w 563"/>
                  <a:gd name="T57" fmla="*/ 246 h 461"/>
                  <a:gd name="T58" fmla="*/ 25 w 563"/>
                  <a:gd name="T59" fmla="*/ 303 h 461"/>
                  <a:gd name="T60" fmla="*/ 7 w 563"/>
                  <a:gd name="T61" fmla="*/ 335 h 461"/>
                  <a:gd name="T62" fmla="*/ 52 w 563"/>
                  <a:gd name="T63" fmla="*/ 405 h 461"/>
                  <a:gd name="T64" fmla="*/ 311 w 563"/>
                  <a:gd name="T65" fmla="*/ 460 h 461"/>
                  <a:gd name="T66" fmla="*/ 321 w 563"/>
                  <a:gd name="T67" fmla="*/ 459 h 461"/>
                  <a:gd name="T68" fmla="*/ 552 w 563"/>
                  <a:gd name="T69" fmla="*/ 337 h 461"/>
                  <a:gd name="T70" fmla="*/ 559 w 563"/>
                  <a:gd name="T71" fmla="*/ 315 h 461"/>
                  <a:gd name="T72" fmla="*/ 537 w 563"/>
                  <a:gd name="T73" fmla="*/ 308 h 461"/>
                  <a:gd name="T74" fmla="*/ 310 w 563"/>
                  <a:gd name="T75" fmla="*/ 428 h 461"/>
                  <a:gd name="T76" fmla="*/ 59 w 563"/>
                  <a:gd name="T77" fmla="*/ 374 h 461"/>
                  <a:gd name="T78" fmla="*/ 38 w 563"/>
                  <a:gd name="T79" fmla="*/ 341 h 461"/>
                  <a:gd name="T80" fmla="*/ 71 w 563"/>
                  <a:gd name="T81" fmla="*/ 320 h 461"/>
                  <a:gd name="T82" fmla="*/ 310 w 563"/>
                  <a:gd name="T83" fmla="*/ 372 h 461"/>
                  <a:gd name="T84" fmla="*/ 296 w 563"/>
                  <a:gd name="T85" fmla="*/ 57 h 461"/>
                  <a:gd name="T86" fmla="*/ 404 w 563"/>
                  <a:gd name="T87" fmla="*/ 78 h 461"/>
                  <a:gd name="T88" fmla="*/ 357 w 563"/>
                  <a:gd name="T89" fmla="*/ 101 h 461"/>
                  <a:gd name="T90" fmla="*/ 249 w 563"/>
                  <a:gd name="T91" fmla="*/ 79 h 461"/>
                  <a:gd name="T92" fmla="*/ 296 w 563"/>
                  <a:gd name="T93" fmla="*/ 57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63" h="461">
                    <a:moveTo>
                      <a:pt x="310" y="372"/>
                    </a:moveTo>
                    <a:cubicBezTo>
                      <a:pt x="314" y="372"/>
                      <a:pt x="318" y="371"/>
                      <a:pt x="321" y="370"/>
                    </a:cubicBezTo>
                    <a:cubicBezTo>
                      <a:pt x="552" y="248"/>
                      <a:pt x="552" y="248"/>
                      <a:pt x="552" y="248"/>
                    </a:cubicBezTo>
                    <a:cubicBezTo>
                      <a:pt x="560" y="244"/>
                      <a:pt x="563" y="234"/>
                      <a:pt x="559" y="226"/>
                    </a:cubicBezTo>
                    <a:cubicBezTo>
                      <a:pt x="555" y="218"/>
                      <a:pt x="545" y="215"/>
                      <a:pt x="537" y="220"/>
                    </a:cubicBezTo>
                    <a:cubicBezTo>
                      <a:pt x="311" y="339"/>
                      <a:pt x="311" y="339"/>
                      <a:pt x="311" y="339"/>
                    </a:cubicBezTo>
                    <a:cubicBezTo>
                      <a:pt x="59" y="285"/>
                      <a:pt x="59" y="285"/>
                      <a:pt x="59" y="285"/>
                    </a:cubicBezTo>
                    <a:cubicBezTo>
                      <a:pt x="44" y="282"/>
                      <a:pt x="35" y="268"/>
                      <a:pt x="38" y="253"/>
                    </a:cubicBezTo>
                    <a:cubicBezTo>
                      <a:pt x="41" y="238"/>
                      <a:pt x="56" y="228"/>
                      <a:pt x="71" y="232"/>
                    </a:cubicBezTo>
                    <a:cubicBezTo>
                      <a:pt x="71" y="232"/>
                      <a:pt x="313" y="283"/>
                      <a:pt x="313" y="283"/>
                    </a:cubicBezTo>
                    <a:cubicBezTo>
                      <a:pt x="316" y="283"/>
                      <a:pt x="318" y="283"/>
                      <a:pt x="321" y="281"/>
                    </a:cubicBezTo>
                    <a:cubicBezTo>
                      <a:pt x="552" y="159"/>
                      <a:pt x="552" y="159"/>
                      <a:pt x="552" y="159"/>
                    </a:cubicBezTo>
                    <a:cubicBezTo>
                      <a:pt x="560" y="155"/>
                      <a:pt x="563" y="146"/>
                      <a:pt x="559" y="138"/>
                    </a:cubicBezTo>
                    <a:cubicBezTo>
                      <a:pt x="555" y="130"/>
                      <a:pt x="545" y="127"/>
                      <a:pt x="537" y="131"/>
                    </a:cubicBezTo>
                    <a:cubicBezTo>
                      <a:pt x="310" y="251"/>
                      <a:pt x="310" y="251"/>
                      <a:pt x="310" y="251"/>
                    </a:cubicBezTo>
                    <a:cubicBezTo>
                      <a:pt x="59" y="197"/>
                      <a:pt x="59" y="197"/>
                      <a:pt x="59" y="197"/>
                    </a:cubicBezTo>
                    <a:cubicBezTo>
                      <a:pt x="44" y="194"/>
                      <a:pt x="35" y="179"/>
                      <a:pt x="38" y="164"/>
                    </a:cubicBezTo>
                    <a:cubicBezTo>
                      <a:pt x="41" y="149"/>
                      <a:pt x="56" y="140"/>
                      <a:pt x="71" y="143"/>
                    </a:cubicBezTo>
                    <a:cubicBezTo>
                      <a:pt x="71" y="143"/>
                      <a:pt x="297" y="191"/>
                      <a:pt x="298" y="191"/>
                    </a:cubicBezTo>
                    <a:cubicBezTo>
                      <a:pt x="301" y="191"/>
                      <a:pt x="303" y="191"/>
                      <a:pt x="306" y="189"/>
                    </a:cubicBezTo>
                    <a:cubicBezTo>
                      <a:pt x="306" y="189"/>
                      <a:pt x="538" y="69"/>
                      <a:pt x="538" y="69"/>
                    </a:cubicBezTo>
                    <a:cubicBezTo>
                      <a:pt x="554" y="61"/>
                      <a:pt x="553" y="51"/>
                      <a:pt x="535" y="48"/>
                    </a:cubicBezTo>
                    <a:cubicBezTo>
                      <a:pt x="310" y="4"/>
                      <a:pt x="310" y="4"/>
                      <a:pt x="310" y="4"/>
                    </a:cubicBezTo>
                    <a:cubicBezTo>
                      <a:pt x="292" y="0"/>
                      <a:pt x="265" y="4"/>
                      <a:pt x="249" y="12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38" y="116"/>
                      <a:pt x="35" y="118"/>
                      <a:pt x="33" y="119"/>
                    </a:cubicBezTo>
                    <a:cubicBezTo>
                      <a:pt x="20" y="128"/>
                      <a:pt x="10" y="141"/>
                      <a:pt x="7" y="157"/>
                    </a:cubicBezTo>
                    <a:cubicBezTo>
                      <a:pt x="2" y="179"/>
                      <a:pt x="10" y="200"/>
                      <a:pt x="25" y="214"/>
                    </a:cubicBezTo>
                    <a:cubicBezTo>
                      <a:pt x="16" y="222"/>
                      <a:pt x="9" y="233"/>
                      <a:pt x="7" y="246"/>
                    </a:cubicBezTo>
                    <a:cubicBezTo>
                      <a:pt x="2" y="268"/>
                      <a:pt x="10" y="289"/>
                      <a:pt x="25" y="303"/>
                    </a:cubicBezTo>
                    <a:cubicBezTo>
                      <a:pt x="16" y="311"/>
                      <a:pt x="9" y="322"/>
                      <a:pt x="7" y="335"/>
                    </a:cubicBezTo>
                    <a:cubicBezTo>
                      <a:pt x="0" y="367"/>
                      <a:pt x="20" y="399"/>
                      <a:pt x="52" y="405"/>
                    </a:cubicBezTo>
                    <a:cubicBezTo>
                      <a:pt x="52" y="405"/>
                      <a:pt x="310" y="461"/>
                      <a:pt x="311" y="460"/>
                    </a:cubicBezTo>
                    <a:cubicBezTo>
                      <a:pt x="314" y="460"/>
                      <a:pt x="318" y="460"/>
                      <a:pt x="321" y="459"/>
                    </a:cubicBezTo>
                    <a:cubicBezTo>
                      <a:pt x="552" y="337"/>
                      <a:pt x="552" y="337"/>
                      <a:pt x="552" y="337"/>
                    </a:cubicBezTo>
                    <a:cubicBezTo>
                      <a:pt x="560" y="332"/>
                      <a:pt x="563" y="323"/>
                      <a:pt x="559" y="315"/>
                    </a:cubicBezTo>
                    <a:cubicBezTo>
                      <a:pt x="555" y="307"/>
                      <a:pt x="545" y="304"/>
                      <a:pt x="537" y="308"/>
                    </a:cubicBezTo>
                    <a:cubicBezTo>
                      <a:pt x="310" y="428"/>
                      <a:pt x="310" y="428"/>
                      <a:pt x="310" y="428"/>
                    </a:cubicBezTo>
                    <a:cubicBezTo>
                      <a:pt x="59" y="374"/>
                      <a:pt x="59" y="374"/>
                      <a:pt x="59" y="374"/>
                    </a:cubicBezTo>
                    <a:cubicBezTo>
                      <a:pt x="44" y="371"/>
                      <a:pt x="35" y="356"/>
                      <a:pt x="38" y="341"/>
                    </a:cubicBezTo>
                    <a:cubicBezTo>
                      <a:pt x="41" y="327"/>
                      <a:pt x="56" y="317"/>
                      <a:pt x="71" y="320"/>
                    </a:cubicBezTo>
                    <a:cubicBezTo>
                      <a:pt x="71" y="320"/>
                      <a:pt x="309" y="372"/>
                      <a:pt x="310" y="372"/>
                    </a:cubicBezTo>
                    <a:close/>
                    <a:moveTo>
                      <a:pt x="296" y="57"/>
                    </a:moveTo>
                    <a:cubicBezTo>
                      <a:pt x="404" y="78"/>
                      <a:pt x="404" y="78"/>
                      <a:pt x="404" y="78"/>
                    </a:cubicBezTo>
                    <a:cubicBezTo>
                      <a:pt x="357" y="101"/>
                      <a:pt x="357" y="101"/>
                      <a:pt x="357" y="101"/>
                    </a:cubicBezTo>
                    <a:cubicBezTo>
                      <a:pt x="249" y="79"/>
                      <a:pt x="249" y="79"/>
                      <a:pt x="249" y="79"/>
                    </a:cubicBezTo>
                    <a:lnTo>
                      <a:pt x="296" y="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" name="Freeform 8"/>
              <p:cNvSpPr>
                <a:spLocks noEditPoints="1"/>
              </p:cNvSpPr>
              <p:nvPr/>
            </p:nvSpPr>
            <p:spPr bwMode="auto">
              <a:xfrm>
                <a:off x="2304041" y="1836018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3641" y="748580"/>
                <a:ext cx="644525" cy="523875"/>
              </a:xfrm>
              <a:custGeom>
                <a:avLst/>
                <a:gdLst>
                  <a:gd name="T0" fmla="*/ 39 w 542"/>
                  <a:gd name="T1" fmla="*/ 0 h 442"/>
                  <a:gd name="T2" fmla="*/ 0 w 542"/>
                  <a:gd name="T3" fmla="*/ 403 h 442"/>
                  <a:gd name="T4" fmla="*/ 503 w 542"/>
                  <a:gd name="T5" fmla="*/ 442 h 442"/>
                  <a:gd name="T6" fmla="*/ 542 w 542"/>
                  <a:gd name="T7" fmla="*/ 40 h 442"/>
                  <a:gd name="T8" fmla="*/ 514 w 542"/>
                  <a:gd name="T9" fmla="*/ 395 h 442"/>
                  <a:gd name="T10" fmla="*/ 49 w 542"/>
                  <a:gd name="T11" fmla="*/ 414 h 442"/>
                  <a:gd name="T12" fmla="*/ 30 w 542"/>
                  <a:gd name="T13" fmla="*/ 50 h 442"/>
                  <a:gd name="T14" fmla="*/ 494 w 542"/>
                  <a:gd name="T15" fmla="*/ 31 h 442"/>
                  <a:gd name="T16" fmla="*/ 514 w 542"/>
                  <a:gd name="T17" fmla="*/ 395 h 442"/>
                  <a:gd name="T18" fmla="*/ 68 w 542"/>
                  <a:gd name="T19" fmla="*/ 58 h 442"/>
                  <a:gd name="T20" fmla="*/ 58 w 542"/>
                  <a:gd name="T21" fmla="*/ 376 h 442"/>
                  <a:gd name="T22" fmla="*/ 314 w 542"/>
                  <a:gd name="T23" fmla="*/ 387 h 442"/>
                  <a:gd name="T24" fmla="*/ 320 w 542"/>
                  <a:gd name="T25" fmla="*/ 359 h 442"/>
                  <a:gd name="T26" fmla="*/ 447 w 542"/>
                  <a:gd name="T27" fmla="*/ 365 h 442"/>
                  <a:gd name="T28" fmla="*/ 473 w 542"/>
                  <a:gd name="T29" fmla="*/ 387 h 442"/>
                  <a:gd name="T30" fmla="*/ 484 w 542"/>
                  <a:gd name="T31" fmla="*/ 69 h 442"/>
                  <a:gd name="T32" fmla="*/ 208 w 542"/>
                  <a:gd name="T33" fmla="*/ 260 h 442"/>
                  <a:gd name="T34" fmla="*/ 163 w 542"/>
                  <a:gd name="T35" fmla="*/ 287 h 442"/>
                  <a:gd name="T36" fmla="*/ 123 w 542"/>
                  <a:gd name="T37" fmla="*/ 270 h 442"/>
                  <a:gd name="T38" fmla="*/ 129 w 542"/>
                  <a:gd name="T39" fmla="*/ 253 h 442"/>
                  <a:gd name="T40" fmla="*/ 144 w 542"/>
                  <a:gd name="T41" fmla="*/ 259 h 442"/>
                  <a:gd name="T42" fmla="*/ 155 w 542"/>
                  <a:gd name="T43" fmla="*/ 269 h 442"/>
                  <a:gd name="T44" fmla="*/ 187 w 542"/>
                  <a:gd name="T45" fmla="*/ 253 h 442"/>
                  <a:gd name="T46" fmla="*/ 175 w 542"/>
                  <a:gd name="T47" fmla="*/ 220 h 442"/>
                  <a:gd name="T48" fmla="*/ 155 w 542"/>
                  <a:gd name="T49" fmla="*/ 220 h 442"/>
                  <a:gd name="T50" fmla="*/ 139 w 542"/>
                  <a:gd name="T51" fmla="*/ 218 h 442"/>
                  <a:gd name="T52" fmla="*/ 146 w 542"/>
                  <a:gd name="T53" fmla="*/ 204 h 442"/>
                  <a:gd name="T54" fmla="*/ 169 w 542"/>
                  <a:gd name="T55" fmla="*/ 186 h 442"/>
                  <a:gd name="T56" fmla="*/ 163 w 542"/>
                  <a:gd name="T57" fmla="*/ 178 h 442"/>
                  <a:gd name="T58" fmla="*/ 138 w 542"/>
                  <a:gd name="T59" fmla="*/ 184 h 442"/>
                  <a:gd name="T60" fmla="*/ 124 w 542"/>
                  <a:gd name="T61" fmla="*/ 193 h 442"/>
                  <a:gd name="T62" fmla="*/ 117 w 542"/>
                  <a:gd name="T63" fmla="*/ 178 h 442"/>
                  <a:gd name="T64" fmla="*/ 173 w 542"/>
                  <a:gd name="T65" fmla="*/ 163 h 442"/>
                  <a:gd name="T66" fmla="*/ 191 w 542"/>
                  <a:gd name="T67" fmla="*/ 195 h 442"/>
                  <a:gd name="T68" fmla="*/ 191 w 542"/>
                  <a:gd name="T69" fmla="*/ 209 h 442"/>
                  <a:gd name="T70" fmla="*/ 208 w 542"/>
                  <a:gd name="T71" fmla="*/ 260 h 442"/>
                  <a:gd name="T72" fmla="*/ 322 w 542"/>
                  <a:gd name="T73" fmla="*/ 212 h 442"/>
                  <a:gd name="T74" fmla="*/ 296 w 542"/>
                  <a:gd name="T75" fmla="*/ 216 h 442"/>
                  <a:gd name="T76" fmla="*/ 294 w 542"/>
                  <a:gd name="T77" fmla="*/ 232 h 442"/>
                  <a:gd name="T78" fmla="*/ 289 w 542"/>
                  <a:gd name="T79" fmla="*/ 249 h 442"/>
                  <a:gd name="T80" fmla="*/ 284 w 542"/>
                  <a:gd name="T81" fmla="*/ 249 h 442"/>
                  <a:gd name="T82" fmla="*/ 274 w 542"/>
                  <a:gd name="T83" fmla="*/ 220 h 442"/>
                  <a:gd name="T84" fmla="*/ 254 w 542"/>
                  <a:gd name="T85" fmla="*/ 225 h 442"/>
                  <a:gd name="T86" fmla="*/ 242 w 542"/>
                  <a:gd name="T87" fmla="*/ 221 h 442"/>
                  <a:gd name="T88" fmla="*/ 247 w 542"/>
                  <a:gd name="T89" fmla="*/ 212 h 442"/>
                  <a:gd name="T90" fmla="*/ 273 w 542"/>
                  <a:gd name="T91" fmla="*/ 206 h 442"/>
                  <a:gd name="T92" fmla="*/ 282 w 542"/>
                  <a:gd name="T93" fmla="*/ 177 h 442"/>
                  <a:gd name="T94" fmla="*/ 291 w 542"/>
                  <a:gd name="T95" fmla="*/ 192 h 442"/>
                  <a:gd name="T96" fmla="*/ 306 w 542"/>
                  <a:gd name="T97" fmla="*/ 201 h 442"/>
                  <a:gd name="T98" fmla="*/ 326 w 542"/>
                  <a:gd name="T99" fmla="*/ 204 h 442"/>
                  <a:gd name="T100" fmla="*/ 404 w 542"/>
                  <a:gd name="T101" fmla="*/ 238 h 442"/>
                  <a:gd name="T102" fmla="*/ 397 w 542"/>
                  <a:gd name="T103" fmla="*/ 244 h 442"/>
                  <a:gd name="T104" fmla="*/ 384 w 542"/>
                  <a:gd name="T105" fmla="*/ 239 h 442"/>
                  <a:gd name="T106" fmla="*/ 371 w 542"/>
                  <a:gd name="T107" fmla="*/ 149 h 442"/>
                  <a:gd name="T108" fmla="*/ 343 w 542"/>
                  <a:gd name="T109" fmla="*/ 168 h 442"/>
                  <a:gd name="T110" fmla="*/ 329 w 542"/>
                  <a:gd name="T111" fmla="*/ 158 h 442"/>
                  <a:gd name="T112" fmla="*/ 363 w 542"/>
                  <a:gd name="T113" fmla="*/ 130 h 442"/>
                  <a:gd name="T114" fmla="*/ 387 w 542"/>
                  <a:gd name="T115" fmla="*/ 122 h 442"/>
                  <a:gd name="T116" fmla="*/ 395 w 542"/>
                  <a:gd name="T117" fmla="*/ 137 h 442"/>
                  <a:gd name="T118" fmla="*/ 404 w 542"/>
                  <a:gd name="T119" fmla="*/ 238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42" h="442">
                    <a:moveTo>
                      <a:pt x="503" y="1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8" y="0"/>
                      <a:pt x="0" y="18"/>
                      <a:pt x="0" y="39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24"/>
                      <a:pt x="18" y="442"/>
                      <a:pt x="39" y="442"/>
                    </a:cubicBezTo>
                    <a:cubicBezTo>
                      <a:pt x="503" y="442"/>
                      <a:pt x="503" y="442"/>
                      <a:pt x="503" y="442"/>
                    </a:cubicBezTo>
                    <a:cubicBezTo>
                      <a:pt x="525" y="442"/>
                      <a:pt x="542" y="424"/>
                      <a:pt x="542" y="403"/>
                    </a:cubicBezTo>
                    <a:cubicBezTo>
                      <a:pt x="542" y="40"/>
                      <a:pt x="542" y="40"/>
                      <a:pt x="542" y="40"/>
                    </a:cubicBezTo>
                    <a:cubicBezTo>
                      <a:pt x="542" y="18"/>
                      <a:pt x="525" y="1"/>
                      <a:pt x="503" y="1"/>
                    </a:cubicBezTo>
                    <a:close/>
                    <a:moveTo>
                      <a:pt x="514" y="395"/>
                    </a:moveTo>
                    <a:cubicBezTo>
                      <a:pt x="514" y="405"/>
                      <a:pt x="505" y="414"/>
                      <a:pt x="494" y="414"/>
                    </a:cubicBezTo>
                    <a:cubicBezTo>
                      <a:pt x="49" y="414"/>
                      <a:pt x="49" y="414"/>
                      <a:pt x="49" y="414"/>
                    </a:cubicBezTo>
                    <a:cubicBezTo>
                      <a:pt x="38" y="414"/>
                      <a:pt x="30" y="405"/>
                      <a:pt x="30" y="39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39"/>
                      <a:pt x="38" y="31"/>
                      <a:pt x="49" y="31"/>
                    </a:cubicBezTo>
                    <a:cubicBezTo>
                      <a:pt x="494" y="31"/>
                      <a:pt x="494" y="31"/>
                      <a:pt x="494" y="31"/>
                    </a:cubicBezTo>
                    <a:cubicBezTo>
                      <a:pt x="505" y="31"/>
                      <a:pt x="514" y="40"/>
                      <a:pt x="514" y="50"/>
                    </a:cubicBezTo>
                    <a:lnTo>
                      <a:pt x="514" y="395"/>
                    </a:lnTo>
                    <a:close/>
                    <a:moveTo>
                      <a:pt x="473" y="58"/>
                    </a:moveTo>
                    <a:cubicBezTo>
                      <a:pt x="68" y="58"/>
                      <a:pt x="68" y="58"/>
                      <a:pt x="68" y="58"/>
                    </a:cubicBezTo>
                    <a:cubicBezTo>
                      <a:pt x="63" y="58"/>
                      <a:pt x="58" y="63"/>
                      <a:pt x="58" y="69"/>
                    </a:cubicBezTo>
                    <a:cubicBezTo>
                      <a:pt x="58" y="376"/>
                      <a:pt x="58" y="376"/>
                      <a:pt x="58" y="376"/>
                    </a:cubicBezTo>
                    <a:cubicBezTo>
                      <a:pt x="58" y="382"/>
                      <a:pt x="63" y="387"/>
                      <a:pt x="68" y="387"/>
                    </a:cubicBezTo>
                    <a:cubicBezTo>
                      <a:pt x="314" y="387"/>
                      <a:pt x="314" y="387"/>
                      <a:pt x="314" y="387"/>
                    </a:cubicBezTo>
                    <a:cubicBezTo>
                      <a:pt x="314" y="365"/>
                      <a:pt x="314" y="365"/>
                      <a:pt x="314" y="365"/>
                    </a:cubicBezTo>
                    <a:cubicBezTo>
                      <a:pt x="314" y="362"/>
                      <a:pt x="317" y="359"/>
                      <a:pt x="320" y="359"/>
                    </a:cubicBezTo>
                    <a:cubicBezTo>
                      <a:pt x="442" y="359"/>
                      <a:pt x="442" y="359"/>
                      <a:pt x="442" y="359"/>
                    </a:cubicBezTo>
                    <a:cubicBezTo>
                      <a:pt x="445" y="359"/>
                      <a:pt x="447" y="362"/>
                      <a:pt x="447" y="365"/>
                    </a:cubicBezTo>
                    <a:cubicBezTo>
                      <a:pt x="447" y="387"/>
                      <a:pt x="447" y="387"/>
                      <a:pt x="447" y="387"/>
                    </a:cubicBezTo>
                    <a:cubicBezTo>
                      <a:pt x="473" y="387"/>
                      <a:pt x="473" y="387"/>
                      <a:pt x="473" y="387"/>
                    </a:cubicBezTo>
                    <a:cubicBezTo>
                      <a:pt x="479" y="387"/>
                      <a:pt x="484" y="382"/>
                      <a:pt x="484" y="376"/>
                    </a:cubicBezTo>
                    <a:cubicBezTo>
                      <a:pt x="484" y="69"/>
                      <a:pt x="484" y="69"/>
                      <a:pt x="484" y="69"/>
                    </a:cubicBezTo>
                    <a:cubicBezTo>
                      <a:pt x="484" y="63"/>
                      <a:pt x="479" y="58"/>
                      <a:pt x="473" y="58"/>
                    </a:cubicBezTo>
                    <a:close/>
                    <a:moveTo>
                      <a:pt x="208" y="260"/>
                    </a:moveTo>
                    <a:cubicBezTo>
                      <a:pt x="201" y="275"/>
                      <a:pt x="189" y="283"/>
                      <a:pt x="172" y="286"/>
                    </a:cubicBezTo>
                    <a:cubicBezTo>
                      <a:pt x="169" y="287"/>
                      <a:pt x="166" y="287"/>
                      <a:pt x="163" y="287"/>
                    </a:cubicBezTo>
                    <a:cubicBezTo>
                      <a:pt x="155" y="287"/>
                      <a:pt x="148" y="286"/>
                      <a:pt x="140" y="282"/>
                    </a:cubicBezTo>
                    <a:cubicBezTo>
                      <a:pt x="132" y="279"/>
                      <a:pt x="127" y="275"/>
                      <a:pt x="123" y="270"/>
                    </a:cubicBezTo>
                    <a:cubicBezTo>
                      <a:pt x="120" y="265"/>
                      <a:pt x="119" y="262"/>
                      <a:pt x="120" y="259"/>
                    </a:cubicBezTo>
                    <a:cubicBezTo>
                      <a:pt x="121" y="256"/>
                      <a:pt x="124" y="254"/>
                      <a:pt x="129" y="253"/>
                    </a:cubicBezTo>
                    <a:cubicBezTo>
                      <a:pt x="136" y="252"/>
                      <a:pt x="140" y="253"/>
                      <a:pt x="142" y="256"/>
                    </a:cubicBezTo>
                    <a:cubicBezTo>
                      <a:pt x="143" y="257"/>
                      <a:pt x="143" y="258"/>
                      <a:pt x="144" y="259"/>
                    </a:cubicBezTo>
                    <a:cubicBezTo>
                      <a:pt x="144" y="260"/>
                      <a:pt x="145" y="261"/>
                      <a:pt x="146" y="263"/>
                    </a:cubicBezTo>
                    <a:cubicBezTo>
                      <a:pt x="148" y="266"/>
                      <a:pt x="151" y="268"/>
                      <a:pt x="155" y="269"/>
                    </a:cubicBezTo>
                    <a:cubicBezTo>
                      <a:pt x="159" y="271"/>
                      <a:pt x="163" y="271"/>
                      <a:pt x="167" y="270"/>
                    </a:cubicBezTo>
                    <a:cubicBezTo>
                      <a:pt x="176" y="269"/>
                      <a:pt x="182" y="263"/>
                      <a:pt x="187" y="253"/>
                    </a:cubicBezTo>
                    <a:cubicBezTo>
                      <a:pt x="191" y="243"/>
                      <a:pt x="190" y="235"/>
                      <a:pt x="185" y="227"/>
                    </a:cubicBezTo>
                    <a:cubicBezTo>
                      <a:pt x="182" y="224"/>
                      <a:pt x="179" y="221"/>
                      <a:pt x="175" y="220"/>
                    </a:cubicBezTo>
                    <a:cubicBezTo>
                      <a:pt x="170" y="218"/>
                      <a:pt x="165" y="218"/>
                      <a:pt x="160" y="218"/>
                    </a:cubicBezTo>
                    <a:cubicBezTo>
                      <a:pt x="158" y="219"/>
                      <a:pt x="156" y="219"/>
                      <a:pt x="155" y="220"/>
                    </a:cubicBezTo>
                    <a:cubicBezTo>
                      <a:pt x="152" y="221"/>
                      <a:pt x="150" y="222"/>
                      <a:pt x="149" y="222"/>
                    </a:cubicBezTo>
                    <a:cubicBezTo>
                      <a:pt x="145" y="223"/>
                      <a:pt x="142" y="221"/>
                      <a:pt x="139" y="218"/>
                    </a:cubicBezTo>
                    <a:cubicBezTo>
                      <a:pt x="136" y="214"/>
                      <a:pt x="137" y="211"/>
                      <a:pt x="138" y="209"/>
                    </a:cubicBezTo>
                    <a:cubicBezTo>
                      <a:pt x="139" y="207"/>
                      <a:pt x="142" y="206"/>
                      <a:pt x="146" y="204"/>
                    </a:cubicBezTo>
                    <a:cubicBezTo>
                      <a:pt x="155" y="201"/>
                      <a:pt x="161" y="197"/>
                      <a:pt x="165" y="194"/>
                    </a:cubicBezTo>
                    <a:cubicBezTo>
                      <a:pt x="168" y="191"/>
                      <a:pt x="169" y="189"/>
                      <a:pt x="169" y="186"/>
                    </a:cubicBezTo>
                    <a:cubicBezTo>
                      <a:pt x="169" y="185"/>
                      <a:pt x="169" y="183"/>
                      <a:pt x="168" y="182"/>
                    </a:cubicBezTo>
                    <a:cubicBezTo>
                      <a:pt x="167" y="180"/>
                      <a:pt x="165" y="179"/>
                      <a:pt x="163" y="178"/>
                    </a:cubicBezTo>
                    <a:cubicBezTo>
                      <a:pt x="160" y="178"/>
                      <a:pt x="158" y="177"/>
                      <a:pt x="154" y="178"/>
                    </a:cubicBezTo>
                    <a:cubicBezTo>
                      <a:pt x="148" y="179"/>
                      <a:pt x="143" y="181"/>
                      <a:pt x="138" y="184"/>
                    </a:cubicBezTo>
                    <a:cubicBezTo>
                      <a:pt x="137" y="185"/>
                      <a:pt x="134" y="187"/>
                      <a:pt x="130" y="191"/>
                    </a:cubicBezTo>
                    <a:cubicBezTo>
                      <a:pt x="128" y="192"/>
                      <a:pt x="126" y="193"/>
                      <a:pt x="124" y="193"/>
                    </a:cubicBezTo>
                    <a:cubicBezTo>
                      <a:pt x="119" y="194"/>
                      <a:pt x="116" y="193"/>
                      <a:pt x="114" y="190"/>
                    </a:cubicBezTo>
                    <a:cubicBezTo>
                      <a:pt x="112" y="187"/>
                      <a:pt x="111" y="184"/>
                      <a:pt x="117" y="178"/>
                    </a:cubicBezTo>
                    <a:cubicBezTo>
                      <a:pt x="125" y="169"/>
                      <a:pt x="137" y="164"/>
                      <a:pt x="150" y="162"/>
                    </a:cubicBezTo>
                    <a:cubicBezTo>
                      <a:pt x="157" y="160"/>
                      <a:pt x="165" y="161"/>
                      <a:pt x="173" y="163"/>
                    </a:cubicBezTo>
                    <a:cubicBezTo>
                      <a:pt x="181" y="165"/>
                      <a:pt x="187" y="169"/>
                      <a:pt x="191" y="174"/>
                    </a:cubicBezTo>
                    <a:cubicBezTo>
                      <a:pt x="195" y="180"/>
                      <a:pt x="196" y="187"/>
                      <a:pt x="191" y="195"/>
                    </a:cubicBezTo>
                    <a:cubicBezTo>
                      <a:pt x="189" y="198"/>
                      <a:pt x="186" y="202"/>
                      <a:pt x="180" y="206"/>
                    </a:cubicBezTo>
                    <a:cubicBezTo>
                      <a:pt x="185" y="206"/>
                      <a:pt x="188" y="207"/>
                      <a:pt x="191" y="209"/>
                    </a:cubicBezTo>
                    <a:cubicBezTo>
                      <a:pt x="197" y="211"/>
                      <a:pt x="202" y="215"/>
                      <a:pt x="206" y="220"/>
                    </a:cubicBezTo>
                    <a:cubicBezTo>
                      <a:pt x="215" y="232"/>
                      <a:pt x="216" y="246"/>
                      <a:pt x="208" y="260"/>
                    </a:cubicBezTo>
                    <a:close/>
                    <a:moveTo>
                      <a:pt x="327" y="209"/>
                    </a:moveTo>
                    <a:cubicBezTo>
                      <a:pt x="327" y="210"/>
                      <a:pt x="325" y="211"/>
                      <a:pt x="322" y="212"/>
                    </a:cubicBezTo>
                    <a:cubicBezTo>
                      <a:pt x="321" y="212"/>
                      <a:pt x="320" y="212"/>
                      <a:pt x="317" y="213"/>
                    </a:cubicBezTo>
                    <a:cubicBezTo>
                      <a:pt x="316" y="213"/>
                      <a:pt x="312" y="213"/>
                      <a:pt x="296" y="216"/>
                    </a:cubicBezTo>
                    <a:cubicBezTo>
                      <a:pt x="292" y="217"/>
                      <a:pt x="292" y="217"/>
                      <a:pt x="292" y="217"/>
                    </a:cubicBezTo>
                    <a:cubicBezTo>
                      <a:pt x="292" y="222"/>
                      <a:pt x="293" y="227"/>
                      <a:pt x="294" y="232"/>
                    </a:cubicBezTo>
                    <a:cubicBezTo>
                      <a:pt x="295" y="238"/>
                      <a:pt x="295" y="242"/>
                      <a:pt x="295" y="244"/>
                    </a:cubicBezTo>
                    <a:cubicBezTo>
                      <a:pt x="294" y="247"/>
                      <a:pt x="292" y="249"/>
                      <a:pt x="289" y="249"/>
                    </a:cubicBezTo>
                    <a:cubicBezTo>
                      <a:pt x="288" y="250"/>
                      <a:pt x="288" y="250"/>
                      <a:pt x="287" y="250"/>
                    </a:cubicBezTo>
                    <a:cubicBezTo>
                      <a:pt x="286" y="250"/>
                      <a:pt x="285" y="250"/>
                      <a:pt x="284" y="249"/>
                    </a:cubicBezTo>
                    <a:cubicBezTo>
                      <a:pt x="282" y="249"/>
                      <a:pt x="281" y="248"/>
                      <a:pt x="280" y="246"/>
                    </a:cubicBezTo>
                    <a:cubicBezTo>
                      <a:pt x="278" y="245"/>
                      <a:pt x="276" y="240"/>
                      <a:pt x="274" y="220"/>
                    </a:cubicBezTo>
                    <a:cubicBezTo>
                      <a:pt x="267" y="221"/>
                      <a:pt x="262" y="223"/>
                      <a:pt x="260" y="223"/>
                    </a:cubicBezTo>
                    <a:cubicBezTo>
                      <a:pt x="258" y="224"/>
                      <a:pt x="256" y="225"/>
                      <a:pt x="254" y="225"/>
                    </a:cubicBezTo>
                    <a:cubicBezTo>
                      <a:pt x="251" y="225"/>
                      <a:pt x="249" y="225"/>
                      <a:pt x="246" y="224"/>
                    </a:cubicBezTo>
                    <a:cubicBezTo>
                      <a:pt x="244" y="223"/>
                      <a:pt x="243" y="222"/>
                      <a:pt x="242" y="221"/>
                    </a:cubicBezTo>
                    <a:cubicBezTo>
                      <a:pt x="241" y="219"/>
                      <a:pt x="241" y="218"/>
                      <a:pt x="241" y="216"/>
                    </a:cubicBezTo>
                    <a:cubicBezTo>
                      <a:pt x="242" y="215"/>
                      <a:pt x="244" y="213"/>
                      <a:pt x="247" y="212"/>
                    </a:cubicBezTo>
                    <a:cubicBezTo>
                      <a:pt x="249" y="211"/>
                      <a:pt x="257" y="210"/>
                      <a:pt x="271" y="207"/>
                    </a:cubicBezTo>
                    <a:cubicBezTo>
                      <a:pt x="273" y="206"/>
                      <a:pt x="273" y="206"/>
                      <a:pt x="273" y="206"/>
                    </a:cubicBezTo>
                    <a:cubicBezTo>
                      <a:pt x="273" y="199"/>
                      <a:pt x="273" y="193"/>
                      <a:pt x="273" y="187"/>
                    </a:cubicBezTo>
                    <a:cubicBezTo>
                      <a:pt x="274" y="181"/>
                      <a:pt x="277" y="178"/>
                      <a:pt x="282" y="177"/>
                    </a:cubicBezTo>
                    <a:cubicBezTo>
                      <a:pt x="285" y="176"/>
                      <a:pt x="287" y="177"/>
                      <a:pt x="289" y="179"/>
                    </a:cubicBezTo>
                    <a:cubicBezTo>
                      <a:pt x="290" y="180"/>
                      <a:pt x="291" y="183"/>
                      <a:pt x="291" y="192"/>
                    </a:cubicBezTo>
                    <a:cubicBezTo>
                      <a:pt x="291" y="195"/>
                      <a:pt x="291" y="199"/>
                      <a:pt x="291" y="204"/>
                    </a:cubicBezTo>
                    <a:cubicBezTo>
                      <a:pt x="299" y="202"/>
                      <a:pt x="304" y="201"/>
                      <a:pt x="306" y="201"/>
                    </a:cubicBezTo>
                    <a:cubicBezTo>
                      <a:pt x="313" y="200"/>
                      <a:pt x="317" y="200"/>
                      <a:pt x="320" y="200"/>
                    </a:cubicBezTo>
                    <a:cubicBezTo>
                      <a:pt x="323" y="200"/>
                      <a:pt x="325" y="202"/>
                      <a:pt x="326" y="204"/>
                    </a:cubicBezTo>
                    <a:cubicBezTo>
                      <a:pt x="328" y="206"/>
                      <a:pt x="328" y="207"/>
                      <a:pt x="327" y="209"/>
                    </a:cubicBezTo>
                    <a:close/>
                    <a:moveTo>
                      <a:pt x="404" y="238"/>
                    </a:moveTo>
                    <a:cubicBezTo>
                      <a:pt x="404" y="241"/>
                      <a:pt x="402" y="243"/>
                      <a:pt x="399" y="244"/>
                    </a:cubicBezTo>
                    <a:cubicBezTo>
                      <a:pt x="398" y="244"/>
                      <a:pt x="398" y="244"/>
                      <a:pt x="397" y="244"/>
                    </a:cubicBezTo>
                    <a:cubicBezTo>
                      <a:pt x="395" y="244"/>
                      <a:pt x="392" y="243"/>
                      <a:pt x="389" y="242"/>
                    </a:cubicBezTo>
                    <a:cubicBezTo>
                      <a:pt x="387" y="241"/>
                      <a:pt x="386" y="240"/>
                      <a:pt x="384" y="239"/>
                    </a:cubicBezTo>
                    <a:cubicBezTo>
                      <a:pt x="382" y="236"/>
                      <a:pt x="378" y="229"/>
                      <a:pt x="374" y="195"/>
                    </a:cubicBezTo>
                    <a:cubicBezTo>
                      <a:pt x="371" y="175"/>
                      <a:pt x="370" y="160"/>
                      <a:pt x="371" y="149"/>
                    </a:cubicBezTo>
                    <a:cubicBezTo>
                      <a:pt x="367" y="152"/>
                      <a:pt x="364" y="156"/>
                      <a:pt x="360" y="159"/>
                    </a:cubicBezTo>
                    <a:cubicBezTo>
                      <a:pt x="352" y="164"/>
                      <a:pt x="347" y="167"/>
                      <a:pt x="343" y="168"/>
                    </a:cubicBezTo>
                    <a:cubicBezTo>
                      <a:pt x="339" y="169"/>
                      <a:pt x="335" y="167"/>
                      <a:pt x="331" y="163"/>
                    </a:cubicBezTo>
                    <a:cubicBezTo>
                      <a:pt x="329" y="161"/>
                      <a:pt x="329" y="160"/>
                      <a:pt x="329" y="158"/>
                    </a:cubicBezTo>
                    <a:cubicBezTo>
                      <a:pt x="329" y="156"/>
                      <a:pt x="330" y="155"/>
                      <a:pt x="334" y="153"/>
                    </a:cubicBezTo>
                    <a:cubicBezTo>
                      <a:pt x="341" y="149"/>
                      <a:pt x="351" y="141"/>
                      <a:pt x="363" y="130"/>
                    </a:cubicBezTo>
                    <a:cubicBezTo>
                      <a:pt x="368" y="124"/>
                      <a:pt x="373" y="122"/>
                      <a:pt x="377" y="121"/>
                    </a:cubicBezTo>
                    <a:cubicBezTo>
                      <a:pt x="380" y="120"/>
                      <a:pt x="383" y="121"/>
                      <a:pt x="387" y="122"/>
                    </a:cubicBezTo>
                    <a:cubicBezTo>
                      <a:pt x="389" y="123"/>
                      <a:pt x="391" y="124"/>
                      <a:pt x="392" y="125"/>
                    </a:cubicBezTo>
                    <a:cubicBezTo>
                      <a:pt x="394" y="128"/>
                      <a:pt x="395" y="131"/>
                      <a:pt x="395" y="137"/>
                    </a:cubicBezTo>
                    <a:cubicBezTo>
                      <a:pt x="394" y="176"/>
                      <a:pt x="397" y="206"/>
                      <a:pt x="402" y="228"/>
                    </a:cubicBezTo>
                    <a:cubicBezTo>
                      <a:pt x="404" y="235"/>
                      <a:pt x="404" y="237"/>
                      <a:pt x="404" y="2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404178" y="780330"/>
                <a:ext cx="649287" cy="473075"/>
              </a:xfrm>
              <a:custGeom>
                <a:avLst/>
                <a:gdLst>
                  <a:gd name="T0" fmla="*/ 0 w 547"/>
                  <a:gd name="T1" fmla="*/ 0 h 399"/>
                  <a:gd name="T2" fmla="*/ 0 w 547"/>
                  <a:gd name="T3" fmla="*/ 399 h 399"/>
                  <a:gd name="T4" fmla="*/ 547 w 547"/>
                  <a:gd name="T5" fmla="*/ 399 h 399"/>
                  <a:gd name="T6" fmla="*/ 547 w 547"/>
                  <a:gd name="T7" fmla="*/ 0 h 399"/>
                  <a:gd name="T8" fmla="*/ 0 w 547"/>
                  <a:gd name="T9" fmla="*/ 0 h 399"/>
                  <a:gd name="T10" fmla="*/ 525 w 547"/>
                  <a:gd name="T11" fmla="*/ 376 h 399"/>
                  <a:gd name="T12" fmla="*/ 22 w 547"/>
                  <a:gd name="T13" fmla="*/ 376 h 399"/>
                  <a:gd name="T14" fmla="*/ 22 w 547"/>
                  <a:gd name="T15" fmla="*/ 23 h 399"/>
                  <a:gd name="T16" fmla="*/ 525 w 547"/>
                  <a:gd name="T17" fmla="*/ 23 h 399"/>
                  <a:gd name="T18" fmla="*/ 525 w 547"/>
                  <a:gd name="T19" fmla="*/ 376 h 399"/>
                  <a:gd name="T20" fmla="*/ 471 w 547"/>
                  <a:gd name="T21" fmla="*/ 235 h 399"/>
                  <a:gd name="T22" fmla="*/ 447 w 547"/>
                  <a:gd name="T23" fmla="*/ 278 h 399"/>
                  <a:gd name="T24" fmla="*/ 447 w 547"/>
                  <a:gd name="T25" fmla="*/ 279 h 399"/>
                  <a:gd name="T26" fmla="*/ 447 w 547"/>
                  <a:gd name="T27" fmla="*/ 353 h 399"/>
                  <a:gd name="T28" fmla="*/ 422 w 547"/>
                  <a:gd name="T29" fmla="*/ 321 h 399"/>
                  <a:gd name="T30" fmla="*/ 398 w 547"/>
                  <a:gd name="T31" fmla="*/ 353 h 399"/>
                  <a:gd name="T32" fmla="*/ 398 w 547"/>
                  <a:gd name="T33" fmla="*/ 279 h 399"/>
                  <a:gd name="T34" fmla="*/ 398 w 547"/>
                  <a:gd name="T35" fmla="*/ 278 h 399"/>
                  <a:gd name="T36" fmla="*/ 373 w 547"/>
                  <a:gd name="T37" fmla="*/ 235 h 399"/>
                  <a:gd name="T38" fmla="*/ 422 w 547"/>
                  <a:gd name="T39" fmla="*/ 186 h 399"/>
                  <a:gd name="T40" fmla="*/ 471 w 547"/>
                  <a:gd name="T41" fmla="*/ 235 h 399"/>
                  <a:gd name="T42" fmla="*/ 61 w 547"/>
                  <a:gd name="T43" fmla="*/ 83 h 399"/>
                  <a:gd name="T44" fmla="*/ 69 w 547"/>
                  <a:gd name="T45" fmla="*/ 75 h 399"/>
                  <a:gd name="T46" fmla="*/ 467 w 547"/>
                  <a:gd name="T47" fmla="*/ 75 h 399"/>
                  <a:gd name="T48" fmla="*/ 475 w 547"/>
                  <a:gd name="T49" fmla="*/ 83 h 399"/>
                  <a:gd name="T50" fmla="*/ 467 w 547"/>
                  <a:gd name="T51" fmla="*/ 91 h 399"/>
                  <a:gd name="T52" fmla="*/ 69 w 547"/>
                  <a:gd name="T53" fmla="*/ 91 h 399"/>
                  <a:gd name="T54" fmla="*/ 61 w 547"/>
                  <a:gd name="T55" fmla="*/ 83 h 399"/>
                  <a:gd name="T56" fmla="*/ 409 w 547"/>
                  <a:gd name="T57" fmla="*/ 150 h 399"/>
                  <a:gd name="T58" fmla="*/ 105 w 547"/>
                  <a:gd name="T59" fmla="*/ 150 h 399"/>
                  <a:gd name="T60" fmla="*/ 97 w 547"/>
                  <a:gd name="T61" fmla="*/ 142 h 399"/>
                  <a:gd name="T62" fmla="*/ 105 w 547"/>
                  <a:gd name="T63" fmla="*/ 134 h 399"/>
                  <a:gd name="T64" fmla="*/ 409 w 547"/>
                  <a:gd name="T65" fmla="*/ 134 h 399"/>
                  <a:gd name="T66" fmla="*/ 416 w 547"/>
                  <a:gd name="T67" fmla="*/ 142 h 399"/>
                  <a:gd name="T68" fmla="*/ 409 w 547"/>
                  <a:gd name="T69" fmla="*/ 150 h 399"/>
                  <a:gd name="T70" fmla="*/ 299 w 547"/>
                  <a:gd name="T71" fmla="*/ 240 h 399"/>
                  <a:gd name="T72" fmla="*/ 291 w 547"/>
                  <a:gd name="T73" fmla="*/ 248 h 399"/>
                  <a:gd name="T74" fmla="*/ 118 w 547"/>
                  <a:gd name="T75" fmla="*/ 248 h 399"/>
                  <a:gd name="T76" fmla="*/ 110 w 547"/>
                  <a:gd name="T77" fmla="*/ 240 h 399"/>
                  <a:gd name="T78" fmla="*/ 118 w 547"/>
                  <a:gd name="T79" fmla="*/ 232 h 399"/>
                  <a:gd name="T80" fmla="*/ 291 w 547"/>
                  <a:gd name="T81" fmla="*/ 232 h 399"/>
                  <a:gd name="T82" fmla="*/ 299 w 547"/>
                  <a:gd name="T83" fmla="*/ 240 h 399"/>
                  <a:gd name="T84" fmla="*/ 299 w 547"/>
                  <a:gd name="T85" fmla="*/ 297 h 399"/>
                  <a:gd name="T86" fmla="*/ 291 w 547"/>
                  <a:gd name="T87" fmla="*/ 305 h 399"/>
                  <a:gd name="T88" fmla="*/ 118 w 547"/>
                  <a:gd name="T89" fmla="*/ 305 h 399"/>
                  <a:gd name="T90" fmla="*/ 110 w 547"/>
                  <a:gd name="T91" fmla="*/ 297 h 399"/>
                  <a:gd name="T92" fmla="*/ 118 w 547"/>
                  <a:gd name="T93" fmla="*/ 290 h 399"/>
                  <a:gd name="T94" fmla="*/ 291 w 547"/>
                  <a:gd name="T95" fmla="*/ 290 h 399"/>
                  <a:gd name="T96" fmla="*/ 299 w 547"/>
                  <a:gd name="T97" fmla="*/ 297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47" h="399">
                    <a:moveTo>
                      <a:pt x="0" y="0"/>
                    </a:moveTo>
                    <a:cubicBezTo>
                      <a:pt x="0" y="399"/>
                      <a:pt x="0" y="399"/>
                      <a:pt x="0" y="399"/>
                    </a:cubicBezTo>
                    <a:cubicBezTo>
                      <a:pt x="547" y="399"/>
                      <a:pt x="547" y="399"/>
                      <a:pt x="547" y="399"/>
                    </a:cubicBezTo>
                    <a:cubicBezTo>
                      <a:pt x="547" y="0"/>
                      <a:pt x="547" y="0"/>
                      <a:pt x="547" y="0"/>
                    </a:cubicBezTo>
                    <a:lnTo>
                      <a:pt x="0" y="0"/>
                    </a:lnTo>
                    <a:close/>
                    <a:moveTo>
                      <a:pt x="525" y="376"/>
                    </a:moveTo>
                    <a:cubicBezTo>
                      <a:pt x="22" y="376"/>
                      <a:pt x="22" y="376"/>
                      <a:pt x="22" y="376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525" y="23"/>
                      <a:pt x="525" y="23"/>
                      <a:pt x="525" y="23"/>
                    </a:cubicBezTo>
                    <a:lnTo>
                      <a:pt x="525" y="376"/>
                    </a:lnTo>
                    <a:close/>
                    <a:moveTo>
                      <a:pt x="471" y="235"/>
                    </a:moveTo>
                    <a:cubicBezTo>
                      <a:pt x="471" y="253"/>
                      <a:pt x="461" y="269"/>
                      <a:pt x="447" y="278"/>
                    </a:cubicBezTo>
                    <a:cubicBezTo>
                      <a:pt x="447" y="278"/>
                      <a:pt x="447" y="278"/>
                      <a:pt x="447" y="279"/>
                    </a:cubicBezTo>
                    <a:cubicBezTo>
                      <a:pt x="447" y="279"/>
                      <a:pt x="447" y="353"/>
                      <a:pt x="447" y="353"/>
                    </a:cubicBezTo>
                    <a:cubicBezTo>
                      <a:pt x="422" y="321"/>
                      <a:pt x="422" y="321"/>
                      <a:pt x="422" y="321"/>
                    </a:cubicBezTo>
                    <a:cubicBezTo>
                      <a:pt x="398" y="353"/>
                      <a:pt x="398" y="353"/>
                      <a:pt x="398" y="353"/>
                    </a:cubicBezTo>
                    <a:cubicBezTo>
                      <a:pt x="398" y="279"/>
                      <a:pt x="398" y="279"/>
                      <a:pt x="398" y="279"/>
                    </a:cubicBezTo>
                    <a:cubicBezTo>
                      <a:pt x="398" y="278"/>
                      <a:pt x="398" y="278"/>
                      <a:pt x="398" y="278"/>
                    </a:cubicBezTo>
                    <a:cubicBezTo>
                      <a:pt x="383" y="269"/>
                      <a:pt x="373" y="254"/>
                      <a:pt x="373" y="235"/>
                    </a:cubicBezTo>
                    <a:cubicBezTo>
                      <a:pt x="373" y="208"/>
                      <a:pt x="395" y="186"/>
                      <a:pt x="422" y="186"/>
                    </a:cubicBezTo>
                    <a:cubicBezTo>
                      <a:pt x="449" y="186"/>
                      <a:pt x="471" y="208"/>
                      <a:pt x="471" y="235"/>
                    </a:cubicBezTo>
                    <a:close/>
                    <a:moveTo>
                      <a:pt x="61" y="83"/>
                    </a:moveTo>
                    <a:cubicBezTo>
                      <a:pt x="61" y="79"/>
                      <a:pt x="64" y="75"/>
                      <a:pt x="69" y="75"/>
                    </a:cubicBezTo>
                    <a:cubicBezTo>
                      <a:pt x="467" y="75"/>
                      <a:pt x="467" y="75"/>
                      <a:pt x="467" y="75"/>
                    </a:cubicBezTo>
                    <a:cubicBezTo>
                      <a:pt x="471" y="75"/>
                      <a:pt x="475" y="79"/>
                      <a:pt x="475" y="83"/>
                    </a:cubicBezTo>
                    <a:cubicBezTo>
                      <a:pt x="475" y="88"/>
                      <a:pt x="471" y="91"/>
                      <a:pt x="467" y="91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4" y="91"/>
                      <a:pt x="61" y="88"/>
                      <a:pt x="61" y="83"/>
                    </a:cubicBezTo>
                    <a:close/>
                    <a:moveTo>
                      <a:pt x="409" y="150"/>
                    </a:moveTo>
                    <a:cubicBezTo>
                      <a:pt x="105" y="150"/>
                      <a:pt x="105" y="150"/>
                      <a:pt x="105" y="150"/>
                    </a:cubicBezTo>
                    <a:cubicBezTo>
                      <a:pt x="101" y="150"/>
                      <a:pt x="97" y="146"/>
                      <a:pt x="97" y="142"/>
                    </a:cubicBezTo>
                    <a:cubicBezTo>
                      <a:pt x="97" y="138"/>
                      <a:pt x="101" y="134"/>
                      <a:pt x="105" y="134"/>
                    </a:cubicBezTo>
                    <a:cubicBezTo>
                      <a:pt x="409" y="134"/>
                      <a:pt x="409" y="134"/>
                      <a:pt x="409" y="134"/>
                    </a:cubicBezTo>
                    <a:cubicBezTo>
                      <a:pt x="413" y="134"/>
                      <a:pt x="416" y="138"/>
                      <a:pt x="416" y="142"/>
                    </a:cubicBezTo>
                    <a:cubicBezTo>
                      <a:pt x="416" y="146"/>
                      <a:pt x="413" y="150"/>
                      <a:pt x="409" y="150"/>
                    </a:cubicBezTo>
                    <a:close/>
                    <a:moveTo>
                      <a:pt x="299" y="240"/>
                    </a:moveTo>
                    <a:cubicBezTo>
                      <a:pt x="299" y="244"/>
                      <a:pt x="296" y="248"/>
                      <a:pt x="291" y="248"/>
                    </a:cubicBezTo>
                    <a:cubicBezTo>
                      <a:pt x="118" y="248"/>
                      <a:pt x="118" y="248"/>
                      <a:pt x="118" y="248"/>
                    </a:cubicBezTo>
                    <a:cubicBezTo>
                      <a:pt x="114" y="248"/>
                      <a:pt x="110" y="244"/>
                      <a:pt x="110" y="240"/>
                    </a:cubicBezTo>
                    <a:cubicBezTo>
                      <a:pt x="110" y="236"/>
                      <a:pt x="114" y="232"/>
                      <a:pt x="118" y="232"/>
                    </a:cubicBezTo>
                    <a:cubicBezTo>
                      <a:pt x="291" y="232"/>
                      <a:pt x="291" y="232"/>
                      <a:pt x="291" y="232"/>
                    </a:cubicBezTo>
                    <a:cubicBezTo>
                      <a:pt x="296" y="232"/>
                      <a:pt x="299" y="236"/>
                      <a:pt x="299" y="240"/>
                    </a:cubicBezTo>
                    <a:close/>
                    <a:moveTo>
                      <a:pt x="299" y="297"/>
                    </a:moveTo>
                    <a:cubicBezTo>
                      <a:pt x="299" y="302"/>
                      <a:pt x="296" y="305"/>
                      <a:pt x="291" y="30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14" y="305"/>
                      <a:pt x="110" y="302"/>
                      <a:pt x="110" y="297"/>
                    </a:cubicBezTo>
                    <a:cubicBezTo>
                      <a:pt x="110" y="293"/>
                      <a:pt x="114" y="290"/>
                      <a:pt x="118" y="290"/>
                    </a:cubicBezTo>
                    <a:cubicBezTo>
                      <a:pt x="291" y="290"/>
                      <a:pt x="291" y="290"/>
                      <a:pt x="291" y="290"/>
                    </a:cubicBezTo>
                    <a:cubicBezTo>
                      <a:pt x="296" y="290"/>
                      <a:pt x="299" y="293"/>
                      <a:pt x="299" y="2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8" name="Freeform 11"/>
              <p:cNvSpPr/>
              <p:nvPr/>
            </p:nvSpPr>
            <p:spPr bwMode="auto">
              <a:xfrm>
                <a:off x="2281816" y="794618"/>
                <a:ext cx="809625" cy="446088"/>
              </a:xfrm>
              <a:custGeom>
                <a:avLst/>
                <a:gdLst>
                  <a:gd name="T0" fmla="*/ 7 w 683"/>
                  <a:gd name="T1" fmla="*/ 118 h 376"/>
                  <a:gd name="T2" fmla="*/ 334 w 683"/>
                  <a:gd name="T3" fmla="*/ 1 h 376"/>
                  <a:gd name="T4" fmla="*/ 341 w 683"/>
                  <a:gd name="T5" fmla="*/ 1 h 376"/>
                  <a:gd name="T6" fmla="*/ 675 w 683"/>
                  <a:gd name="T7" fmla="*/ 118 h 376"/>
                  <a:gd name="T8" fmla="*/ 683 w 683"/>
                  <a:gd name="T9" fmla="*/ 129 h 376"/>
                  <a:gd name="T10" fmla="*/ 675 w 683"/>
                  <a:gd name="T11" fmla="*/ 139 h 376"/>
                  <a:gd name="T12" fmla="*/ 561 w 683"/>
                  <a:gd name="T13" fmla="*/ 172 h 376"/>
                  <a:gd name="T14" fmla="*/ 338 w 683"/>
                  <a:gd name="T15" fmla="*/ 119 h 376"/>
                  <a:gd name="T16" fmla="*/ 328 w 683"/>
                  <a:gd name="T17" fmla="*/ 130 h 376"/>
                  <a:gd name="T18" fmla="*/ 338 w 683"/>
                  <a:gd name="T19" fmla="*/ 140 h 376"/>
                  <a:gd name="T20" fmla="*/ 545 w 683"/>
                  <a:gd name="T21" fmla="*/ 185 h 376"/>
                  <a:gd name="T22" fmla="*/ 545 w 683"/>
                  <a:gd name="T23" fmla="*/ 255 h 376"/>
                  <a:gd name="T24" fmla="*/ 545 w 683"/>
                  <a:gd name="T25" fmla="*/ 256 h 376"/>
                  <a:gd name="T26" fmla="*/ 337 w 683"/>
                  <a:gd name="T27" fmla="*/ 305 h 376"/>
                  <a:gd name="T28" fmla="*/ 130 w 683"/>
                  <a:gd name="T29" fmla="*/ 256 h 376"/>
                  <a:gd name="T30" fmla="*/ 130 w 683"/>
                  <a:gd name="T31" fmla="*/ 255 h 376"/>
                  <a:gd name="T32" fmla="*/ 130 w 683"/>
                  <a:gd name="T33" fmla="*/ 174 h 376"/>
                  <a:gd name="T34" fmla="*/ 71 w 683"/>
                  <a:gd name="T35" fmla="*/ 157 h 376"/>
                  <a:gd name="T36" fmla="*/ 71 w 683"/>
                  <a:gd name="T37" fmla="*/ 249 h 376"/>
                  <a:gd name="T38" fmla="*/ 92 w 683"/>
                  <a:gd name="T39" fmla="*/ 277 h 376"/>
                  <a:gd name="T40" fmla="*/ 75 w 683"/>
                  <a:gd name="T41" fmla="*/ 303 h 376"/>
                  <a:gd name="T42" fmla="*/ 82 w 683"/>
                  <a:gd name="T43" fmla="*/ 338 h 376"/>
                  <a:gd name="T44" fmla="*/ 28 w 683"/>
                  <a:gd name="T45" fmla="*/ 361 h 376"/>
                  <a:gd name="T46" fmla="*/ 39 w 683"/>
                  <a:gd name="T47" fmla="*/ 301 h 376"/>
                  <a:gd name="T48" fmla="*/ 26 w 683"/>
                  <a:gd name="T49" fmla="*/ 277 h 376"/>
                  <a:gd name="T50" fmla="*/ 46 w 683"/>
                  <a:gd name="T51" fmla="*/ 249 h 376"/>
                  <a:gd name="T52" fmla="*/ 46 w 683"/>
                  <a:gd name="T53" fmla="*/ 150 h 376"/>
                  <a:gd name="T54" fmla="*/ 8 w 683"/>
                  <a:gd name="T55" fmla="*/ 139 h 376"/>
                  <a:gd name="T56" fmla="*/ 0 w 683"/>
                  <a:gd name="T57" fmla="*/ 129 h 376"/>
                  <a:gd name="T58" fmla="*/ 7 w 683"/>
                  <a:gd name="T59" fmla="*/ 118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83" h="376">
                    <a:moveTo>
                      <a:pt x="7" y="118"/>
                    </a:moveTo>
                    <a:cubicBezTo>
                      <a:pt x="334" y="1"/>
                      <a:pt x="334" y="1"/>
                      <a:pt x="334" y="1"/>
                    </a:cubicBezTo>
                    <a:cubicBezTo>
                      <a:pt x="336" y="0"/>
                      <a:pt x="339" y="0"/>
                      <a:pt x="341" y="1"/>
                    </a:cubicBezTo>
                    <a:cubicBezTo>
                      <a:pt x="675" y="118"/>
                      <a:pt x="675" y="118"/>
                      <a:pt x="675" y="118"/>
                    </a:cubicBezTo>
                    <a:cubicBezTo>
                      <a:pt x="680" y="120"/>
                      <a:pt x="683" y="124"/>
                      <a:pt x="683" y="129"/>
                    </a:cubicBezTo>
                    <a:cubicBezTo>
                      <a:pt x="682" y="134"/>
                      <a:pt x="679" y="138"/>
                      <a:pt x="675" y="139"/>
                    </a:cubicBezTo>
                    <a:cubicBezTo>
                      <a:pt x="561" y="172"/>
                      <a:pt x="561" y="172"/>
                      <a:pt x="561" y="172"/>
                    </a:cubicBezTo>
                    <a:cubicBezTo>
                      <a:pt x="537" y="136"/>
                      <a:pt x="430" y="119"/>
                      <a:pt x="338" y="119"/>
                    </a:cubicBezTo>
                    <a:cubicBezTo>
                      <a:pt x="333" y="119"/>
                      <a:pt x="328" y="124"/>
                      <a:pt x="328" y="130"/>
                    </a:cubicBezTo>
                    <a:cubicBezTo>
                      <a:pt x="328" y="136"/>
                      <a:pt x="333" y="140"/>
                      <a:pt x="338" y="140"/>
                    </a:cubicBezTo>
                    <a:cubicBezTo>
                      <a:pt x="452" y="140"/>
                      <a:pt x="534" y="164"/>
                      <a:pt x="545" y="185"/>
                    </a:cubicBezTo>
                    <a:cubicBezTo>
                      <a:pt x="545" y="255"/>
                      <a:pt x="545" y="255"/>
                      <a:pt x="545" y="255"/>
                    </a:cubicBezTo>
                    <a:cubicBezTo>
                      <a:pt x="545" y="255"/>
                      <a:pt x="545" y="255"/>
                      <a:pt x="545" y="256"/>
                    </a:cubicBezTo>
                    <a:cubicBezTo>
                      <a:pt x="545" y="283"/>
                      <a:pt x="452" y="305"/>
                      <a:pt x="337" y="305"/>
                    </a:cubicBezTo>
                    <a:cubicBezTo>
                      <a:pt x="223" y="305"/>
                      <a:pt x="130" y="283"/>
                      <a:pt x="130" y="256"/>
                    </a:cubicBezTo>
                    <a:cubicBezTo>
                      <a:pt x="130" y="255"/>
                      <a:pt x="130" y="255"/>
                      <a:pt x="130" y="255"/>
                    </a:cubicBezTo>
                    <a:cubicBezTo>
                      <a:pt x="130" y="174"/>
                      <a:pt x="130" y="174"/>
                      <a:pt x="130" y="174"/>
                    </a:cubicBezTo>
                    <a:cubicBezTo>
                      <a:pt x="71" y="157"/>
                      <a:pt x="71" y="157"/>
                      <a:pt x="71" y="157"/>
                    </a:cubicBezTo>
                    <a:cubicBezTo>
                      <a:pt x="71" y="249"/>
                      <a:pt x="71" y="249"/>
                      <a:pt x="71" y="249"/>
                    </a:cubicBezTo>
                    <a:cubicBezTo>
                      <a:pt x="83" y="253"/>
                      <a:pt x="92" y="264"/>
                      <a:pt x="92" y="277"/>
                    </a:cubicBezTo>
                    <a:cubicBezTo>
                      <a:pt x="92" y="288"/>
                      <a:pt x="85" y="298"/>
                      <a:pt x="75" y="303"/>
                    </a:cubicBezTo>
                    <a:cubicBezTo>
                      <a:pt x="82" y="338"/>
                      <a:pt x="82" y="338"/>
                      <a:pt x="82" y="338"/>
                    </a:cubicBezTo>
                    <a:cubicBezTo>
                      <a:pt x="86" y="354"/>
                      <a:pt x="26" y="376"/>
                      <a:pt x="28" y="361"/>
                    </a:cubicBezTo>
                    <a:cubicBezTo>
                      <a:pt x="39" y="301"/>
                      <a:pt x="39" y="301"/>
                      <a:pt x="39" y="301"/>
                    </a:cubicBezTo>
                    <a:cubicBezTo>
                      <a:pt x="31" y="296"/>
                      <a:pt x="26" y="287"/>
                      <a:pt x="26" y="277"/>
                    </a:cubicBezTo>
                    <a:cubicBezTo>
                      <a:pt x="26" y="264"/>
                      <a:pt x="34" y="253"/>
                      <a:pt x="46" y="249"/>
                    </a:cubicBezTo>
                    <a:cubicBezTo>
                      <a:pt x="46" y="150"/>
                      <a:pt x="46" y="150"/>
                      <a:pt x="46" y="150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3" y="138"/>
                      <a:pt x="0" y="134"/>
                      <a:pt x="0" y="129"/>
                    </a:cubicBezTo>
                    <a:cubicBezTo>
                      <a:pt x="0" y="124"/>
                      <a:pt x="3" y="120"/>
                      <a:pt x="7" y="1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9" name="Freeform 12"/>
              <p:cNvSpPr>
                <a:spLocks noEditPoints="1"/>
              </p:cNvSpPr>
              <p:nvPr/>
            </p:nvSpPr>
            <p:spPr bwMode="auto">
              <a:xfrm>
                <a:off x="4413828" y="642218"/>
                <a:ext cx="576262" cy="596900"/>
              </a:xfrm>
              <a:custGeom>
                <a:avLst/>
                <a:gdLst>
                  <a:gd name="T0" fmla="*/ 485 w 485"/>
                  <a:gd name="T1" fmla="*/ 490 h 503"/>
                  <a:gd name="T2" fmla="*/ 14 w 485"/>
                  <a:gd name="T3" fmla="*/ 503 h 503"/>
                  <a:gd name="T4" fmla="*/ 0 w 485"/>
                  <a:gd name="T5" fmla="*/ 489 h 503"/>
                  <a:gd name="T6" fmla="*/ 471 w 485"/>
                  <a:gd name="T7" fmla="*/ 476 h 503"/>
                  <a:gd name="T8" fmla="*/ 17 w 485"/>
                  <a:gd name="T9" fmla="*/ 439 h 503"/>
                  <a:gd name="T10" fmla="*/ 31 w 485"/>
                  <a:gd name="T11" fmla="*/ 453 h 503"/>
                  <a:gd name="T12" fmla="*/ 468 w 485"/>
                  <a:gd name="T13" fmla="*/ 440 h 503"/>
                  <a:gd name="T14" fmla="*/ 454 w 485"/>
                  <a:gd name="T15" fmla="*/ 426 h 503"/>
                  <a:gd name="T16" fmla="*/ 17 w 485"/>
                  <a:gd name="T17" fmla="*/ 439 h 503"/>
                  <a:gd name="T18" fmla="*/ 21 w 485"/>
                  <a:gd name="T19" fmla="*/ 134 h 503"/>
                  <a:gd name="T20" fmla="*/ 247 w 485"/>
                  <a:gd name="T21" fmla="*/ 1 h 503"/>
                  <a:gd name="T22" fmla="*/ 474 w 485"/>
                  <a:gd name="T23" fmla="*/ 153 h 503"/>
                  <a:gd name="T24" fmla="*/ 25 w 485"/>
                  <a:gd name="T25" fmla="*/ 164 h 503"/>
                  <a:gd name="T26" fmla="*/ 211 w 485"/>
                  <a:gd name="T27" fmla="*/ 91 h 503"/>
                  <a:gd name="T28" fmla="*/ 274 w 485"/>
                  <a:gd name="T29" fmla="*/ 91 h 503"/>
                  <a:gd name="T30" fmla="*/ 211 w 485"/>
                  <a:gd name="T31" fmla="*/ 91 h 503"/>
                  <a:gd name="T32" fmla="*/ 52 w 485"/>
                  <a:gd name="T33" fmla="*/ 385 h 503"/>
                  <a:gd name="T34" fmla="*/ 69 w 485"/>
                  <a:gd name="T35" fmla="*/ 399 h 503"/>
                  <a:gd name="T36" fmla="*/ 147 w 485"/>
                  <a:gd name="T37" fmla="*/ 385 h 503"/>
                  <a:gd name="T38" fmla="*/ 134 w 485"/>
                  <a:gd name="T39" fmla="*/ 371 h 503"/>
                  <a:gd name="T40" fmla="*/ 129 w 485"/>
                  <a:gd name="T41" fmla="*/ 218 h 503"/>
                  <a:gd name="T42" fmla="*/ 147 w 485"/>
                  <a:gd name="T43" fmla="*/ 205 h 503"/>
                  <a:gd name="T44" fmla="*/ 136 w 485"/>
                  <a:gd name="T45" fmla="*/ 191 h 503"/>
                  <a:gd name="T46" fmla="*/ 52 w 485"/>
                  <a:gd name="T47" fmla="*/ 204 h 503"/>
                  <a:gd name="T48" fmla="*/ 66 w 485"/>
                  <a:gd name="T49" fmla="*/ 218 h 503"/>
                  <a:gd name="T50" fmla="*/ 69 w 485"/>
                  <a:gd name="T51" fmla="*/ 371 h 503"/>
                  <a:gd name="T52" fmla="*/ 209 w 485"/>
                  <a:gd name="T53" fmla="*/ 371 h 503"/>
                  <a:gd name="T54" fmla="*/ 195 w 485"/>
                  <a:gd name="T55" fmla="*/ 385 h 503"/>
                  <a:gd name="T56" fmla="*/ 276 w 485"/>
                  <a:gd name="T57" fmla="*/ 399 h 503"/>
                  <a:gd name="T58" fmla="*/ 290 w 485"/>
                  <a:gd name="T59" fmla="*/ 385 h 503"/>
                  <a:gd name="T60" fmla="*/ 272 w 485"/>
                  <a:gd name="T61" fmla="*/ 371 h 503"/>
                  <a:gd name="T62" fmla="*/ 276 w 485"/>
                  <a:gd name="T63" fmla="*/ 218 h 503"/>
                  <a:gd name="T64" fmla="*/ 290 w 485"/>
                  <a:gd name="T65" fmla="*/ 204 h 503"/>
                  <a:gd name="T66" fmla="*/ 211 w 485"/>
                  <a:gd name="T67" fmla="*/ 191 h 503"/>
                  <a:gd name="T68" fmla="*/ 195 w 485"/>
                  <a:gd name="T69" fmla="*/ 205 h 503"/>
                  <a:gd name="T70" fmla="*/ 212 w 485"/>
                  <a:gd name="T71" fmla="*/ 218 h 503"/>
                  <a:gd name="T72" fmla="*/ 209 w 485"/>
                  <a:gd name="T73" fmla="*/ 371 h 503"/>
                  <a:gd name="T74" fmla="*/ 338 w 485"/>
                  <a:gd name="T75" fmla="*/ 385 h 503"/>
                  <a:gd name="T76" fmla="*/ 354 w 485"/>
                  <a:gd name="T77" fmla="*/ 399 h 503"/>
                  <a:gd name="T78" fmla="*/ 433 w 485"/>
                  <a:gd name="T79" fmla="*/ 385 h 503"/>
                  <a:gd name="T80" fmla="*/ 419 w 485"/>
                  <a:gd name="T81" fmla="*/ 371 h 503"/>
                  <a:gd name="T82" fmla="*/ 415 w 485"/>
                  <a:gd name="T83" fmla="*/ 218 h 503"/>
                  <a:gd name="T84" fmla="*/ 433 w 485"/>
                  <a:gd name="T85" fmla="*/ 205 h 503"/>
                  <a:gd name="T86" fmla="*/ 422 w 485"/>
                  <a:gd name="T87" fmla="*/ 191 h 503"/>
                  <a:gd name="T88" fmla="*/ 338 w 485"/>
                  <a:gd name="T89" fmla="*/ 204 h 503"/>
                  <a:gd name="T90" fmla="*/ 351 w 485"/>
                  <a:gd name="T91" fmla="*/ 218 h 503"/>
                  <a:gd name="T92" fmla="*/ 354 w 485"/>
                  <a:gd name="T93" fmla="*/ 371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85" h="503">
                    <a:moveTo>
                      <a:pt x="485" y="489"/>
                    </a:moveTo>
                    <a:cubicBezTo>
                      <a:pt x="485" y="490"/>
                      <a:pt x="485" y="490"/>
                      <a:pt x="485" y="490"/>
                    </a:cubicBezTo>
                    <a:cubicBezTo>
                      <a:pt x="485" y="497"/>
                      <a:pt x="479" y="503"/>
                      <a:pt x="471" y="503"/>
                    </a:cubicBezTo>
                    <a:cubicBezTo>
                      <a:pt x="14" y="503"/>
                      <a:pt x="14" y="503"/>
                      <a:pt x="14" y="503"/>
                    </a:cubicBezTo>
                    <a:cubicBezTo>
                      <a:pt x="6" y="503"/>
                      <a:pt x="0" y="497"/>
                      <a:pt x="0" y="49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482"/>
                      <a:pt x="6" y="476"/>
                      <a:pt x="14" y="476"/>
                    </a:cubicBezTo>
                    <a:cubicBezTo>
                      <a:pt x="471" y="476"/>
                      <a:pt x="471" y="476"/>
                      <a:pt x="471" y="476"/>
                    </a:cubicBezTo>
                    <a:cubicBezTo>
                      <a:pt x="479" y="476"/>
                      <a:pt x="485" y="482"/>
                      <a:pt x="485" y="489"/>
                    </a:cubicBezTo>
                    <a:close/>
                    <a:moveTo>
                      <a:pt x="17" y="439"/>
                    </a:moveTo>
                    <a:cubicBezTo>
                      <a:pt x="17" y="440"/>
                      <a:pt x="17" y="440"/>
                      <a:pt x="17" y="440"/>
                    </a:cubicBezTo>
                    <a:cubicBezTo>
                      <a:pt x="17" y="447"/>
                      <a:pt x="23" y="453"/>
                      <a:pt x="31" y="453"/>
                    </a:cubicBezTo>
                    <a:cubicBezTo>
                      <a:pt x="454" y="453"/>
                      <a:pt x="454" y="453"/>
                      <a:pt x="454" y="453"/>
                    </a:cubicBezTo>
                    <a:cubicBezTo>
                      <a:pt x="462" y="453"/>
                      <a:pt x="468" y="447"/>
                      <a:pt x="468" y="440"/>
                    </a:cubicBezTo>
                    <a:cubicBezTo>
                      <a:pt x="468" y="439"/>
                      <a:pt x="468" y="439"/>
                      <a:pt x="468" y="439"/>
                    </a:cubicBezTo>
                    <a:cubicBezTo>
                      <a:pt x="468" y="432"/>
                      <a:pt x="462" y="426"/>
                      <a:pt x="454" y="426"/>
                    </a:cubicBezTo>
                    <a:cubicBezTo>
                      <a:pt x="31" y="426"/>
                      <a:pt x="31" y="426"/>
                      <a:pt x="31" y="426"/>
                    </a:cubicBezTo>
                    <a:cubicBezTo>
                      <a:pt x="23" y="426"/>
                      <a:pt x="17" y="432"/>
                      <a:pt x="17" y="439"/>
                    </a:cubicBezTo>
                    <a:close/>
                    <a:moveTo>
                      <a:pt x="11" y="153"/>
                    </a:moveTo>
                    <a:cubicBezTo>
                      <a:pt x="10" y="147"/>
                      <a:pt x="9" y="141"/>
                      <a:pt x="21" y="134"/>
                    </a:cubicBezTo>
                    <a:cubicBezTo>
                      <a:pt x="32" y="127"/>
                      <a:pt x="238" y="1"/>
                      <a:pt x="238" y="1"/>
                    </a:cubicBezTo>
                    <a:cubicBezTo>
                      <a:pt x="241" y="0"/>
                      <a:pt x="244" y="0"/>
                      <a:pt x="247" y="1"/>
                    </a:cubicBezTo>
                    <a:cubicBezTo>
                      <a:pt x="247" y="1"/>
                      <a:pt x="455" y="128"/>
                      <a:pt x="464" y="134"/>
                    </a:cubicBezTo>
                    <a:cubicBezTo>
                      <a:pt x="474" y="140"/>
                      <a:pt x="475" y="147"/>
                      <a:pt x="474" y="153"/>
                    </a:cubicBezTo>
                    <a:cubicBezTo>
                      <a:pt x="473" y="159"/>
                      <a:pt x="467" y="164"/>
                      <a:pt x="460" y="164"/>
                    </a:cubicBezTo>
                    <a:cubicBezTo>
                      <a:pt x="25" y="164"/>
                      <a:pt x="25" y="164"/>
                      <a:pt x="25" y="164"/>
                    </a:cubicBezTo>
                    <a:cubicBezTo>
                      <a:pt x="18" y="164"/>
                      <a:pt x="12" y="159"/>
                      <a:pt x="11" y="153"/>
                    </a:cubicBezTo>
                    <a:close/>
                    <a:moveTo>
                      <a:pt x="211" y="91"/>
                    </a:moveTo>
                    <a:cubicBezTo>
                      <a:pt x="211" y="108"/>
                      <a:pt x="225" y="122"/>
                      <a:pt x="243" y="122"/>
                    </a:cubicBezTo>
                    <a:cubicBezTo>
                      <a:pt x="260" y="122"/>
                      <a:pt x="274" y="108"/>
                      <a:pt x="274" y="91"/>
                    </a:cubicBezTo>
                    <a:cubicBezTo>
                      <a:pt x="274" y="74"/>
                      <a:pt x="260" y="59"/>
                      <a:pt x="243" y="59"/>
                    </a:cubicBezTo>
                    <a:cubicBezTo>
                      <a:pt x="225" y="59"/>
                      <a:pt x="211" y="74"/>
                      <a:pt x="211" y="91"/>
                    </a:cubicBezTo>
                    <a:close/>
                    <a:moveTo>
                      <a:pt x="66" y="371"/>
                    </a:moveTo>
                    <a:cubicBezTo>
                      <a:pt x="58" y="371"/>
                      <a:pt x="52" y="377"/>
                      <a:pt x="52" y="385"/>
                    </a:cubicBezTo>
                    <a:cubicBezTo>
                      <a:pt x="52" y="385"/>
                      <a:pt x="52" y="385"/>
                      <a:pt x="52" y="385"/>
                    </a:cubicBezTo>
                    <a:cubicBezTo>
                      <a:pt x="52" y="393"/>
                      <a:pt x="61" y="399"/>
                      <a:pt x="69" y="399"/>
                    </a:cubicBezTo>
                    <a:cubicBezTo>
                      <a:pt x="134" y="399"/>
                      <a:pt x="134" y="399"/>
                      <a:pt x="134" y="399"/>
                    </a:cubicBezTo>
                    <a:cubicBezTo>
                      <a:pt x="141" y="399"/>
                      <a:pt x="147" y="393"/>
                      <a:pt x="147" y="385"/>
                    </a:cubicBezTo>
                    <a:cubicBezTo>
                      <a:pt x="147" y="385"/>
                      <a:pt x="147" y="385"/>
                      <a:pt x="147" y="385"/>
                    </a:cubicBezTo>
                    <a:cubicBezTo>
                      <a:pt x="147" y="377"/>
                      <a:pt x="141" y="371"/>
                      <a:pt x="134" y="371"/>
                    </a:cubicBezTo>
                    <a:cubicBezTo>
                      <a:pt x="129" y="371"/>
                      <a:pt x="129" y="371"/>
                      <a:pt x="129" y="371"/>
                    </a:cubicBezTo>
                    <a:cubicBezTo>
                      <a:pt x="129" y="218"/>
                      <a:pt x="129" y="218"/>
                      <a:pt x="129" y="218"/>
                    </a:cubicBezTo>
                    <a:cubicBezTo>
                      <a:pt x="134" y="218"/>
                      <a:pt x="134" y="218"/>
                      <a:pt x="134" y="218"/>
                    </a:cubicBezTo>
                    <a:cubicBezTo>
                      <a:pt x="141" y="218"/>
                      <a:pt x="147" y="212"/>
                      <a:pt x="147" y="205"/>
                    </a:cubicBezTo>
                    <a:cubicBezTo>
                      <a:pt x="147" y="204"/>
                      <a:pt x="147" y="204"/>
                      <a:pt x="147" y="204"/>
                    </a:cubicBezTo>
                    <a:cubicBezTo>
                      <a:pt x="147" y="197"/>
                      <a:pt x="141" y="191"/>
                      <a:pt x="136" y="191"/>
                    </a:cubicBezTo>
                    <a:cubicBezTo>
                      <a:pt x="69" y="191"/>
                      <a:pt x="69" y="191"/>
                      <a:pt x="69" y="191"/>
                    </a:cubicBezTo>
                    <a:cubicBezTo>
                      <a:pt x="58" y="191"/>
                      <a:pt x="52" y="197"/>
                      <a:pt x="52" y="204"/>
                    </a:cubicBezTo>
                    <a:cubicBezTo>
                      <a:pt x="52" y="205"/>
                      <a:pt x="52" y="205"/>
                      <a:pt x="52" y="205"/>
                    </a:cubicBezTo>
                    <a:cubicBezTo>
                      <a:pt x="52" y="212"/>
                      <a:pt x="58" y="218"/>
                      <a:pt x="66" y="218"/>
                    </a:cubicBezTo>
                    <a:cubicBezTo>
                      <a:pt x="69" y="218"/>
                      <a:pt x="69" y="218"/>
                      <a:pt x="69" y="218"/>
                    </a:cubicBezTo>
                    <a:cubicBezTo>
                      <a:pt x="69" y="371"/>
                      <a:pt x="69" y="371"/>
                      <a:pt x="69" y="371"/>
                    </a:cubicBezTo>
                    <a:lnTo>
                      <a:pt x="66" y="371"/>
                    </a:lnTo>
                    <a:close/>
                    <a:moveTo>
                      <a:pt x="209" y="371"/>
                    </a:moveTo>
                    <a:cubicBezTo>
                      <a:pt x="201" y="371"/>
                      <a:pt x="195" y="377"/>
                      <a:pt x="195" y="385"/>
                    </a:cubicBezTo>
                    <a:cubicBezTo>
                      <a:pt x="195" y="385"/>
                      <a:pt x="195" y="385"/>
                      <a:pt x="195" y="385"/>
                    </a:cubicBezTo>
                    <a:cubicBezTo>
                      <a:pt x="195" y="393"/>
                      <a:pt x="204" y="399"/>
                      <a:pt x="211" y="399"/>
                    </a:cubicBezTo>
                    <a:cubicBezTo>
                      <a:pt x="276" y="399"/>
                      <a:pt x="276" y="399"/>
                      <a:pt x="276" y="399"/>
                    </a:cubicBezTo>
                    <a:cubicBezTo>
                      <a:pt x="284" y="399"/>
                      <a:pt x="290" y="393"/>
                      <a:pt x="290" y="385"/>
                    </a:cubicBezTo>
                    <a:cubicBezTo>
                      <a:pt x="290" y="385"/>
                      <a:pt x="290" y="385"/>
                      <a:pt x="290" y="385"/>
                    </a:cubicBezTo>
                    <a:cubicBezTo>
                      <a:pt x="290" y="377"/>
                      <a:pt x="284" y="371"/>
                      <a:pt x="276" y="371"/>
                    </a:cubicBezTo>
                    <a:cubicBezTo>
                      <a:pt x="272" y="371"/>
                      <a:pt x="272" y="371"/>
                      <a:pt x="272" y="371"/>
                    </a:cubicBezTo>
                    <a:cubicBezTo>
                      <a:pt x="272" y="218"/>
                      <a:pt x="272" y="218"/>
                      <a:pt x="272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84" y="218"/>
                      <a:pt x="290" y="212"/>
                      <a:pt x="290" y="205"/>
                    </a:cubicBezTo>
                    <a:cubicBezTo>
                      <a:pt x="290" y="204"/>
                      <a:pt x="290" y="204"/>
                      <a:pt x="290" y="204"/>
                    </a:cubicBezTo>
                    <a:cubicBezTo>
                      <a:pt x="290" y="197"/>
                      <a:pt x="284" y="191"/>
                      <a:pt x="279" y="191"/>
                    </a:cubicBezTo>
                    <a:cubicBezTo>
                      <a:pt x="211" y="191"/>
                      <a:pt x="211" y="191"/>
                      <a:pt x="211" y="191"/>
                    </a:cubicBezTo>
                    <a:cubicBezTo>
                      <a:pt x="201" y="191"/>
                      <a:pt x="195" y="197"/>
                      <a:pt x="195" y="204"/>
                    </a:cubicBezTo>
                    <a:cubicBezTo>
                      <a:pt x="195" y="205"/>
                      <a:pt x="195" y="205"/>
                      <a:pt x="195" y="205"/>
                    </a:cubicBezTo>
                    <a:cubicBezTo>
                      <a:pt x="195" y="212"/>
                      <a:pt x="201" y="218"/>
                      <a:pt x="209" y="218"/>
                    </a:cubicBezTo>
                    <a:cubicBezTo>
                      <a:pt x="212" y="218"/>
                      <a:pt x="212" y="218"/>
                      <a:pt x="212" y="218"/>
                    </a:cubicBezTo>
                    <a:cubicBezTo>
                      <a:pt x="212" y="371"/>
                      <a:pt x="212" y="371"/>
                      <a:pt x="212" y="371"/>
                    </a:cubicBezTo>
                    <a:lnTo>
                      <a:pt x="209" y="371"/>
                    </a:lnTo>
                    <a:close/>
                    <a:moveTo>
                      <a:pt x="351" y="371"/>
                    </a:moveTo>
                    <a:cubicBezTo>
                      <a:pt x="344" y="371"/>
                      <a:pt x="338" y="377"/>
                      <a:pt x="338" y="385"/>
                    </a:cubicBezTo>
                    <a:cubicBezTo>
                      <a:pt x="338" y="385"/>
                      <a:pt x="338" y="385"/>
                      <a:pt x="338" y="385"/>
                    </a:cubicBezTo>
                    <a:cubicBezTo>
                      <a:pt x="338" y="393"/>
                      <a:pt x="347" y="399"/>
                      <a:pt x="354" y="399"/>
                    </a:cubicBezTo>
                    <a:cubicBezTo>
                      <a:pt x="419" y="399"/>
                      <a:pt x="419" y="399"/>
                      <a:pt x="419" y="399"/>
                    </a:cubicBezTo>
                    <a:cubicBezTo>
                      <a:pt x="427" y="399"/>
                      <a:pt x="433" y="393"/>
                      <a:pt x="433" y="385"/>
                    </a:cubicBezTo>
                    <a:cubicBezTo>
                      <a:pt x="433" y="385"/>
                      <a:pt x="433" y="385"/>
                      <a:pt x="433" y="385"/>
                    </a:cubicBezTo>
                    <a:cubicBezTo>
                      <a:pt x="433" y="377"/>
                      <a:pt x="427" y="371"/>
                      <a:pt x="419" y="371"/>
                    </a:cubicBezTo>
                    <a:cubicBezTo>
                      <a:pt x="415" y="371"/>
                      <a:pt x="415" y="371"/>
                      <a:pt x="415" y="371"/>
                    </a:cubicBezTo>
                    <a:cubicBezTo>
                      <a:pt x="415" y="218"/>
                      <a:pt x="415" y="218"/>
                      <a:pt x="415" y="218"/>
                    </a:cubicBezTo>
                    <a:cubicBezTo>
                      <a:pt x="419" y="218"/>
                      <a:pt x="419" y="218"/>
                      <a:pt x="419" y="218"/>
                    </a:cubicBezTo>
                    <a:cubicBezTo>
                      <a:pt x="427" y="218"/>
                      <a:pt x="433" y="212"/>
                      <a:pt x="433" y="205"/>
                    </a:cubicBezTo>
                    <a:cubicBezTo>
                      <a:pt x="433" y="204"/>
                      <a:pt x="433" y="204"/>
                      <a:pt x="433" y="204"/>
                    </a:cubicBezTo>
                    <a:cubicBezTo>
                      <a:pt x="433" y="197"/>
                      <a:pt x="427" y="191"/>
                      <a:pt x="422" y="191"/>
                    </a:cubicBezTo>
                    <a:cubicBezTo>
                      <a:pt x="354" y="191"/>
                      <a:pt x="354" y="191"/>
                      <a:pt x="354" y="191"/>
                    </a:cubicBezTo>
                    <a:cubicBezTo>
                      <a:pt x="344" y="191"/>
                      <a:pt x="338" y="197"/>
                      <a:pt x="338" y="204"/>
                    </a:cubicBezTo>
                    <a:cubicBezTo>
                      <a:pt x="338" y="205"/>
                      <a:pt x="338" y="205"/>
                      <a:pt x="338" y="205"/>
                    </a:cubicBezTo>
                    <a:cubicBezTo>
                      <a:pt x="338" y="212"/>
                      <a:pt x="344" y="218"/>
                      <a:pt x="351" y="218"/>
                    </a:cubicBezTo>
                    <a:cubicBezTo>
                      <a:pt x="354" y="218"/>
                      <a:pt x="354" y="218"/>
                      <a:pt x="354" y="218"/>
                    </a:cubicBezTo>
                    <a:cubicBezTo>
                      <a:pt x="354" y="371"/>
                      <a:pt x="354" y="371"/>
                      <a:pt x="354" y="371"/>
                    </a:cubicBezTo>
                    <a:lnTo>
                      <a:pt x="351" y="37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0" name="Freeform 13"/>
              <p:cNvSpPr>
                <a:spLocks noEditPoints="1"/>
              </p:cNvSpPr>
              <p:nvPr/>
            </p:nvSpPr>
            <p:spPr bwMode="auto">
              <a:xfrm>
                <a:off x="3354966" y="2983780"/>
                <a:ext cx="704850" cy="511175"/>
              </a:xfrm>
              <a:custGeom>
                <a:avLst/>
                <a:gdLst>
                  <a:gd name="T0" fmla="*/ 390 w 594"/>
                  <a:gd name="T1" fmla="*/ 126 h 431"/>
                  <a:gd name="T2" fmla="*/ 373 w 594"/>
                  <a:gd name="T3" fmla="*/ 143 h 431"/>
                  <a:gd name="T4" fmla="*/ 344 w 594"/>
                  <a:gd name="T5" fmla="*/ 284 h 431"/>
                  <a:gd name="T6" fmla="*/ 220 w 594"/>
                  <a:gd name="T7" fmla="*/ 255 h 431"/>
                  <a:gd name="T8" fmla="*/ 220 w 594"/>
                  <a:gd name="T9" fmla="*/ 126 h 431"/>
                  <a:gd name="T10" fmla="*/ 204 w 594"/>
                  <a:gd name="T11" fmla="*/ 93 h 431"/>
                  <a:gd name="T12" fmla="*/ 270 w 594"/>
                  <a:gd name="T13" fmla="*/ 124 h 431"/>
                  <a:gd name="T14" fmla="*/ 260 w 594"/>
                  <a:gd name="T15" fmla="*/ 140 h 431"/>
                  <a:gd name="T16" fmla="*/ 260 w 594"/>
                  <a:gd name="T17" fmla="*/ 246 h 431"/>
                  <a:gd name="T18" fmla="*/ 317 w 594"/>
                  <a:gd name="T19" fmla="*/ 246 h 431"/>
                  <a:gd name="T20" fmla="*/ 333 w 594"/>
                  <a:gd name="T21" fmla="*/ 229 h 431"/>
                  <a:gd name="T22" fmla="*/ 333 w 594"/>
                  <a:gd name="T23" fmla="*/ 124 h 431"/>
                  <a:gd name="T24" fmla="*/ 323 w 594"/>
                  <a:gd name="T25" fmla="*/ 93 h 431"/>
                  <a:gd name="T26" fmla="*/ 406 w 594"/>
                  <a:gd name="T27" fmla="*/ 76 h 431"/>
                  <a:gd name="T28" fmla="*/ 306 w 594"/>
                  <a:gd name="T29" fmla="*/ 140 h 431"/>
                  <a:gd name="T30" fmla="*/ 317 w 594"/>
                  <a:gd name="T31" fmla="*/ 229 h 431"/>
                  <a:gd name="T32" fmla="*/ 276 w 594"/>
                  <a:gd name="T33" fmla="*/ 140 h 431"/>
                  <a:gd name="T34" fmla="*/ 287 w 594"/>
                  <a:gd name="T35" fmla="*/ 76 h 431"/>
                  <a:gd name="T36" fmla="*/ 187 w 594"/>
                  <a:gd name="T37" fmla="*/ 143 h 431"/>
                  <a:gd name="T38" fmla="*/ 203 w 594"/>
                  <a:gd name="T39" fmla="*/ 261 h 431"/>
                  <a:gd name="T40" fmla="*/ 351 w 594"/>
                  <a:gd name="T41" fmla="*/ 300 h 431"/>
                  <a:gd name="T42" fmla="*/ 390 w 594"/>
                  <a:gd name="T43" fmla="*/ 143 h 431"/>
                  <a:gd name="T44" fmla="*/ 406 w 594"/>
                  <a:gd name="T45" fmla="*/ 76 h 431"/>
                  <a:gd name="T46" fmla="*/ 560 w 594"/>
                  <a:gd name="T47" fmla="*/ 43 h 431"/>
                  <a:gd name="T48" fmla="*/ 71 w 594"/>
                  <a:gd name="T49" fmla="*/ 0 h 431"/>
                  <a:gd name="T50" fmla="*/ 32 w 594"/>
                  <a:gd name="T51" fmla="*/ 369 h 431"/>
                  <a:gd name="T52" fmla="*/ 0 w 594"/>
                  <a:gd name="T53" fmla="*/ 384 h 431"/>
                  <a:gd name="T54" fmla="*/ 552 w 594"/>
                  <a:gd name="T55" fmla="*/ 431 h 431"/>
                  <a:gd name="T56" fmla="*/ 594 w 594"/>
                  <a:gd name="T57" fmla="*/ 369 h 431"/>
                  <a:gd name="T58" fmla="*/ 327 w 594"/>
                  <a:gd name="T59" fmla="*/ 407 h 431"/>
                  <a:gd name="T60" fmla="*/ 245 w 594"/>
                  <a:gd name="T61" fmla="*/ 394 h 431"/>
                  <a:gd name="T62" fmla="*/ 327 w 594"/>
                  <a:gd name="T63" fmla="*/ 382 h 431"/>
                  <a:gd name="T64" fmla="*/ 327 w 594"/>
                  <a:gd name="T65" fmla="*/ 407 h 431"/>
                  <a:gd name="T66" fmla="*/ 506 w 594"/>
                  <a:gd name="T67" fmla="*/ 337 h 431"/>
                  <a:gd name="T68" fmla="*/ 65 w 594"/>
                  <a:gd name="T69" fmla="*/ 318 h 431"/>
                  <a:gd name="T70" fmla="*/ 88 w 594"/>
                  <a:gd name="T71" fmla="*/ 38 h 431"/>
                  <a:gd name="T72" fmla="*/ 524 w 594"/>
                  <a:gd name="T73" fmla="*/ 57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94" h="431">
                    <a:moveTo>
                      <a:pt x="390" y="93"/>
                    </a:moveTo>
                    <a:cubicBezTo>
                      <a:pt x="390" y="126"/>
                      <a:pt x="390" y="126"/>
                      <a:pt x="390" y="126"/>
                    </a:cubicBezTo>
                    <a:cubicBezTo>
                      <a:pt x="373" y="126"/>
                      <a:pt x="373" y="126"/>
                      <a:pt x="373" y="126"/>
                    </a:cubicBezTo>
                    <a:cubicBezTo>
                      <a:pt x="373" y="143"/>
                      <a:pt x="373" y="143"/>
                      <a:pt x="373" y="143"/>
                    </a:cubicBezTo>
                    <a:cubicBezTo>
                      <a:pt x="373" y="255"/>
                      <a:pt x="373" y="255"/>
                      <a:pt x="373" y="255"/>
                    </a:cubicBezTo>
                    <a:cubicBezTo>
                      <a:pt x="344" y="284"/>
                      <a:pt x="344" y="284"/>
                      <a:pt x="344" y="284"/>
                    </a:cubicBezTo>
                    <a:cubicBezTo>
                      <a:pt x="248" y="284"/>
                      <a:pt x="248" y="284"/>
                      <a:pt x="248" y="284"/>
                    </a:cubicBezTo>
                    <a:cubicBezTo>
                      <a:pt x="220" y="255"/>
                      <a:pt x="220" y="255"/>
                      <a:pt x="220" y="255"/>
                    </a:cubicBezTo>
                    <a:cubicBezTo>
                      <a:pt x="220" y="143"/>
                      <a:pt x="220" y="143"/>
                      <a:pt x="220" y="143"/>
                    </a:cubicBezTo>
                    <a:cubicBezTo>
                      <a:pt x="220" y="126"/>
                      <a:pt x="220" y="126"/>
                      <a:pt x="220" y="126"/>
                    </a:cubicBezTo>
                    <a:cubicBezTo>
                      <a:pt x="204" y="126"/>
                      <a:pt x="204" y="126"/>
                      <a:pt x="204" y="126"/>
                    </a:cubicBezTo>
                    <a:cubicBezTo>
                      <a:pt x="204" y="93"/>
                      <a:pt x="204" y="93"/>
                      <a:pt x="204" y="93"/>
                    </a:cubicBezTo>
                    <a:cubicBezTo>
                      <a:pt x="270" y="93"/>
                      <a:pt x="270" y="93"/>
                      <a:pt x="270" y="93"/>
                    </a:cubicBezTo>
                    <a:cubicBezTo>
                      <a:pt x="270" y="124"/>
                      <a:pt x="270" y="124"/>
                      <a:pt x="270" y="124"/>
                    </a:cubicBezTo>
                    <a:cubicBezTo>
                      <a:pt x="260" y="124"/>
                      <a:pt x="260" y="124"/>
                      <a:pt x="260" y="124"/>
                    </a:cubicBezTo>
                    <a:cubicBezTo>
                      <a:pt x="260" y="140"/>
                      <a:pt x="260" y="140"/>
                      <a:pt x="260" y="140"/>
                    </a:cubicBezTo>
                    <a:cubicBezTo>
                      <a:pt x="260" y="229"/>
                      <a:pt x="260" y="229"/>
                      <a:pt x="260" y="229"/>
                    </a:cubicBezTo>
                    <a:cubicBezTo>
                      <a:pt x="260" y="246"/>
                      <a:pt x="260" y="246"/>
                      <a:pt x="260" y="246"/>
                    </a:cubicBezTo>
                    <a:cubicBezTo>
                      <a:pt x="276" y="246"/>
                      <a:pt x="276" y="246"/>
                      <a:pt x="276" y="246"/>
                    </a:cubicBezTo>
                    <a:cubicBezTo>
                      <a:pt x="317" y="246"/>
                      <a:pt x="317" y="246"/>
                      <a:pt x="317" y="246"/>
                    </a:cubicBezTo>
                    <a:cubicBezTo>
                      <a:pt x="333" y="246"/>
                      <a:pt x="333" y="246"/>
                      <a:pt x="333" y="246"/>
                    </a:cubicBezTo>
                    <a:cubicBezTo>
                      <a:pt x="333" y="229"/>
                      <a:pt x="333" y="229"/>
                      <a:pt x="333" y="229"/>
                    </a:cubicBezTo>
                    <a:cubicBezTo>
                      <a:pt x="333" y="140"/>
                      <a:pt x="333" y="140"/>
                      <a:pt x="333" y="140"/>
                    </a:cubicBezTo>
                    <a:cubicBezTo>
                      <a:pt x="333" y="124"/>
                      <a:pt x="333" y="124"/>
                      <a:pt x="333" y="124"/>
                    </a:cubicBezTo>
                    <a:cubicBezTo>
                      <a:pt x="323" y="124"/>
                      <a:pt x="323" y="124"/>
                      <a:pt x="323" y="124"/>
                    </a:cubicBezTo>
                    <a:cubicBezTo>
                      <a:pt x="323" y="93"/>
                      <a:pt x="323" y="93"/>
                      <a:pt x="323" y="93"/>
                    </a:cubicBezTo>
                    <a:cubicBezTo>
                      <a:pt x="390" y="93"/>
                      <a:pt x="390" y="93"/>
                      <a:pt x="390" y="93"/>
                    </a:cubicBezTo>
                    <a:close/>
                    <a:moveTo>
                      <a:pt x="406" y="76"/>
                    </a:moveTo>
                    <a:cubicBezTo>
                      <a:pt x="306" y="76"/>
                      <a:pt x="306" y="76"/>
                      <a:pt x="306" y="76"/>
                    </a:cubicBezTo>
                    <a:cubicBezTo>
                      <a:pt x="306" y="140"/>
                      <a:pt x="306" y="140"/>
                      <a:pt x="306" y="140"/>
                    </a:cubicBezTo>
                    <a:cubicBezTo>
                      <a:pt x="317" y="140"/>
                      <a:pt x="317" y="140"/>
                      <a:pt x="317" y="140"/>
                    </a:cubicBezTo>
                    <a:cubicBezTo>
                      <a:pt x="317" y="229"/>
                      <a:pt x="317" y="229"/>
                      <a:pt x="317" y="229"/>
                    </a:cubicBezTo>
                    <a:cubicBezTo>
                      <a:pt x="276" y="229"/>
                      <a:pt x="276" y="229"/>
                      <a:pt x="276" y="229"/>
                    </a:cubicBezTo>
                    <a:cubicBezTo>
                      <a:pt x="276" y="140"/>
                      <a:pt x="276" y="140"/>
                      <a:pt x="276" y="140"/>
                    </a:cubicBezTo>
                    <a:cubicBezTo>
                      <a:pt x="287" y="140"/>
                      <a:pt x="287" y="140"/>
                      <a:pt x="287" y="140"/>
                    </a:cubicBezTo>
                    <a:cubicBezTo>
                      <a:pt x="287" y="76"/>
                      <a:pt x="287" y="76"/>
                      <a:pt x="287" y="76"/>
                    </a:cubicBezTo>
                    <a:cubicBezTo>
                      <a:pt x="187" y="76"/>
                      <a:pt x="187" y="76"/>
                      <a:pt x="187" y="76"/>
                    </a:cubicBezTo>
                    <a:cubicBezTo>
                      <a:pt x="187" y="143"/>
                      <a:pt x="187" y="143"/>
                      <a:pt x="187" y="143"/>
                    </a:cubicBezTo>
                    <a:cubicBezTo>
                      <a:pt x="203" y="143"/>
                      <a:pt x="203" y="143"/>
                      <a:pt x="203" y="143"/>
                    </a:cubicBezTo>
                    <a:cubicBezTo>
                      <a:pt x="203" y="261"/>
                      <a:pt x="203" y="261"/>
                      <a:pt x="203" y="261"/>
                    </a:cubicBezTo>
                    <a:cubicBezTo>
                      <a:pt x="241" y="300"/>
                      <a:pt x="241" y="300"/>
                      <a:pt x="241" y="300"/>
                    </a:cubicBezTo>
                    <a:cubicBezTo>
                      <a:pt x="351" y="300"/>
                      <a:pt x="351" y="300"/>
                      <a:pt x="351" y="300"/>
                    </a:cubicBezTo>
                    <a:cubicBezTo>
                      <a:pt x="390" y="261"/>
                      <a:pt x="390" y="261"/>
                      <a:pt x="390" y="261"/>
                    </a:cubicBezTo>
                    <a:cubicBezTo>
                      <a:pt x="390" y="143"/>
                      <a:pt x="390" y="143"/>
                      <a:pt x="390" y="143"/>
                    </a:cubicBezTo>
                    <a:cubicBezTo>
                      <a:pt x="406" y="143"/>
                      <a:pt x="406" y="143"/>
                      <a:pt x="406" y="143"/>
                    </a:cubicBezTo>
                    <a:cubicBezTo>
                      <a:pt x="406" y="76"/>
                      <a:pt x="406" y="76"/>
                      <a:pt x="406" y="76"/>
                    </a:cubicBezTo>
                    <a:close/>
                    <a:moveTo>
                      <a:pt x="560" y="369"/>
                    </a:moveTo>
                    <a:cubicBezTo>
                      <a:pt x="560" y="43"/>
                      <a:pt x="560" y="43"/>
                      <a:pt x="560" y="43"/>
                    </a:cubicBezTo>
                    <a:cubicBezTo>
                      <a:pt x="560" y="19"/>
                      <a:pt x="542" y="0"/>
                      <a:pt x="52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49" y="0"/>
                      <a:pt x="32" y="19"/>
                      <a:pt x="32" y="43"/>
                    </a:cubicBezTo>
                    <a:cubicBezTo>
                      <a:pt x="32" y="369"/>
                      <a:pt x="32" y="369"/>
                      <a:pt x="32" y="369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0" y="384"/>
                      <a:pt x="0" y="384"/>
                      <a:pt x="0" y="384"/>
                    </a:cubicBezTo>
                    <a:cubicBezTo>
                      <a:pt x="0" y="410"/>
                      <a:pt x="19" y="431"/>
                      <a:pt x="42" y="431"/>
                    </a:cubicBezTo>
                    <a:cubicBezTo>
                      <a:pt x="552" y="431"/>
                      <a:pt x="552" y="431"/>
                      <a:pt x="552" y="431"/>
                    </a:cubicBezTo>
                    <a:cubicBezTo>
                      <a:pt x="575" y="431"/>
                      <a:pt x="594" y="410"/>
                      <a:pt x="594" y="384"/>
                    </a:cubicBezTo>
                    <a:cubicBezTo>
                      <a:pt x="594" y="369"/>
                      <a:pt x="594" y="369"/>
                      <a:pt x="594" y="369"/>
                    </a:cubicBezTo>
                    <a:lnTo>
                      <a:pt x="560" y="369"/>
                    </a:lnTo>
                    <a:close/>
                    <a:moveTo>
                      <a:pt x="327" y="407"/>
                    </a:moveTo>
                    <a:cubicBezTo>
                      <a:pt x="256" y="407"/>
                      <a:pt x="256" y="407"/>
                      <a:pt x="256" y="407"/>
                    </a:cubicBezTo>
                    <a:cubicBezTo>
                      <a:pt x="250" y="407"/>
                      <a:pt x="245" y="401"/>
                      <a:pt x="245" y="394"/>
                    </a:cubicBezTo>
                    <a:cubicBezTo>
                      <a:pt x="245" y="387"/>
                      <a:pt x="250" y="382"/>
                      <a:pt x="256" y="382"/>
                    </a:cubicBezTo>
                    <a:cubicBezTo>
                      <a:pt x="327" y="382"/>
                      <a:pt x="327" y="382"/>
                      <a:pt x="327" y="382"/>
                    </a:cubicBezTo>
                    <a:cubicBezTo>
                      <a:pt x="334" y="382"/>
                      <a:pt x="339" y="387"/>
                      <a:pt x="339" y="394"/>
                    </a:cubicBezTo>
                    <a:cubicBezTo>
                      <a:pt x="339" y="401"/>
                      <a:pt x="334" y="407"/>
                      <a:pt x="327" y="407"/>
                    </a:cubicBezTo>
                    <a:close/>
                    <a:moveTo>
                      <a:pt x="524" y="318"/>
                    </a:moveTo>
                    <a:cubicBezTo>
                      <a:pt x="524" y="328"/>
                      <a:pt x="516" y="337"/>
                      <a:pt x="506" y="337"/>
                    </a:cubicBezTo>
                    <a:cubicBezTo>
                      <a:pt x="82" y="337"/>
                      <a:pt x="82" y="337"/>
                      <a:pt x="82" y="337"/>
                    </a:cubicBezTo>
                    <a:cubicBezTo>
                      <a:pt x="73" y="337"/>
                      <a:pt x="65" y="328"/>
                      <a:pt x="65" y="318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5" y="47"/>
                      <a:pt x="73" y="38"/>
                      <a:pt x="88" y="38"/>
                    </a:cubicBezTo>
                    <a:cubicBezTo>
                      <a:pt x="512" y="38"/>
                      <a:pt x="512" y="38"/>
                      <a:pt x="512" y="38"/>
                    </a:cubicBezTo>
                    <a:cubicBezTo>
                      <a:pt x="516" y="38"/>
                      <a:pt x="524" y="47"/>
                      <a:pt x="524" y="57"/>
                    </a:cubicBezTo>
                    <a:lnTo>
                      <a:pt x="524" y="3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1" name="Freeform 14"/>
              <p:cNvSpPr>
                <a:spLocks noEditPoints="1"/>
              </p:cNvSpPr>
              <p:nvPr/>
            </p:nvSpPr>
            <p:spPr bwMode="auto">
              <a:xfrm>
                <a:off x="433966" y="2928218"/>
                <a:ext cx="473075" cy="601663"/>
              </a:xfrm>
              <a:custGeom>
                <a:avLst/>
                <a:gdLst>
                  <a:gd name="T0" fmla="*/ 193 w 399"/>
                  <a:gd name="T1" fmla="*/ 238 h 507"/>
                  <a:gd name="T2" fmla="*/ 184 w 399"/>
                  <a:gd name="T3" fmla="*/ 275 h 507"/>
                  <a:gd name="T4" fmla="*/ 149 w 399"/>
                  <a:gd name="T5" fmla="*/ 284 h 507"/>
                  <a:gd name="T6" fmla="*/ 198 w 399"/>
                  <a:gd name="T7" fmla="*/ 223 h 507"/>
                  <a:gd name="T8" fmla="*/ 250 w 399"/>
                  <a:gd name="T9" fmla="*/ 344 h 507"/>
                  <a:gd name="T10" fmla="*/ 252 w 399"/>
                  <a:gd name="T11" fmla="*/ 349 h 507"/>
                  <a:gd name="T12" fmla="*/ 276 w 399"/>
                  <a:gd name="T13" fmla="*/ 331 h 507"/>
                  <a:gd name="T14" fmla="*/ 287 w 399"/>
                  <a:gd name="T15" fmla="*/ 303 h 507"/>
                  <a:gd name="T16" fmla="*/ 284 w 399"/>
                  <a:gd name="T17" fmla="*/ 300 h 507"/>
                  <a:gd name="T18" fmla="*/ 256 w 399"/>
                  <a:gd name="T19" fmla="*/ 330 h 507"/>
                  <a:gd name="T20" fmla="*/ 348 w 399"/>
                  <a:gd name="T21" fmla="*/ 507 h 507"/>
                  <a:gd name="T22" fmla="*/ 0 w 399"/>
                  <a:gd name="T23" fmla="*/ 457 h 507"/>
                  <a:gd name="T24" fmla="*/ 58 w 399"/>
                  <a:gd name="T25" fmla="*/ 0 h 507"/>
                  <a:gd name="T26" fmla="*/ 392 w 399"/>
                  <a:gd name="T27" fmla="*/ 13 h 507"/>
                  <a:gd name="T28" fmla="*/ 56 w 399"/>
                  <a:gd name="T29" fmla="*/ 26 h 507"/>
                  <a:gd name="T30" fmla="*/ 53 w 399"/>
                  <a:gd name="T31" fmla="*/ 83 h 507"/>
                  <a:gd name="T32" fmla="*/ 399 w 399"/>
                  <a:gd name="T33" fmla="*/ 106 h 507"/>
                  <a:gd name="T34" fmla="*/ 204 w 399"/>
                  <a:gd name="T35" fmla="*/ 271 h 507"/>
                  <a:gd name="T36" fmla="*/ 219 w 399"/>
                  <a:gd name="T37" fmla="*/ 215 h 507"/>
                  <a:gd name="T38" fmla="*/ 219 w 399"/>
                  <a:gd name="T39" fmla="*/ 194 h 507"/>
                  <a:gd name="T40" fmla="*/ 195 w 399"/>
                  <a:gd name="T41" fmla="*/ 202 h 507"/>
                  <a:gd name="T42" fmla="*/ 136 w 399"/>
                  <a:gd name="T43" fmla="*/ 272 h 507"/>
                  <a:gd name="T44" fmla="*/ 108 w 399"/>
                  <a:gd name="T45" fmla="*/ 297 h 507"/>
                  <a:gd name="T46" fmla="*/ 86 w 399"/>
                  <a:gd name="T47" fmla="*/ 313 h 507"/>
                  <a:gd name="T48" fmla="*/ 94 w 399"/>
                  <a:gd name="T49" fmla="*/ 320 h 507"/>
                  <a:gd name="T50" fmla="*/ 109 w 399"/>
                  <a:gd name="T51" fmla="*/ 315 h 507"/>
                  <a:gd name="T52" fmla="*/ 91 w 399"/>
                  <a:gd name="T53" fmla="*/ 348 h 507"/>
                  <a:gd name="T54" fmla="*/ 84 w 399"/>
                  <a:gd name="T55" fmla="*/ 375 h 507"/>
                  <a:gd name="T56" fmla="*/ 100 w 399"/>
                  <a:gd name="T57" fmla="*/ 369 h 507"/>
                  <a:gd name="T58" fmla="*/ 111 w 399"/>
                  <a:gd name="T59" fmla="*/ 348 h 507"/>
                  <a:gd name="T60" fmla="*/ 180 w 399"/>
                  <a:gd name="T61" fmla="*/ 293 h 507"/>
                  <a:gd name="T62" fmla="*/ 173 w 399"/>
                  <a:gd name="T63" fmla="*/ 363 h 507"/>
                  <a:gd name="T64" fmla="*/ 185 w 399"/>
                  <a:gd name="T65" fmla="*/ 378 h 507"/>
                  <a:gd name="T66" fmla="*/ 192 w 399"/>
                  <a:gd name="T67" fmla="*/ 366 h 507"/>
                  <a:gd name="T68" fmla="*/ 200 w 399"/>
                  <a:gd name="T69" fmla="*/ 290 h 507"/>
                  <a:gd name="T70" fmla="*/ 215 w 399"/>
                  <a:gd name="T71" fmla="*/ 289 h 507"/>
                  <a:gd name="T72" fmla="*/ 221 w 399"/>
                  <a:gd name="T73" fmla="*/ 279 h 507"/>
                  <a:gd name="T74" fmla="*/ 205 w 399"/>
                  <a:gd name="T75" fmla="*/ 271 h 507"/>
                  <a:gd name="T76" fmla="*/ 312 w 399"/>
                  <a:gd name="T77" fmla="*/ 213 h 507"/>
                  <a:gd name="T78" fmla="*/ 303 w 399"/>
                  <a:gd name="T79" fmla="*/ 204 h 507"/>
                  <a:gd name="T80" fmla="*/ 284 w 399"/>
                  <a:gd name="T81" fmla="*/ 231 h 507"/>
                  <a:gd name="T82" fmla="*/ 227 w 399"/>
                  <a:gd name="T83" fmla="*/ 362 h 507"/>
                  <a:gd name="T84" fmla="*/ 236 w 399"/>
                  <a:gd name="T85" fmla="*/ 370 h 507"/>
                  <a:gd name="T86" fmla="*/ 243 w 399"/>
                  <a:gd name="T87" fmla="*/ 362 h 507"/>
                  <a:gd name="T88" fmla="*/ 255 w 399"/>
                  <a:gd name="T89" fmla="*/ 367 h 507"/>
                  <a:gd name="T90" fmla="*/ 299 w 399"/>
                  <a:gd name="T91" fmla="*/ 324 h 507"/>
                  <a:gd name="T92" fmla="*/ 300 w 399"/>
                  <a:gd name="T93" fmla="*/ 288 h 507"/>
                  <a:gd name="T94" fmla="*/ 274 w 399"/>
                  <a:gd name="T95" fmla="*/ 288 h 507"/>
                  <a:gd name="T96" fmla="*/ 310 w 399"/>
                  <a:gd name="T97" fmla="*/ 221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99" h="507">
                    <a:moveTo>
                      <a:pt x="198" y="223"/>
                    </a:moveTo>
                    <a:cubicBezTo>
                      <a:pt x="193" y="238"/>
                      <a:pt x="193" y="238"/>
                      <a:pt x="193" y="238"/>
                    </a:cubicBezTo>
                    <a:cubicBezTo>
                      <a:pt x="191" y="247"/>
                      <a:pt x="189" y="253"/>
                      <a:pt x="188" y="256"/>
                    </a:cubicBezTo>
                    <a:cubicBezTo>
                      <a:pt x="186" y="265"/>
                      <a:pt x="184" y="271"/>
                      <a:pt x="184" y="275"/>
                    </a:cubicBezTo>
                    <a:cubicBezTo>
                      <a:pt x="174" y="277"/>
                      <a:pt x="168" y="278"/>
                      <a:pt x="165" y="279"/>
                    </a:cubicBezTo>
                    <a:cubicBezTo>
                      <a:pt x="158" y="281"/>
                      <a:pt x="153" y="283"/>
                      <a:pt x="149" y="284"/>
                    </a:cubicBezTo>
                    <a:cubicBezTo>
                      <a:pt x="157" y="270"/>
                      <a:pt x="170" y="254"/>
                      <a:pt x="187" y="234"/>
                    </a:cubicBezTo>
                    <a:cubicBezTo>
                      <a:pt x="191" y="230"/>
                      <a:pt x="194" y="226"/>
                      <a:pt x="198" y="223"/>
                    </a:cubicBezTo>
                    <a:close/>
                    <a:moveTo>
                      <a:pt x="256" y="330"/>
                    </a:moveTo>
                    <a:cubicBezTo>
                      <a:pt x="254" y="335"/>
                      <a:pt x="252" y="340"/>
                      <a:pt x="250" y="344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50" y="347"/>
                      <a:pt x="251" y="348"/>
                      <a:pt x="252" y="349"/>
                    </a:cubicBezTo>
                    <a:cubicBezTo>
                      <a:pt x="253" y="350"/>
                      <a:pt x="254" y="350"/>
                      <a:pt x="255" y="350"/>
                    </a:cubicBezTo>
                    <a:cubicBezTo>
                      <a:pt x="262" y="350"/>
                      <a:pt x="269" y="344"/>
                      <a:pt x="276" y="331"/>
                    </a:cubicBezTo>
                    <a:cubicBezTo>
                      <a:pt x="280" y="325"/>
                      <a:pt x="282" y="320"/>
                      <a:pt x="284" y="314"/>
                    </a:cubicBezTo>
                    <a:cubicBezTo>
                      <a:pt x="286" y="309"/>
                      <a:pt x="287" y="305"/>
                      <a:pt x="287" y="303"/>
                    </a:cubicBezTo>
                    <a:cubicBezTo>
                      <a:pt x="287" y="302"/>
                      <a:pt x="286" y="301"/>
                      <a:pt x="286" y="300"/>
                    </a:cubicBezTo>
                    <a:cubicBezTo>
                      <a:pt x="285" y="300"/>
                      <a:pt x="284" y="300"/>
                      <a:pt x="284" y="300"/>
                    </a:cubicBezTo>
                    <a:cubicBezTo>
                      <a:pt x="280" y="300"/>
                      <a:pt x="276" y="302"/>
                      <a:pt x="271" y="307"/>
                    </a:cubicBezTo>
                    <a:cubicBezTo>
                      <a:pt x="266" y="313"/>
                      <a:pt x="261" y="320"/>
                      <a:pt x="256" y="330"/>
                    </a:cubicBezTo>
                    <a:close/>
                    <a:moveTo>
                      <a:pt x="398" y="457"/>
                    </a:moveTo>
                    <a:cubicBezTo>
                      <a:pt x="398" y="484"/>
                      <a:pt x="375" y="507"/>
                      <a:pt x="348" y="507"/>
                    </a:cubicBezTo>
                    <a:cubicBezTo>
                      <a:pt x="50" y="507"/>
                      <a:pt x="50" y="507"/>
                      <a:pt x="50" y="507"/>
                    </a:cubicBezTo>
                    <a:cubicBezTo>
                      <a:pt x="22" y="507"/>
                      <a:pt x="0" y="484"/>
                      <a:pt x="0" y="45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2" y="0"/>
                      <a:pt x="58" y="0"/>
                    </a:cubicBezTo>
                    <a:cubicBezTo>
                      <a:pt x="378" y="0"/>
                      <a:pt x="378" y="0"/>
                      <a:pt x="378" y="0"/>
                    </a:cubicBezTo>
                    <a:cubicBezTo>
                      <a:pt x="385" y="0"/>
                      <a:pt x="392" y="6"/>
                      <a:pt x="392" y="13"/>
                    </a:cubicBezTo>
                    <a:cubicBezTo>
                      <a:pt x="392" y="20"/>
                      <a:pt x="385" y="26"/>
                      <a:pt x="378" y="26"/>
                    </a:cubicBezTo>
                    <a:cubicBezTo>
                      <a:pt x="378" y="26"/>
                      <a:pt x="56" y="26"/>
                      <a:pt x="56" y="26"/>
                    </a:cubicBezTo>
                    <a:cubicBezTo>
                      <a:pt x="36" y="26"/>
                      <a:pt x="26" y="40"/>
                      <a:pt x="26" y="53"/>
                    </a:cubicBezTo>
                    <a:cubicBezTo>
                      <a:pt x="26" y="67"/>
                      <a:pt x="36" y="83"/>
                      <a:pt x="53" y="83"/>
                    </a:cubicBezTo>
                    <a:cubicBezTo>
                      <a:pt x="53" y="83"/>
                      <a:pt x="376" y="83"/>
                      <a:pt x="376" y="83"/>
                    </a:cubicBezTo>
                    <a:cubicBezTo>
                      <a:pt x="388" y="84"/>
                      <a:pt x="399" y="94"/>
                      <a:pt x="399" y="106"/>
                    </a:cubicBezTo>
                    <a:cubicBezTo>
                      <a:pt x="399" y="106"/>
                      <a:pt x="398" y="457"/>
                      <a:pt x="398" y="457"/>
                    </a:cubicBezTo>
                    <a:close/>
                    <a:moveTo>
                      <a:pt x="204" y="271"/>
                    </a:moveTo>
                    <a:cubicBezTo>
                      <a:pt x="205" y="266"/>
                      <a:pt x="207" y="258"/>
                      <a:pt x="209" y="249"/>
                    </a:cubicBezTo>
                    <a:cubicBezTo>
                      <a:pt x="212" y="237"/>
                      <a:pt x="215" y="225"/>
                      <a:pt x="219" y="215"/>
                    </a:cubicBezTo>
                    <a:cubicBezTo>
                      <a:pt x="221" y="208"/>
                      <a:pt x="222" y="204"/>
                      <a:pt x="222" y="201"/>
                    </a:cubicBezTo>
                    <a:cubicBezTo>
                      <a:pt x="222" y="199"/>
                      <a:pt x="221" y="196"/>
                      <a:pt x="219" y="194"/>
                    </a:cubicBezTo>
                    <a:cubicBezTo>
                      <a:pt x="217" y="192"/>
                      <a:pt x="214" y="191"/>
                      <a:pt x="212" y="191"/>
                    </a:cubicBezTo>
                    <a:cubicBezTo>
                      <a:pt x="207" y="191"/>
                      <a:pt x="202" y="194"/>
                      <a:pt x="195" y="202"/>
                    </a:cubicBezTo>
                    <a:cubicBezTo>
                      <a:pt x="184" y="213"/>
                      <a:pt x="173" y="225"/>
                      <a:pt x="162" y="238"/>
                    </a:cubicBezTo>
                    <a:cubicBezTo>
                      <a:pt x="148" y="256"/>
                      <a:pt x="139" y="267"/>
                      <a:pt x="136" y="272"/>
                    </a:cubicBezTo>
                    <a:cubicBezTo>
                      <a:pt x="128" y="285"/>
                      <a:pt x="124" y="290"/>
                      <a:pt x="123" y="292"/>
                    </a:cubicBezTo>
                    <a:cubicBezTo>
                      <a:pt x="119" y="293"/>
                      <a:pt x="115" y="295"/>
                      <a:pt x="108" y="297"/>
                    </a:cubicBezTo>
                    <a:cubicBezTo>
                      <a:pt x="100" y="300"/>
                      <a:pt x="94" y="302"/>
                      <a:pt x="90" y="305"/>
                    </a:cubicBezTo>
                    <a:cubicBezTo>
                      <a:pt x="88" y="306"/>
                      <a:pt x="86" y="308"/>
                      <a:pt x="86" y="313"/>
                    </a:cubicBezTo>
                    <a:cubicBezTo>
                      <a:pt x="87" y="315"/>
                      <a:pt x="87" y="316"/>
                      <a:pt x="88" y="317"/>
                    </a:cubicBezTo>
                    <a:cubicBezTo>
                      <a:pt x="89" y="319"/>
                      <a:pt x="91" y="320"/>
                      <a:pt x="94" y="320"/>
                    </a:cubicBezTo>
                    <a:cubicBezTo>
                      <a:pt x="96" y="320"/>
                      <a:pt x="98" y="320"/>
                      <a:pt x="100" y="319"/>
                    </a:cubicBezTo>
                    <a:cubicBezTo>
                      <a:pt x="103" y="318"/>
                      <a:pt x="106" y="316"/>
                      <a:pt x="109" y="315"/>
                    </a:cubicBezTo>
                    <a:cubicBezTo>
                      <a:pt x="108" y="317"/>
                      <a:pt x="107" y="319"/>
                      <a:pt x="105" y="322"/>
                    </a:cubicBezTo>
                    <a:cubicBezTo>
                      <a:pt x="99" y="333"/>
                      <a:pt x="94" y="342"/>
                      <a:pt x="91" y="348"/>
                    </a:cubicBezTo>
                    <a:cubicBezTo>
                      <a:pt x="82" y="364"/>
                      <a:pt x="82" y="368"/>
                      <a:pt x="82" y="370"/>
                    </a:cubicBezTo>
                    <a:cubicBezTo>
                      <a:pt x="82" y="372"/>
                      <a:pt x="83" y="373"/>
                      <a:pt x="84" y="375"/>
                    </a:cubicBezTo>
                    <a:cubicBezTo>
                      <a:pt x="86" y="377"/>
                      <a:pt x="88" y="377"/>
                      <a:pt x="90" y="377"/>
                    </a:cubicBezTo>
                    <a:cubicBezTo>
                      <a:pt x="94" y="377"/>
                      <a:pt x="97" y="375"/>
                      <a:pt x="100" y="369"/>
                    </a:cubicBezTo>
                    <a:cubicBezTo>
                      <a:pt x="102" y="365"/>
                      <a:pt x="104" y="362"/>
                      <a:pt x="105" y="360"/>
                    </a:cubicBezTo>
                    <a:cubicBezTo>
                      <a:pt x="111" y="348"/>
                      <a:pt x="111" y="348"/>
                      <a:pt x="111" y="348"/>
                    </a:cubicBezTo>
                    <a:cubicBezTo>
                      <a:pt x="120" y="331"/>
                      <a:pt x="128" y="317"/>
                      <a:pt x="135" y="306"/>
                    </a:cubicBezTo>
                    <a:cubicBezTo>
                      <a:pt x="147" y="301"/>
                      <a:pt x="162" y="297"/>
                      <a:pt x="180" y="293"/>
                    </a:cubicBezTo>
                    <a:cubicBezTo>
                      <a:pt x="179" y="298"/>
                      <a:pt x="178" y="305"/>
                      <a:pt x="177" y="314"/>
                    </a:cubicBezTo>
                    <a:cubicBezTo>
                      <a:pt x="174" y="334"/>
                      <a:pt x="173" y="351"/>
                      <a:pt x="173" y="363"/>
                    </a:cubicBezTo>
                    <a:cubicBezTo>
                      <a:pt x="174" y="367"/>
                      <a:pt x="174" y="370"/>
                      <a:pt x="176" y="372"/>
                    </a:cubicBezTo>
                    <a:cubicBezTo>
                      <a:pt x="179" y="377"/>
                      <a:pt x="182" y="378"/>
                      <a:pt x="185" y="378"/>
                    </a:cubicBezTo>
                    <a:cubicBezTo>
                      <a:pt x="187" y="378"/>
                      <a:pt x="188" y="377"/>
                      <a:pt x="190" y="376"/>
                    </a:cubicBezTo>
                    <a:cubicBezTo>
                      <a:pt x="191" y="374"/>
                      <a:pt x="192" y="371"/>
                      <a:pt x="192" y="366"/>
                    </a:cubicBezTo>
                    <a:cubicBezTo>
                      <a:pt x="192" y="364"/>
                      <a:pt x="192" y="356"/>
                      <a:pt x="194" y="335"/>
                    </a:cubicBezTo>
                    <a:cubicBezTo>
                      <a:pt x="197" y="311"/>
                      <a:pt x="199" y="296"/>
                      <a:pt x="200" y="290"/>
                    </a:cubicBezTo>
                    <a:cubicBezTo>
                      <a:pt x="203" y="289"/>
                      <a:pt x="206" y="289"/>
                      <a:pt x="210" y="289"/>
                    </a:cubicBezTo>
                    <a:cubicBezTo>
                      <a:pt x="213" y="289"/>
                      <a:pt x="214" y="289"/>
                      <a:pt x="215" y="289"/>
                    </a:cubicBezTo>
                    <a:cubicBezTo>
                      <a:pt x="217" y="288"/>
                      <a:pt x="218" y="287"/>
                      <a:pt x="219" y="285"/>
                    </a:cubicBezTo>
                    <a:cubicBezTo>
                      <a:pt x="221" y="283"/>
                      <a:pt x="221" y="281"/>
                      <a:pt x="221" y="279"/>
                    </a:cubicBezTo>
                    <a:cubicBezTo>
                      <a:pt x="221" y="276"/>
                      <a:pt x="219" y="271"/>
                      <a:pt x="211" y="271"/>
                    </a:cubicBezTo>
                    <a:cubicBezTo>
                      <a:pt x="210" y="271"/>
                      <a:pt x="207" y="271"/>
                      <a:pt x="205" y="271"/>
                    </a:cubicBezTo>
                    <a:cubicBezTo>
                      <a:pt x="205" y="271"/>
                      <a:pt x="204" y="271"/>
                      <a:pt x="204" y="271"/>
                    </a:cubicBezTo>
                    <a:close/>
                    <a:moveTo>
                      <a:pt x="312" y="213"/>
                    </a:moveTo>
                    <a:cubicBezTo>
                      <a:pt x="312" y="211"/>
                      <a:pt x="311" y="209"/>
                      <a:pt x="310" y="208"/>
                    </a:cubicBezTo>
                    <a:cubicBezTo>
                      <a:pt x="308" y="205"/>
                      <a:pt x="306" y="204"/>
                      <a:pt x="303" y="204"/>
                    </a:cubicBezTo>
                    <a:cubicBezTo>
                      <a:pt x="301" y="204"/>
                      <a:pt x="299" y="206"/>
                      <a:pt x="297" y="209"/>
                    </a:cubicBezTo>
                    <a:cubicBezTo>
                      <a:pt x="295" y="211"/>
                      <a:pt x="291" y="218"/>
                      <a:pt x="284" y="231"/>
                    </a:cubicBezTo>
                    <a:cubicBezTo>
                      <a:pt x="267" y="262"/>
                      <a:pt x="253" y="293"/>
                      <a:pt x="241" y="324"/>
                    </a:cubicBezTo>
                    <a:cubicBezTo>
                      <a:pt x="227" y="358"/>
                      <a:pt x="227" y="360"/>
                      <a:pt x="227" y="362"/>
                    </a:cubicBezTo>
                    <a:cubicBezTo>
                      <a:pt x="228" y="363"/>
                      <a:pt x="228" y="365"/>
                      <a:pt x="230" y="367"/>
                    </a:cubicBezTo>
                    <a:cubicBezTo>
                      <a:pt x="231" y="369"/>
                      <a:pt x="234" y="370"/>
                      <a:pt x="236" y="370"/>
                    </a:cubicBezTo>
                    <a:cubicBezTo>
                      <a:pt x="238" y="370"/>
                      <a:pt x="239" y="369"/>
                      <a:pt x="240" y="368"/>
                    </a:cubicBezTo>
                    <a:cubicBezTo>
                      <a:pt x="240" y="368"/>
                      <a:pt x="241" y="367"/>
                      <a:pt x="243" y="362"/>
                    </a:cubicBezTo>
                    <a:cubicBezTo>
                      <a:pt x="244" y="363"/>
                      <a:pt x="246" y="364"/>
                      <a:pt x="247" y="365"/>
                    </a:cubicBezTo>
                    <a:cubicBezTo>
                      <a:pt x="250" y="366"/>
                      <a:pt x="252" y="367"/>
                      <a:pt x="255" y="367"/>
                    </a:cubicBezTo>
                    <a:cubicBezTo>
                      <a:pt x="263" y="367"/>
                      <a:pt x="271" y="363"/>
                      <a:pt x="278" y="355"/>
                    </a:cubicBezTo>
                    <a:cubicBezTo>
                      <a:pt x="287" y="345"/>
                      <a:pt x="294" y="335"/>
                      <a:pt x="299" y="324"/>
                    </a:cubicBezTo>
                    <a:cubicBezTo>
                      <a:pt x="303" y="314"/>
                      <a:pt x="305" y="305"/>
                      <a:pt x="304" y="298"/>
                    </a:cubicBezTo>
                    <a:cubicBezTo>
                      <a:pt x="304" y="294"/>
                      <a:pt x="302" y="291"/>
                      <a:pt x="300" y="288"/>
                    </a:cubicBezTo>
                    <a:cubicBezTo>
                      <a:pt x="297" y="284"/>
                      <a:pt x="293" y="283"/>
                      <a:pt x="289" y="283"/>
                    </a:cubicBezTo>
                    <a:cubicBezTo>
                      <a:pt x="284" y="283"/>
                      <a:pt x="280" y="284"/>
                      <a:pt x="274" y="288"/>
                    </a:cubicBezTo>
                    <a:cubicBezTo>
                      <a:pt x="281" y="273"/>
                      <a:pt x="290" y="255"/>
                      <a:pt x="302" y="235"/>
                    </a:cubicBezTo>
                    <a:cubicBezTo>
                      <a:pt x="307" y="226"/>
                      <a:pt x="310" y="222"/>
                      <a:pt x="310" y="221"/>
                    </a:cubicBezTo>
                    <a:cubicBezTo>
                      <a:pt x="312" y="218"/>
                      <a:pt x="312" y="215"/>
                      <a:pt x="312" y="2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2" name="Freeform 15"/>
              <p:cNvSpPr>
                <a:spLocks noEditPoints="1"/>
              </p:cNvSpPr>
              <p:nvPr/>
            </p:nvSpPr>
            <p:spPr bwMode="auto">
              <a:xfrm>
                <a:off x="1329316" y="4045818"/>
                <a:ext cx="655637" cy="641350"/>
              </a:xfrm>
              <a:custGeom>
                <a:avLst/>
                <a:gdLst>
                  <a:gd name="T0" fmla="*/ 490 w 553"/>
                  <a:gd name="T1" fmla="*/ 106 h 540"/>
                  <a:gd name="T2" fmla="*/ 63 w 553"/>
                  <a:gd name="T3" fmla="*/ 297 h 540"/>
                  <a:gd name="T4" fmla="*/ 29 w 553"/>
                  <a:gd name="T5" fmla="*/ 432 h 540"/>
                  <a:gd name="T6" fmla="*/ 504 w 553"/>
                  <a:gd name="T7" fmla="*/ 454 h 540"/>
                  <a:gd name="T8" fmla="*/ 524 w 553"/>
                  <a:gd name="T9" fmla="*/ 343 h 540"/>
                  <a:gd name="T10" fmla="*/ 113 w 553"/>
                  <a:gd name="T11" fmla="*/ 399 h 540"/>
                  <a:gd name="T12" fmla="*/ 113 w 553"/>
                  <a:gd name="T13" fmla="*/ 334 h 540"/>
                  <a:gd name="T14" fmla="*/ 113 w 553"/>
                  <a:gd name="T15" fmla="*/ 399 h 540"/>
                  <a:gd name="T16" fmla="*/ 131 w 553"/>
                  <a:gd name="T17" fmla="*/ 159 h 540"/>
                  <a:gd name="T18" fmla="*/ 262 w 553"/>
                  <a:gd name="T19" fmla="*/ 146 h 540"/>
                  <a:gd name="T20" fmla="*/ 143 w 553"/>
                  <a:gd name="T21" fmla="*/ 249 h 540"/>
                  <a:gd name="T22" fmla="*/ 357 w 553"/>
                  <a:gd name="T23" fmla="*/ 406 h 540"/>
                  <a:gd name="T24" fmla="*/ 186 w 553"/>
                  <a:gd name="T25" fmla="*/ 397 h 540"/>
                  <a:gd name="T26" fmla="*/ 357 w 553"/>
                  <a:gd name="T27" fmla="*/ 387 h 540"/>
                  <a:gd name="T28" fmla="*/ 357 w 553"/>
                  <a:gd name="T29" fmla="*/ 406 h 540"/>
                  <a:gd name="T30" fmla="*/ 196 w 553"/>
                  <a:gd name="T31" fmla="*/ 363 h 540"/>
                  <a:gd name="T32" fmla="*/ 196 w 553"/>
                  <a:gd name="T33" fmla="*/ 344 h 540"/>
                  <a:gd name="T34" fmla="*/ 367 w 553"/>
                  <a:gd name="T35" fmla="*/ 354 h 540"/>
                  <a:gd name="T36" fmla="*/ 357 w 553"/>
                  <a:gd name="T37" fmla="*/ 321 h 540"/>
                  <a:gd name="T38" fmla="*/ 186 w 553"/>
                  <a:gd name="T39" fmla="*/ 311 h 540"/>
                  <a:gd name="T40" fmla="*/ 357 w 553"/>
                  <a:gd name="T41" fmla="*/ 302 h 540"/>
                  <a:gd name="T42" fmla="*/ 357 w 553"/>
                  <a:gd name="T43" fmla="*/ 321 h 540"/>
                  <a:gd name="T44" fmla="*/ 291 w 553"/>
                  <a:gd name="T45" fmla="*/ 146 h 540"/>
                  <a:gd name="T46" fmla="*/ 422 w 553"/>
                  <a:gd name="T47" fmla="*/ 159 h 540"/>
                  <a:gd name="T48" fmla="*/ 410 w 553"/>
                  <a:gd name="T49" fmla="*/ 249 h 540"/>
                  <a:gd name="T50" fmla="*/ 440 w 553"/>
                  <a:gd name="T51" fmla="*/ 399 h 540"/>
                  <a:gd name="T52" fmla="*/ 440 w 553"/>
                  <a:gd name="T53" fmla="*/ 334 h 540"/>
                  <a:gd name="T54" fmla="*/ 440 w 553"/>
                  <a:gd name="T55" fmla="*/ 399 h 540"/>
                  <a:gd name="T56" fmla="*/ 553 w 553"/>
                  <a:gd name="T57" fmla="*/ 223 h 540"/>
                  <a:gd name="T58" fmla="*/ 521 w 553"/>
                  <a:gd name="T59" fmla="*/ 236 h 540"/>
                  <a:gd name="T60" fmla="*/ 509 w 553"/>
                  <a:gd name="T61" fmla="*/ 171 h 540"/>
                  <a:gd name="T62" fmla="*/ 541 w 553"/>
                  <a:gd name="T63" fmla="*/ 159 h 540"/>
                  <a:gd name="T64" fmla="*/ 32 w 553"/>
                  <a:gd name="T65" fmla="*/ 236 h 540"/>
                  <a:gd name="T66" fmla="*/ 0 w 553"/>
                  <a:gd name="T67" fmla="*/ 223 h 540"/>
                  <a:gd name="T68" fmla="*/ 12 w 553"/>
                  <a:gd name="T69" fmla="*/ 148 h 540"/>
                  <a:gd name="T70" fmla="*/ 44 w 553"/>
                  <a:gd name="T71" fmla="*/ 160 h 540"/>
                  <a:gd name="T72" fmla="*/ 32 w 553"/>
                  <a:gd name="T73" fmla="*/ 236 h 540"/>
                  <a:gd name="T74" fmla="*/ 277 w 553"/>
                  <a:gd name="T75" fmla="*/ 0 h 540"/>
                  <a:gd name="T76" fmla="*/ 490 w 553"/>
                  <a:gd name="T77" fmla="*/ 87 h 540"/>
                  <a:gd name="T78" fmla="*/ 128 w 553"/>
                  <a:gd name="T79" fmla="*/ 53 h 540"/>
                  <a:gd name="T80" fmla="*/ 158 w 553"/>
                  <a:gd name="T81" fmla="*/ 53 h 540"/>
                  <a:gd name="T82" fmla="*/ 195 w 553"/>
                  <a:gd name="T83" fmla="*/ 68 h 540"/>
                  <a:gd name="T84" fmla="*/ 195 w 553"/>
                  <a:gd name="T85" fmla="*/ 38 h 540"/>
                  <a:gd name="T86" fmla="*/ 195 w 553"/>
                  <a:gd name="T87" fmla="*/ 68 h 540"/>
                  <a:gd name="T88" fmla="*/ 341 w 553"/>
                  <a:gd name="T89" fmla="*/ 53 h 540"/>
                  <a:gd name="T90" fmla="*/ 371 w 553"/>
                  <a:gd name="T91" fmla="*/ 53 h 540"/>
                  <a:gd name="T92" fmla="*/ 408 w 553"/>
                  <a:gd name="T93" fmla="*/ 68 h 540"/>
                  <a:gd name="T94" fmla="*/ 408 w 553"/>
                  <a:gd name="T95" fmla="*/ 38 h 540"/>
                  <a:gd name="T96" fmla="*/ 408 w 553"/>
                  <a:gd name="T97" fmla="*/ 68 h 540"/>
                  <a:gd name="T98" fmla="*/ 472 w 553"/>
                  <a:gd name="T99" fmla="*/ 471 h 540"/>
                  <a:gd name="T100" fmla="*/ 450 w 553"/>
                  <a:gd name="T101" fmla="*/ 540 h 540"/>
                  <a:gd name="T102" fmla="*/ 398 w 553"/>
                  <a:gd name="T103" fmla="*/ 518 h 540"/>
                  <a:gd name="T104" fmla="*/ 81 w 553"/>
                  <a:gd name="T105" fmla="*/ 471 h 540"/>
                  <a:gd name="T106" fmla="*/ 155 w 553"/>
                  <a:gd name="T107" fmla="*/ 518 h 540"/>
                  <a:gd name="T108" fmla="*/ 103 w 553"/>
                  <a:gd name="T109" fmla="*/ 540 h 540"/>
                  <a:gd name="T110" fmla="*/ 81 w 553"/>
                  <a:gd name="T111" fmla="*/ 471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53" h="540">
                    <a:moveTo>
                      <a:pt x="490" y="298"/>
                    </a:moveTo>
                    <a:cubicBezTo>
                      <a:pt x="490" y="228"/>
                      <a:pt x="490" y="154"/>
                      <a:pt x="490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54"/>
                      <a:pt x="63" y="228"/>
                      <a:pt x="63" y="297"/>
                    </a:cubicBezTo>
                    <a:cubicBezTo>
                      <a:pt x="46" y="304"/>
                      <a:pt x="29" y="322"/>
                      <a:pt x="29" y="343"/>
                    </a:cubicBezTo>
                    <a:cubicBezTo>
                      <a:pt x="29" y="432"/>
                      <a:pt x="29" y="432"/>
                      <a:pt x="29" y="432"/>
                    </a:cubicBezTo>
                    <a:cubicBezTo>
                      <a:pt x="29" y="443"/>
                      <a:pt x="38" y="454"/>
                      <a:pt x="49" y="454"/>
                    </a:cubicBezTo>
                    <a:cubicBezTo>
                      <a:pt x="504" y="454"/>
                      <a:pt x="504" y="454"/>
                      <a:pt x="504" y="454"/>
                    </a:cubicBezTo>
                    <a:cubicBezTo>
                      <a:pt x="517" y="454"/>
                      <a:pt x="524" y="445"/>
                      <a:pt x="524" y="432"/>
                    </a:cubicBezTo>
                    <a:cubicBezTo>
                      <a:pt x="524" y="343"/>
                      <a:pt x="524" y="343"/>
                      <a:pt x="524" y="343"/>
                    </a:cubicBezTo>
                    <a:cubicBezTo>
                      <a:pt x="524" y="322"/>
                      <a:pt x="506" y="305"/>
                      <a:pt x="490" y="298"/>
                    </a:cubicBezTo>
                    <a:close/>
                    <a:moveTo>
                      <a:pt x="113" y="399"/>
                    </a:moveTo>
                    <a:cubicBezTo>
                      <a:pt x="95" y="399"/>
                      <a:pt x="80" y="385"/>
                      <a:pt x="80" y="367"/>
                    </a:cubicBezTo>
                    <a:cubicBezTo>
                      <a:pt x="80" y="348"/>
                      <a:pt x="95" y="334"/>
                      <a:pt x="113" y="334"/>
                    </a:cubicBezTo>
                    <a:cubicBezTo>
                      <a:pt x="131" y="334"/>
                      <a:pt x="146" y="348"/>
                      <a:pt x="146" y="367"/>
                    </a:cubicBezTo>
                    <a:cubicBezTo>
                      <a:pt x="146" y="385"/>
                      <a:pt x="131" y="399"/>
                      <a:pt x="113" y="399"/>
                    </a:cubicBezTo>
                    <a:close/>
                    <a:moveTo>
                      <a:pt x="131" y="236"/>
                    </a:moveTo>
                    <a:cubicBezTo>
                      <a:pt x="131" y="159"/>
                      <a:pt x="131" y="159"/>
                      <a:pt x="131" y="159"/>
                    </a:cubicBezTo>
                    <a:cubicBezTo>
                      <a:pt x="131" y="152"/>
                      <a:pt x="136" y="146"/>
                      <a:pt x="143" y="146"/>
                    </a:cubicBezTo>
                    <a:cubicBezTo>
                      <a:pt x="262" y="146"/>
                      <a:pt x="262" y="146"/>
                      <a:pt x="262" y="146"/>
                    </a:cubicBezTo>
                    <a:cubicBezTo>
                      <a:pt x="262" y="249"/>
                      <a:pt x="262" y="249"/>
                      <a:pt x="262" y="249"/>
                    </a:cubicBezTo>
                    <a:cubicBezTo>
                      <a:pt x="143" y="249"/>
                      <a:pt x="143" y="249"/>
                      <a:pt x="143" y="249"/>
                    </a:cubicBezTo>
                    <a:cubicBezTo>
                      <a:pt x="136" y="249"/>
                      <a:pt x="131" y="244"/>
                      <a:pt x="131" y="236"/>
                    </a:cubicBezTo>
                    <a:close/>
                    <a:moveTo>
                      <a:pt x="357" y="406"/>
                    </a:moveTo>
                    <a:cubicBezTo>
                      <a:pt x="196" y="406"/>
                      <a:pt x="196" y="406"/>
                      <a:pt x="196" y="406"/>
                    </a:cubicBezTo>
                    <a:cubicBezTo>
                      <a:pt x="191" y="406"/>
                      <a:pt x="186" y="402"/>
                      <a:pt x="186" y="397"/>
                    </a:cubicBezTo>
                    <a:cubicBezTo>
                      <a:pt x="186" y="392"/>
                      <a:pt x="191" y="387"/>
                      <a:pt x="196" y="387"/>
                    </a:cubicBezTo>
                    <a:cubicBezTo>
                      <a:pt x="357" y="387"/>
                      <a:pt x="357" y="387"/>
                      <a:pt x="357" y="387"/>
                    </a:cubicBezTo>
                    <a:cubicBezTo>
                      <a:pt x="362" y="387"/>
                      <a:pt x="367" y="392"/>
                      <a:pt x="367" y="397"/>
                    </a:cubicBezTo>
                    <a:cubicBezTo>
                      <a:pt x="367" y="402"/>
                      <a:pt x="362" y="406"/>
                      <a:pt x="357" y="406"/>
                    </a:cubicBezTo>
                    <a:close/>
                    <a:moveTo>
                      <a:pt x="357" y="363"/>
                    </a:moveTo>
                    <a:cubicBezTo>
                      <a:pt x="196" y="363"/>
                      <a:pt x="196" y="363"/>
                      <a:pt x="196" y="363"/>
                    </a:cubicBezTo>
                    <a:cubicBezTo>
                      <a:pt x="191" y="363"/>
                      <a:pt x="186" y="359"/>
                      <a:pt x="186" y="354"/>
                    </a:cubicBezTo>
                    <a:cubicBezTo>
                      <a:pt x="186" y="349"/>
                      <a:pt x="191" y="344"/>
                      <a:pt x="196" y="344"/>
                    </a:cubicBezTo>
                    <a:cubicBezTo>
                      <a:pt x="357" y="344"/>
                      <a:pt x="357" y="344"/>
                      <a:pt x="357" y="344"/>
                    </a:cubicBezTo>
                    <a:cubicBezTo>
                      <a:pt x="362" y="344"/>
                      <a:pt x="367" y="349"/>
                      <a:pt x="367" y="354"/>
                    </a:cubicBezTo>
                    <a:cubicBezTo>
                      <a:pt x="367" y="359"/>
                      <a:pt x="362" y="363"/>
                      <a:pt x="357" y="363"/>
                    </a:cubicBezTo>
                    <a:close/>
                    <a:moveTo>
                      <a:pt x="357" y="321"/>
                    </a:moveTo>
                    <a:cubicBezTo>
                      <a:pt x="196" y="321"/>
                      <a:pt x="196" y="321"/>
                      <a:pt x="196" y="321"/>
                    </a:cubicBezTo>
                    <a:cubicBezTo>
                      <a:pt x="191" y="321"/>
                      <a:pt x="186" y="317"/>
                      <a:pt x="186" y="311"/>
                    </a:cubicBezTo>
                    <a:cubicBezTo>
                      <a:pt x="186" y="306"/>
                      <a:pt x="191" y="302"/>
                      <a:pt x="196" y="302"/>
                    </a:cubicBezTo>
                    <a:cubicBezTo>
                      <a:pt x="357" y="302"/>
                      <a:pt x="357" y="302"/>
                      <a:pt x="357" y="302"/>
                    </a:cubicBezTo>
                    <a:cubicBezTo>
                      <a:pt x="362" y="302"/>
                      <a:pt x="367" y="306"/>
                      <a:pt x="367" y="311"/>
                    </a:cubicBezTo>
                    <a:cubicBezTo>
                      <a:pt x="367" y="317"/>
                      <a:pt x="362" y="321"/>
                      <a:pt x="357" y="321"/>
                    </a:cubicBezTo>
                    <a:close/>
                    <a:moveTo>
                      <a:pt x="291" y="249"/>
                    </a:moveTo>
                    <a:cubicBezTo>
                      <a:pt x="291" y="146"/>
                      <a:pt x="291" y="146"/>
                      <a:pt x="291" y="146"/>
                    </a:cubicBezTo>
                    <a:cubicBezTo>
                      <a:pt x="410" y="146"/>
                      <a:pt x="410" y="146"/>
                      <a:pt x="410" y="146"/>
                    </a:cubicBezTo>
                    <a:cubicBezTo>
                      <a:pt x="417" y="146"/>
                      <a:pt x="422" y="152"/>
                      <a:pt x="422" y="159"/>
                    </a:cubicBezTo>
                    <a:cubicBezTo>
                      <a:pt x="422" y="236"/>
                      <a:pt x="422" y="236"/>
                      <a:pt x="422" y="236"/>
                    </a:cubicBezTo>
                    <a:cubicBezTo>
                      <a:pt x="422" y="244"/>
                      <a:pt x="417" y="249"/>
                      <a:pt x="410" y="249"/>
                    </a:cubicBezTo>
                    <a:lnTo>
                      <a:pt x="291" y="249"/>
                    </a:lnTo>
                    <a:close/>
                    <a:moveTo>
                      <a:pt x="440" y="399"/>
                    </a:moveTo>
                    <a:cubicBezTo>
                      <a:pt x="422" y="399"/>
                      <a:pt x="407" y="385"/>
                      <a:pt x="407" y="367"/>
                    </a:cubicBezTo>
                    <a:cubicBezTo>
                      <a:pt x="407" y="348"/>
                      <a:pt x="422" y="334"/>
                      <a:pt x="440" y="334"/>
                    </a:cubicBezTo>
                    <a:cubicBezTo>
                      <a:pt x="458" y="334"/>
                      <a:pt x="473" y="348"/>
                      <a:pt x="473" y="367"/>
                    </a:cubicBezTo>
                    <a:cubicBezTo>
                      <a:pt x="473" y="385"/>
                      <a:pt x="458" y="399"/>
                      <a:pt x="440" y="399"/>
                    </a:cubicBezTo>
                    <a:close/>
                    <a:moveTo>
                      <a:pt x="553" y="171"/>
                    </a:moveTo>
                    <a:cubicBezTo>
                      <a:pt x="553" y="223"/>
                      <a:pt x="553" y="223"/>
                      <a:pt x="553" y="223"/>
                    </a:cubicBezTo>
                    <a:cubicBezTo>
                      <a:pt x="553" y="230"/>
                      <a:pt x="548" y="236"/>
                      <a:pt x="541" y="236"/>
                    </a:cubicBezTo>
                    <a:cubicBezTo>
                      <a:pt x="521" y="236"/>
                      <a:pt x="521" y="236"/>
                      <a:pt x="521" y="236"/>
                    </a:cubicBezTo>
                    <a:cubicBezTo>
                      <a:pt x="514" y="236"/>
                      <a:pt x="509" y="230"/>
                      <a:pt x="509" y="223"/>
                    </a:cubicBezTo>
                    <a:cubicBezTo>
                      <a:pt x="509" y="171"/>
                      <a:pt x="509" y="171"/>
                      <a:pt x="509" y="171"/>
                    </a:cubicBezTo>
                    <a:cubicBezTo>
                      <a:pt x="509" y="164"/>
                      <a:pt x="514" y="159"/>
                      <a:pt x="521" y="159"/>
                    </a:cubicBezTo>
                    <a:cubicBezTo>
                      <a:pt x="541" y="159"/>
                      <a:pt x="541" y="159"/>
                      <a:pt x="541" y="159"/>
                    </a:cubicBezTo>
                    <a:cubicBezTo>
                      <a:pt x="548" y="159"/>
                      <a:pt x="553" y="164"/>
                      <a:pt x="553" y="171"/>
                    </a:cubicBezTo>
                    <a:close/>
                    <a:moveTo>
                      <a:pt x="32" y="236"/>
                    </a:moveTo>
                    <a:cubicBezTo>
                      <a:pt x="12" y="236"/>
                      <a:pt x="12" y="236"/>
                      <a:pt x="12" y="236"/>
                    </a:cubicBezTo>
                    <a:cubicBezTo>
                      <a:pt x="5" y="236"/>
                      <a:pt x="0" y="230"/>
                      <a:pt x="0" y="223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53"/>
                      <a:pt x="5" y="148"/>
                      <a:pt x="12" y="148"/>
                    </a:cubicBezTo>
                    <a:cubicBezTo>
                      <a:pt x="32" y="148"/>
                      <a:pt x="32" y="148"/>
                      <a:pt x="32" y="148"/>
                    </a:cubicBezTo>
                    <a:cubicBezTo>
                      <a:pt x="39" y="148"/>
                      <a:pt x="44" y="153"/>
                      <a:pt x="44" y="160"/>
                    </a:cubicBezTo>
                    <a:cubicBezTo>
                      <a:pt x="44" y="223"/>
                      <a:pt x="44" y="223"/>
                      <a:pt x="44" y="223"/>
                    </a:cubicBezTo>
                    <a:cubicBezTo>
                      <a:pt x="44" y="230"/>
                      <a:pt x="39" y="236"/>
                      <a:pt x="32" y="236"/>
                    </a:cubicBezTo>
                    <a:close/>
                    <a:moveTo>
                      <a:pt x="490" y="87"/>
                    </a:moveTo>
                    <a:cubicBezTo>
                      <a:pt x="490" y="36"/>
                      <a:pt x="407" y="0"/>
                      <a:pt x="277" y="0"/>
                    </a:cubicBezTo>
                    <a:cubicBezTo>
                      <a:pt x="147" y="0"/>
                      <a:pt x="63" y="38"/>
                      <a:pt x="63" y="87"/>
                    </a:cubicBezTo>
                    <a:cubicBezTo>
                      <a:pt x="63" y="88"/>
                      <a:pt x="490" y="88"/>
                      <a:pt x="490" y="87"/>
                    </a:cubicBezTo>
                    <a:close/>
                    <a:moveTo>
                      <a:pt x="143" y="68"/>
                    </a:moveTo>
                    <a:cubicBezTo>
                      <a:pt x="134" y="68"/>
                      <a:pt x="128" y="62"/>
                      <a:pt x="128" y="53"/>
                    </a:cubicBezTo>
                    <a:cubicBezTo>
                      <a:pt x="128" y="45"/>
                      <a:pt x="134" y="38"/>
                      <a:pt x="143" y="38"/>
                    </a:cubicBezTo>
                    <a:cubicBezTo>
                      <a:pt x="151" y="38"/>
                      <a:pt x="158" y="45"/>
                      <a:pt x="158" y="53"/>
                    </a:cubicBezTo>
                    <a:cubicBezTo>
                      <a:pt x="158" y="62"/>
                      <a:pt x="151" y="68"/>
                      <a:pt x="143" y="68"/>
                    </a:cubicBezTo>
                    <a:close/>
                    <a:moveTo>
                      <a:pt x="195" y="68"/>
                    </a:moveTo>
                    <a:cubicBezTo>
                      <a:pt x="187" y="68"/>
                      <a:pt x="180" y="62"/>
                      <a:pt x="180" y="53"/>
                    </a:cubicBezTo>
                    <a:cubicBezTo>
                      <a:pt x="180" y="45"/>
                      <a:pt x="187" y="38"/>
                      <a:pt x="195" y="38"/>
                    </a:cubicBezTo>
                    <a:cubicBezTo>
                      <a:pt x="203" y="38"/>
                      <a:pt x="210" y="45"/>
                      <a:pt x="210" y="53"/>
                    </a:cubicBezTo>
                    <a:cubicBezTo>
                      <a:pt x="210" y="62"/>
                      <a:pt x="203" y="68"/>
                      <a:pt x="195" y="68"/>
                    </a:cubicBezTo>
                    <a:close/>
                    <a:moveTo>
                      <a:pt x="356" y="68"/>
                    </a:moveTo>
                    <a:cubicBezTo>
                      <a:pt x="348" y="68"/>
                      <a:pt x="341" y="62"/>
                      <a:pt x="341" y="53"/>
                    </a:cubicBezTo>
                    <a:cubicBezTo>
                      <a:pt x="341" y="45"/>
                      <a:pt x="348" y="38"/>
                      <a:pt x="356" y="38"/>
                    </a:cubicBezTo>
                    <a:cubicBezTo>
                      <a:pt x="364" y="38"/>
                      <a:pt x="371" y="45"/>
                      <a:pt x="371" y="53"/>
                    </a:cubicBezTo>
                    <a:cubicBezTo>
                      <a:pt x="371" y="62"/>
                      <a:pt x="364" y="68"/>
                      <a:pt x="356" y="68"/>
                    </a:cubicBezTo>
                    <a:close/>
                    <a:moveTo>
                      <a:pt x="408" y="68"/>
                    </a:moveTo>
                    <a:cubicBezTo>
                      <a:pt x="400" y="68"/>
                      <a:pt x="393" y="62"/>
                      <a:pt x="393" y="53"/>
                    </a:cubicBezTo>
                    <a:cubicBezTo>
                      <a:pt x="393" y="45"/>
                      <a:pt x="400" y="38"/>
                      <a:pt x="408" y="38"/>
                    </a:cubicBezTo>
                    <a:cubicBezTo>
                      <a:pt x="416" y="38"/>
                      <a:pt x="423" y="45"/>
                      <a:pt x="423" y="53"/>
                    </a:cubicBezTo>
                    <a:cubicBezTo>
                      <a:pt x="423" y="62"/>
                      <a:pt x="416" y="68"/>
                      <a:pt x="408" y="68"/>
                    </a:cubicBezTo>
                    <a:close/>
                    <a:moveTo>
                      <a:pt x="398" y="471"/>
                    </a:moveTo>
                    <a:cubicBezTo>
                      <a:pt x="472" y="471"/>
                      <a:pt x="472" y="471"/>
                      <a:pt x="472" y="471"/>
                    </a:cubicBezTo>
                    <a:cubicBezTo>
                      <a:pt x="472" y="518"/>
                      <a:pt x="472" y="518"/>
                      <a:pt x="472" y="518"/>
                    </a:cubicBezTo>
                    <a:cubicBezTo>
                      <a:pt x="472" y="530"/>
                      <a:pt x="462" y="540"/>
                      <a:pt x="450" y="540"/>
                    </a:cubicBezTo>
                    <a:cubicBezTo>
                      <a:pt x="420" y="540"/>
                      <a:pt x="420" y="540"/>
                      <a:pt x="420" y="540"/>
                    </a:cubicBezTo>
                    <a:cubicBezTo>
                      <a:pt x="408" y="540"/>
                      <a:pt x="398" y="530"/>
                      <a:pt x="398" y="518"/>
                    </a:cubicBezTo>
                    <a:lnTo>
                      <a:pt x="398" y="471"/>
                    </a:lnTo>
                    <a:close/>
                    <a:moveTo>
                      <a:pt x="81" y="471"/>
                    </a:moveTo>
                    <a:cubicBezTo>
                      <a:pt x="155" y="471"/>
                      <a:pt x="155" y="471"/>
                      <a:pt x="155" y="471"/>
                    </a:cubicBezTo>
                    <a:cubicBezTo>
                      <a:pt x="155" y="518"/>
                      <a:pt x="155" y="518"/>
                      <a:pt x="155" y="518"/>
                    </a:cubicBezTo>
                    <a:cubicBezTo>
                      <a:pt x="155" y="530"/>
                      <a:pt x="145" y="540"/>
                      <a:pt x="133" y="540"/>
                    </a:cubicBezTo>
                    <a:cubicBezTo>
                      <a:pt x="103" y="540"/>
                      <a:pt x="103" y="540"/>
                      <a:pt x="103" y="540"/>
                    </a:cubicBezTo>
                    <a:cubicBezTo>
                      <a:pt x="91" y="540"/>
                      <a:pt x="81" y="530"/>
                      <a:pt x="81" y="518"/>
                    </a:cubicBezTo>
                    <a:lnTo>
                      <a:pt x="81" y="47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3" name="Freeform 16"/>
              <p:cNvSpPr>
                <a:spLocks noEditPoints="1"/>
              </p:cNvSpPr>
              <p:nvPr/>
            </p:nvSpPr>
            <p:spPr bwMode="auto">
              <a:xfrm>
                <a:off x="4523366" y="4012480"/>
                <a:ext cx="373062" cy="639763"/>
              </a:xfrm>
              <a:custGeom>
                <a:avLst/>
                <a:gdLst>
                  <a:gd name="T0" fmla="*/ 287 w 314"/>
                  <a:gd name="T1" fmla="*/ 134 h 540"/>
                  <a:gd name="T2" fmla="*/ 314 w 314"/>
                  <a:gd name="T3" fmla="*/ 144 h 540"/>
                  <a:gd name="T4" fmla="*/ 275 w 314"/>
                  <a:gd name="T5" fmla="*/ 254 h 540"/>
                  <a:gd name="T6" fmla="*/ 244 w 314"/>
                  <a:gd name="T7" fmla="*/ 254 h 540"/>
                  <a:gd name="T8" fmla="*/ 287 w 314"/>
                  <a:gd name="T9" fmla="*/ 134 h 540"/>
                  <a:gd name="T10" fmla="*/ 306 w 314"/>
                  <a:gd name="T11" fmla="*/ 50 h 540"/>
                  <a:gd name="T12" fmla="*/ 298 w 314"/>
                  <a:gd name="T13" fmla="*/ 47 h 540"/>
                  <a:gd name="T14" fmla="*/ 258 w 314"/>
                  <a:gd name="T15" fmla="*/ 88 h 540"/>
                  <a:gd name="T16" fmla="*/ 311 w 314"/>
                  <a:gd name="T17" fmla="*/ 107 h 540"/>
                  <a:gd name="T18" fmla="*/ 306 w 314"/>
                  <a:gd name="T19" fmla="*/ 50 h 540"/>
                  <a:gd name="T20" fmla="*/ 213 w 314"/>
                  <a:gd name="T21" fmla="*/ 254 h 540"/>
                  <a:gd name="T22" fmla="*/ 260 w 314"/>
                  <a:gd name="T23" fmla="*/ 124 h 540"/>
                  <a:gd name="T24" fmla="*/ 233 w 314"/>
                  <a:gd name="T25" fmla="*/ 114 h 540"/>
                  <a:gd name="T26" fmla="*/ 183 w 314"/>
                  <a:gd name="T27" fmla="*/ 254 h 540"/>
                  <a:gd name="T28" fmla="*/ 213 w 314"/>
                  <a:gd name="T29" fmla="*/ 254 h 540"/>
                  <a:gd name="T30" fmla="*/ 7 w 314"/>
                  <a:gd name="T31" fmla="*/ 68 h 540"/>
                  <a:gd name="T32" fmla="*/ 42 w 314"/>
                  <a:gd name="T33" fmla="*/ 7 h 540"/>
                  <a:gd name="T34" fmla="*/ 103 w 314"/>
                  <a:gd name="T35" fmla="*/ 42 h 540"/>
                  <a:gd name="T36" fmla="*/ 159 w 314"/>
                  <a:gd name="T37" fmla="*/ 254 h 540"/>
                  <a:gd name="T38" fmla="*/ 56 w 314"/>
                  <a:gd name="T39" fmla="*/ 254 h 540"/>
                  <a:gd name="T40" fmla="*/ 7 w 314"/>
                  <a:gd name="T41" fmla="*/ 68 h 540"/>
                  <a:gd name="T42" fmla="*/ 43 w 314"/>
                  <a:gd name="T43" fmla="*/ 59 h 540"/>
                  <a:gd name="T44" fmla="*/ 78 w 314"/>
                  <a:gd name="T45" fmla="*/ 187 h 540"/>
                  <a:gd name="T46" fmla="*/ 93 w 314"/>
                  <a:gd name="T47" fmla="*/ 195 h 540"/>
                  <a:gd name="T48" fmla="*/ 102 w 314"/>
                  <a:gd name="T49" fmla="*/ 181 h 540"/>
                  <a:gd name="T50" fmla="*/ 67 w 314"/>
                  <a:gd name="T51" fmla="*/ 53 h 540"/>
                  <a:gd name="T52" fmla="*/ 52 w 314"/>
                  <a:gd name="T53" fmla="*/ 44 h 540"/>
                  <a:gd name="T54" fmla="*/ 43 w 314"/>
                  <a:gd name="T55" fmla="*/ 59 h 540"/>
                  <a:gd name="T56" fmla="*/ 292 w 314"/>
                  <a:gd name="T57" fmla="*/ 274 h 540"/>
                  <a:gd name="T58" fmla="*/ 22 w 314"/>
                  <a:gd name="T59" fmla="*/ 274 h 540"/>
                  <a:gd name="T60" fmla="*/ 6 w 314"/>
                  <a:gd name="T61" fmla="*/ 286 h 540"/>
                  <a:gd name="T62" fmla="*/ 22 w 314"/>
                  <a:gd name="T63" fmla="*/ 298 h 540"/>
                  <a:gd name="T64" fmla="*/ 52 w 314"/>
                  <a:gd name="T65" fmla="*/ 516 h 540"/>
                  <a:gd name="T66" fmla="*/ 38 w 314"/>
                  <a:gd name="T67" fmla="*/ 528 h 540"/>
                  <a:gd name="T68" fmla="*/ 55 w 314"/>
                  <a:gd name="T69" fmla="*/ 540 h 540"/>
                  <a:gd name="T70" fmla="*/ 260 w 314"/>
                  <a:gd name="T71" fmla="*/ 540 h 540"/>
                  <a:gd name="T72" fmla="*/ 276 w 314"/>
                  <a:gd name="T73" fmla="*/ 528 h 540"/>
                  <a:gd name="T74" fmla="*/ 262 w 314"/>
                  <a:gd name="T75" fmla="*/ 516 h 540"/>
                  <a:gd name="T76" fmla="*/ 293 w 314"/>
                  <a:gd name="T77" fmla="*/ 298 h 540"/>
                  <a:gd name="T78" fmla="*/ 309 w 314"/>
                  <a:gd name="T79" fmla="*/ 286 h 540"/>
                  <a:gd name="T80" fmla="*/ 292 w 314"/>
                  <a:gd name="T81" fmla="*/ 274 h 540"/>
                  <a:gd name="T82" fmla="*/ 94 w 314"/>
                  <a:gd name="T83" fmla="*/ 508 h 540"/>
                  <a:gd name="T84" fmla="*/ 92 w 314"/>
                  <a:gd name="T85" fmla="*/ 508 h 540"/>
                  <a:gd name="T86" fmla="*/ 81 w 314"/>
                  <a:gd name="T87" fmla="*/ 498 h 540"/>
                  <a:gd name="T88" fmla="*/ 55 w 314"/>
                  <a:gd name="T89" fmla="*/ 312 h 540"/>
                  <a:gd name="T90" fmla="*/ 64 w 314"/>
                  <a:gd name="T91" fmla="*/ 300 h 540"/>
                  <a:gd name="T92" fmla="*/ 77 w 314"/>
                  <a:gd name="T93" fmla="*/ 309 h 540"/>
                  <a:gd name="T94" fmla="*/ 104 w 314"/>
                  <a:gd name="T95" fmla="*/ 495 h 540"/>
                  <a:gd name="T96" fmla="*/ 94 w 314"/>
                  <a:gd name="T97" fmla="*/ 508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4" h="540">
                    <a:moveTo>
                      <a:pt x="287" y="134"/>
                    </a:moveTo>
                    <a:cubicBezTo>
                      <a:pt x="314" y="144"/>
                      <a:pt x="314" y="144"/>
                      <a:pt x="314" y="144"/>
                    </a:cubicBezTo>
                    <a:cubicBezTo>
                      <a:pt x="275" y="254"/>
                      <a:pt x="275" y="254"/>
                      <a:pt x="275" y="254"/>
                    </a:cubicBezTo>
                    <a:cubicBezTo>
                      <a:pt x="244" y="254"/>
                      <a:pt x="244" y="254"/>
                      <a:pt x="244" y="254"/>
                    </a:cubicBezTo>
                    <a:lnTo>
                      <a:pt x="287" y="134"/>
                    </a:lnTo>
                    <a:close/>
                    <a:moveTo>
                      <a:pt x="306" y="50"/>
                    </a:moveTo>
                    <a:cubicBezTo>
                      <a:pt x="306" y="44"/>
                      <a:pt x="302" y="42"/>
                      <a:pt x="298" y="47"/>
                    </a:cubicBezTo>
                    <a:cubicBezTo>
                      <a:pt x="258" y="88"/>
                      <a:pt x="258" y="88"/>
                      <a:pt x="258" y="88"/>
                    </a:cubicBezTo>
                    <a:cubicBezTo>
                      <a:pt x="311" y="107"/>
                      <a:pt x="311" y="107"/>
                      <a:pt x="311" y="107"/>
                    </a:cubicBezTo>
                    <a:lnTo>
                      <a:pt x="306" y="50"/>
                    </a:lnTo>
                    <a:close/>
                    <a:moveTo>
                      <a:pt x="213" y="254"/>
                    </a:moveTo>
                    <a:cubicBezTo>
                      <a:pt x="260" y="124"/>
                      <a:pt x="260" y="124"/>
                      <a:pt x="260" y="124"/>
                    </a:cubicBezTo>
                    <a:cubicBezTo>
                      <a:pt x="233" y="114"/>
                      <a:pt x="233" y="114"/>
                      <a:pt x="233" y="114"/>
                    </a:cubicBezTo>
                    <a:cubicBezTo>
                      <a:pt x="183" y="254"/>
                      <a:pt x="183" y="254"/>
                      <a:pt x="183" y="254"/>
                    </a:cubicBezTo>
                    <a:lnTo>
                      <a:pt x="213" y="254"/>
                    </a:lnTo>
                    <a:close/>
                    <a:moveTo>
                      <a:pt x="7" y="68"/>
                    </a:moveTo>
                    <a:cubicBezTo>
                      <a:pt x="0" y="42"/>
                      <a:pt x="16" y="14"/>
                      <a:pt x="42" y="7"/>
                    </a:cubicBezTo>
                    <a:cubicBezTo>
                      <a:pt x="69" y="0"/>
                      <a:pt x="96" y="16"/>
                      <a:pt x="103" y="42"/>
                    </a:cubicBezTo>
                    <a:cubicBezTo>
                      <a:pt x="159" y="254"/>
                      <a:pt x="159" y="254"/>
                      <a:pt x="159" y="254"/>
                    </a:cubicBezTo>
                    <a:cubicBezTo>
                      <a:pt x="56" y="254"/>
                      <a:pt x="56" y="254"/>
                      <a:pt x="56" y="254"/>
                    </a:cubicBezTo>
                    <a:lnTo>
                      <a:pt x="7" y="68"/>
                    </a:lnTo>
                    <a:close/>
                    <a:moveTo>
                      <a:pt x="43" y="59"/>
                    </a:moveTo>
                    <a:cubicBezTo>
                      <a:pt x="78" y="187"/>
                      <a:pt x="78" y="187"/>
                      <a:pt x="78" y="187"/>
                    </a:cubicBezTo>
                    <a:cubicBezTo>
                      <a:pt x="79" y="193"/>
                      <a:pt x="86" y="197"/>
                      <a:pt x="93" y="195"/>
                    </a:cubicBezTo>
                    <a:cubicBezTo>
                      <a:pt x="99" y="194"/>
                      <a:pt x="103" y="187"/>
                      <a:pt x="102" y="181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6" y="46"/>
                      <a:pt x="59" y="43"/>
                      <a:pt x="52" y="44"/>
                    </a:cubicBezTo>
                    <a:cubicBezTo>
                      <a:pt x="46" y="46"/>
                      <a:pt x="42" y="53"/>
                      <a:pt x="43" y="59"/>
                    </a:cubicBezTo>
                    <a:close/>
                    <a:moveTo>
                      <a:pt x="292" y="274"/>
                    </a:moveTo>
                    <a:cubicBezTo>
                      <a:pt x="22" y="274"/>
                      <a:pt x="22" y="274"/>
                      <a:pt x="22" y="274"/>
                    </a:cubicBezTo>
                    <a:cubicBezTo>
                      <a:pt x="13" y="274"/>
                      <a:pt x="6" y="279"/>
                      <a:pt x="6" y="286"/>
                    </a:cubicBezTo>
                    <a:cubicBezTo>
                      <a:pt x="6" y="292"/>
                      <a:pt x="13" y="297"/>
                      <a:pt x="22" y="298"/>
                    </a:cubicBezTo>
                    <a:cubicBezTo>
                      <a:pt x="52" y="516"/>
                      <a:pt x="52" y="516"/>
                      <a:pt x="52" y="516"/>
                    </a:cubicBezTo>
                    <a:cubicBezTo>
                      <a:pt x="44" y="517"/>
                      <a:pt x="38" y="522"/>
                      <a:pt x="38" y="528"/>
                    </a:cubicBezTo>
                    <a:cubicBezTo>
                      <a:pt x="38" y="534"/>
                      <a:pt x="46" y="540"/>
                      <a:pt x="55" y="540"/>
                    </a:cubicBezTo>
                    <a:cubicBezTo>
                      <a:pt x="260" y="540"/>
                      <a:pt x="260" y="540"/>
                      <a:pt x="260" y="540"/>
                    </a:cubicBezTo>
                    <a:cubicBezTo>
                      <a:pt x="269" y="540"/>
                      <a:pt x="276" y="534"/>
                      <a:pt x="276" y="528"/>
                    </a:cubicBezTo>
                    <a:cubicBezTo>
                      <a:pt x="276" y="522"/>
                      <a:pt x="270" y="517"/>
                      <a:pt x="262" y="516"/>
                    </a:cubicBezTo>
                    <a:cubicBezTo>
                      <a:pt x="293" y="298"/>
                      <a:pt x="293" y="298"/>
                      <a:pt x="293" y="298"/>
                    </a:cubicBezTo>
                    <a:cubicBezTo>
                      <a:pt x="302" y="297"/>
                      <a:pt x="309" y="292"/>
                      <a:pt x="309" y="286"/>
                    </a:cubicBezTo>
                    <a:cubicBezTo>
                      <a:pt x="309" y="279"/>
                      <a:pt x="301" y="274"/>
                      <a:pt x="292" y="274"/>
                    </a:cubicBezTo>
                    <a:close/>
                    <a:moveTo>
                      <a:pt x="94" y="508"/>
                    </a:moveTo>
                    <a:cubicBezTo>
                      <a:pt x="94" y="508"/>
                      <a:pt x="93" y="508"/>
                      <a:pt x="92" y="508"/>
                    </a:cubicBezTo>
                    <a:cubicBezTo>
                      <a:pt x="87" y="508"/>
                      <a:pt x="82" y="504"/>
                      <a:pt x="81" y="498"/>
                    </a:cubicBezTo>
                    <a:cubicBezTo>
                      <a:pt x="55" y="312"/>
                      <a:pt x="55" y="312"/>
                      <a:pt x="55" y="312"/>
                    </a:cubicBezTo>
                    <a:cubicBezTo>
                      <a:pt x="54" y="306"/>
                      <a:pt x="58" y="300"/>
                      <a:pt x="64" y="300"/>
                    </a:cubicBezTo>
                    <a:cubicBezTo>
                      <a:pt x="70" y="299"/>
                      <a:pt x="76" y="303"/>
                      <a:pt x="77" y="309"/>
                    </a:cubicBezTo>
                    <a:cubicBezTo>
                      <a:pt x="104" y="495"/>
                      <a:pt x="104" y="495"/>
                      <a:pt x="104" y="495"/>
                    </a:cubicBezTo>
                    <a:cubicBezTo>
                      <a:pt x="105" y="501"/>
                      <a:pt x="100" y="507"/>
                      <a:pt x="94" y="50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4" name="Freeform 17"/>
              <p:cNvSpPr>
                <a:spLocks noEditPoints="1"/>
              </p:cNvSpPr>
              <p:nvPr/>
            </p:nvSpPr>
            <p:spPr bwMode="auto">
              <a:xfrm>
                <a:off x="2391353" y="2963143"/>
                <a:ext cx="530225" cy="522288"/>
              </a:xfrm>
              <a:custGeom>
                <a:avLst/>
                <a:gdLst>
                  <a:gd name="T0" fmla="*/ 294 w 447"/>
                  <a:gd name="T1" fmla="*/ 356 h 441"/>
                  <a:gd name="T2" fmla="*/ 289 w 447"/>
                  <a:gd name="T3" fmla="*/ 375 h 441"/>
                  <a:gd name="T4" fmla="*/ 236 w 447"/>
                  <a:gd name="T5" fmla="*/ 405 h 441"/>
                  <a:gd name="T6" fmla="*/ 217 w 447"/>
                  <a:gd name="T7" fmla="*/ 400 h 441"/>
                  <a:gd name="T8" fmla="*/ 209 w 447"/>
                  <a:gd name="T9" fmla="*/ 387 h 441"/>
                  <a:gd name="T10" fmla="*/ 160 w 447"/>
                  <a:gd name="T11" fmla="*/ 350 h 441"/>
                  <a:gd name="T12" fmla="*/ 162 w 447"/>
                  <a:gd name="T13" fmla="*/ 349 h 441"/>
                  <a:gd name="T14" fmla="*/ 276 w 447"/>
                  <a:gd name="T15" fmla="*/ 283 h 441"/>
                  <a:gd name="T16" fmla="*/ 278 w 447"/>
                  <a:gd name="T17" fmla="*/ 281 h 441"/>
                  <a:gd name="T18" fmla="*/ 286 w 447"/>
                  <a:gd name="T19" fmla="*/ 343 h 441"/>
                  <a:gd name="T20" fmla="*/ 294 w 447"/>
                  <a:gd name="T21" fmla="*/ 356 h 441"/>
                  <a:gd name="T22" fmla="*/ 312 w 447"/>
                  <a:gd name="T23" fmla="*/ 424 h 441"/>
                  <a:gd name="T24" fmla="*/ 305 w 447"/>
                  <a:gd name="T25" fmla="*/ 433 h 441"/>
                  <a:gd name="T26" fmla="*/ 273 w 447"/>
                  <a:gd name="T27" fmla="*/ 439 h 441"/>
                  <a:gd name="T28" fmla="*/ 258 w 447"/>
                  <a:gd name="T29" fmla="*/ 435 h 441"/>
                  <a:gd name="T30" fmla="*/ 252 w 447"/>
                  <a:gd name="T31" fmla="*/ 423 h 441"/>
                  <a:gd name="T32" fmla="*/ 255 w 447"/>
                  <a:gd name="T33" fmla="*/ 411 h 441"/>
                  <a:gd name="T34" fmla="*/ 284 w 447"/>
                  <a:gd name="T35" fmla="*/ 394 h 441"/>
                  <a:gd name="T36" fmla="*/ 296 w 447"/>
                  <a:gd name="T37" fmla="*/ 397 h 441"/>
                  <a:gd name="T38" fmla="*/ 312 w 447"/>
                  <a:gd name="T39" fmla="*/ 424 h 441"/>
                  <a:gd name="T40" fmla="*/ 447 w 447"/>
                  <a:gd name="T41" fmla="*/ 421 h 441"/>
                  <a:gd name="T42" fmla="*/ 431 w 447"/>
                  <a:gd name="T43" fmla="*/ 437 h 441"/>
                  <a:gd name="T44" fmla="*/ 358 w 447"/>
                  <a:gd name="T45" fmla="*/ 437 h 441"/>
                  <a:gd name="T46" fmla="*/ 342 w 447"/>
                  <a:gd name="T47" fmla="*/ 421 h 441"/>
                  <a:gd name="T48" fmla="*/ 358 w 447"/>
                  <a:gd name="T49" fmla="*/ 406 h 441"/>
                  <a:gd name="T50" fmla="*/ 431 w 447"/>
                  <a:gd name="T51" fmla="*/ 406 h 441"/>
                  <a:gd name="T52" fmla="*/ 447 w 447"/>
                  <a:gd name="T53" fmla="*/ 421 h 441"/>
                  <a:gd name="T54" fmla="*/ 267 w 447"/>
                  <a:gd name="T55" fmla="*/ 267 h 441"/>
                  <a:gd name="T56" fmla="*/ 153 w 447"/>
                  <a:gd name="T57" fmla="*/ 333 h 441"/>
                  <a:gd name="T58" fmla="*/ 117 w 447"/>
                  <a:gd name="T59" fmla="*/ 322 h 441"/>
                  <a:gd name="T60" fmla="*/ 6 w 447"/>
                  <a:gd name="T61" fmla="*/ 89 h 441"/>
                  <a:gd name="T62" fmla="*/ 16 w 447"/>
                  <a:gd name="T63" fmla="*/ 51 h 441"/>
                  <a:gd name="T64" fmla="*/ 92 w 447"/>
                  <a:gd name="T65" fmla="*/ 7 h 441"/>
                  <a:gd name="T66" fmla="*/ 129 w 447"/>
                  <a:gd name="T67" fmla="*/ 18 h 441"/>
                  <a:gd name="T68" fmla="*/ 276 w 447"/>
                  <a:gd name="T69" fmla="*/ 230 h 441"/>
                  <a:gd name="T70" fmla="*/ 267 w 447"/>
                  <a:gd name="T71" fmla="*/ 267 h 441"/>
                  <a:gd name="T72" fmla="*/ 241 w 447"/>
                  <a:gd name="T73" fmla="*/ 229 h 441"/>
                  <a:gd name="T74" fmla="*/ 109 w 447"/>
                  <a:gd name="T75" fmla="*/ 38 h 441"/>
                  <a:gd name="T76" fmla="*/ 97 w 447"/>
                  <a:gd name="T77" fmla="*/ 35 h 441"/>
                  <a:gd name="T78" fmla="*/ 95 w 447"/>
                  <a:gd name="T79" fmla="*/ 48 h 441"/>
                  <a:gd name="T80" fmla="*/ 227 w 447"/>
                  <a:gd name="T81" fmla="*/ 239 h 441"/>
                  <a:gd name="T82" fmla="*/ 234 w 447"/>
                  <a:gd name="T83" fmla="*/ 243 h 441"/>
                  <a:gd name="T84" fmla="*/ 239 w 447"/>
                  <a:gd name="T85" fmla="*/ 242 h 441"/>
                  <a:gd name="T86" fmla="*/ 241 w 447"/>
                  <a:gd name="T87" fmla="*/ 229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7" h="441">
                    <a:moveTo>
                      <a:pt x="294" y="356"/>
                    </a:moveTo>
                    <a:cubicBezTo>
                      <a:pt x="298" y="363"/>
                      <a:pt x="295" y="371"/>
                      <a:pt x="289" y="375"/>
                    </a:cubicBezTo>
                    <a:cubicBezTo>
                      <a:pt x="236" y="405"/>
                      <a:pt x="236" y="405"/>
                      <a:pt x="236" y="405"/>
                    </a:cubicBezTo>
                    <a:cubicBezTo>
                      <a:pt x="229" y="409"/>
                      <a:pt x="221" y="407"/>
                      <a:pt x="217" y="400"/>
                    </a:cubicBezTo>
                    <a:cubicBezTo>
                      <a:pt x="209" y="387"/>
                      <a:pt x="209" y="387"/>
                      <a:pt x="209" y="387"/>
                    </a:cubicBezTo>
                    <a:cubicBezTo>
                      <a:pt x="199" y="369"/>
                      <a:pt x="180" y="357"/>
                      <a:pt x="160" y="350"/>
                    </a:cubicBezTo>
                    <a:cubicBezTo>
                      <a:pt x="161" y="349"/>
                      <a:pt x="162" y="349"/>
                      <a:pt x="162" y="349"/>
                    </a:cubicBezTo>
                    <a:cubicBezTo>
                      <a:pt x="276" y="283"/>
                      <a:pt x="276" y="283"/>
                      <a:pt x="276" y="283"/>
                    </a:cubicBezTo>
                    <a:cubicBezTo>
                      <a:pt x="277" y="282"/>
                      <a:pt x="278" y="282"/>
                      <a:pt x="278" y="281"/>
                    </a:cubicBezTo>
                    <a:cubicBezTo>
                      <a:pt x="275" y="302"/>
                      <a:pt x="275" y="324"/>
                      <a:pt x="286" y="343"/>
                    </a:cubicBezTo>
                    <a:lnTo>
                      <a:pt x="294" y="356"/>
                    </a:lnTo>
                    <a:close/>
                    <a:moveTo>
                      <a:pt x="312" y="424"/>
                    </a:moveTo>
                    <a:cubicBezTo>
                      <a:pt x="315" y="430"/>
                      <a:pt x="312" y="432"/>
                      <a:pt x="305" y="433"/>
                    </a:cubicBezTo>
                    <a:cubicBezTo>
                      <a:pt x="273" y="439"/>
                      <a:pt x="273" y="439"/>
                      <a:pt x="273" y="439"/>
                    </a:cubicBezTo>
                    <a:cubicBezTo>
                      <a:pt x="266" y="441"/>
                      <a:pt x="262" y="441"/>
                      <a:pt x="258" y="435"/>
                    </a:cubicBezTo>
                    <a:cubicBezTo>
                      <a:pt x="252" y="423"/>
                      <a:pt x="252" y="423"/>
                      <a:pt x="252" y="423"/>
                    </a:cubicBezTo>
                    <a:cubicBezTo>
                      <a:pt x="248" y="417"/>
                      <a:pt x="249" y="414"/>
                      <a:pt x="255" y="411"/>
                    </a:cubicBezTo>
                    <a:cubicBezTo>
                      <a:pt x="284" y="394"/>
                      <a:pt x="284" y="394"/>
                      <a:pt x="284" y="394"/>
                    </a:cubicBezTo>
                    <a:cubicBezTo>
                      <a:pt x="290" y="390"/>
                      <a:pt x="293" y="391"/>
                      <a:pt x="296" y="397"/>
                    </a:cubicBezTo>
                    <a:lnTo>
                      <a:pt x="312" y="424"/>
                    </a:lnTo>
                    <a:close/>
                    <a:moveTo>
                      <a:pt x="447" y="421"/>
                    </a:moveTo>
                    <a:cubicBezTo>
                      <a:pt x="447" y="430"/>
                      <a:pt x="440" y="437"/>
                      <a:pt x="431" y="437"/>
                    </a:cubicBezTo>
                    <a:cubicBezTo>
                      <a:pt x="358" y="437"/>
                      <a:pt x="358" y="437"/>
                      <a:pt x="358" y="437"/>
                    </a:cubicBezTo>
                    <a:cubicBezTo>
                      <a:pt x="349" y="437"/>
                      <a:pt x="342" y="430"/>
                      <a:pt x="342" y="421"/>
                    </a:cubicBezTo>
                    <a:cubicBezTo>
                      <a:pt x="342" y="413"/>
                      <a:pt x="349" y="406"/>
                      <a:pt x="358" y="406"/>
                    </a:cubicBezTo>
                    <a:cubicBezTo>
                      <a:pt x="431" y="406"/>
                      <a:pt x="431" y="406"/>
                      <a:pt x="431" y="406"/>
                    </a:cubicBezTo>
                    <a:cubicBezTo>
                      <a:pt x="440" y="406"/>
                      <a:pt x="447" y="413"/>
                      <a:pt x="447" y="421"/>
                    </a:cubicBezTo>
                    <a:close/>
                    <a:moveTo>
                      <a:pt x="267" y="267"/>
                    </a:moveTo>
                    <a:cubicBezTo>
                      <a:pt x="153" y="333"/>
                      <a:pt x="153" y="333"/>
                      <a:pt x="153" y="333"/>
                    </a:cubicBezTo>
                    <a:cubicBezTo>
                      <a:pt x="140" y="341"/>
                      <a:pt x="124" y="336"/>
                      <a:pt x="117" y="322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0" y="75"/>
                      <a:pt x="3" y="59"/>
                      <a:pt x="16" y="51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105" y="0"/>
                      <a:pt x="121" y="5"/>
                      <a:pt x="129" y="18"/>
                    </a:cubicBezTo>
                    <a:cubicBezTo>
                      <a:pt x="276" y="230"/>
                      <a:pt x="276" y="230"/>
                      <a:pt x="276" y="230"/>
                    </a:cubicBezTo>
                    <a:cubicBezTo>
                      <a:pt x="284" y="243"/>
                      <a:pt x="280" y="260"/>
                      <a:pt x="267" y="267"/>
                    </a:cubicBezTo>
                    <a:close/>
                    <a:moveTo>
                      <a:pt x="241" y="229"/>
                    </a:moveTo>
                    <a:cubicBezTo>
                      <a:pt x="109" y="38"/>
                      <a:pt x="109" y="38"/>
                      <a:pt x="109" y="38"/>
                    </a:cubicBezTo>
                    <a:cubicBezTo>
                      <a:pt x="106" y="33"/>
                      <a:pt x="101" y="32"/>
                      <a:pt x="97" y="35"/>
                    </a:cubicBezTo>
                    <a:cubicBezTo>
                      <a:pt x="93" y="38"/>
                      <a:pt x="92" y="44"/>
                      <a:pt x="95" y="48"/>
                    </a:cubicBezTo>
                    <a:cubicBezTo>
                      <a:pt x="227" y="239"/>
                      <a:pt x="227" y="239"/>
                      <a:pt x="227" y="239"/>
                    </a:cubicBezTo>
                    <a:cubicBezTo>
                      <a:pt x="228" y="242"/>
                      <a:pt x="231" y="243"/>
                      <a:pt x="234" y="243"/>
                    </a:cubicBezTo>
                    <a:cubicBezTo>
                      <a:pt x="236" y="243"/>
                      <a:pt x="237" y="243"/>
                      <a:pt x="239" y="242"/>
                    </a:cubicBezTo>
                    <a:cubicBezTo>
                      <a:pt x="243" y="239"/>
                      <a:pt x="244" y="233"/>
                      <a:pt x="241" y="2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5" name="Freeform 18"/>
              <p:cNvSpPr>
                <a:spLocks noEditPoints="1"/>
              </p:cNvSpPr>
              <p:nvPr/>
            </p:nvSpPr>
            <p:spPr bwMode="auto">
              <a:xfrm>
                <a:off x="3427991" y="4041055"/>
                <a:ext cx="541337" cy="649288"/>
              </a:xfrm>
              <a:custGeom>
                <a:avLst/>
                <a:gdLst>
                  <a:gd name="T0" fmla="*/ 456 w 456"/>
                  <a:gd name="T1" fmla="*/ 528 h 548"/>
                  <a:gd name="T2" fmla="*/ 436 w 456"/>
                  <a:gd name="T3" fmla="*/ 548 h 548"/>
                  <a:gd name="T4" fmla="*/ 84 w 456"/>
                  <a:gd name="T5" fmla="*/ 548 h 548"/>
                  <a:gd name="T6" fmla="*/ 0 w 456"/>
                  <a:gd name="T7" fmla="*/ 464 h 548"/>
                  <a:gd name="T8" fmla="*/ 84 w 456"/>
                  <a:gd name="T9" fmla="*/ 380 h 548"/>
                  <a:gd name="T10" fmla="*/ 436 w 456"/>
                  <a:gd name="T11" fmla="*/ 380 h 548"/>
                  <a:gd name="T12" fmla="*/ 456 w 456"/>
                  <a:gd name="T13" fmla="*/ 399 h 548"/>
                  <a:gd name="T14" fmla="*/ 436 w 456"/>
                  <a:gd name="T15" fmla="*/ 419 h 548"/>
                  <a:gd name="T16" fmla="*/ 90 w 456"/>
                  <a:gd name="T17" fmla="*/ 419 h 548"/>
                  <a:gd name="T18" fmla="*/ 45 w 456"/>
                  <a:gd name="T19" fmla="*/ 464 h 548"/>
                  <a:gd name="T20" fmla="*/ 90 w 456"/>
                  <a:gd name="T21" fmla="*/ 509 h 548"/>
                  <a:gd name="T22" fmla="*/ 436 w 456"/>
                  <a:gd name="T23" fmla="*/ 509 h 548"/>
                  <a:gd name="T24" fmla="*/ 456 w 456"/>
                  <a:gd name="T25" fmla="*/ 528 h 548"/>
                  <a:gd name="T26" fmla="*/ 235 w 456"/>
                  <a:gd name="T27" fmla="*/ 78 h 548"/>
                  <a:gd name="T28" fmla="*/ 309 w 456"/>
                  <a:gd name="T29" fmla="*/ 6 h 548"/>
                  <a:gd name="T30" fmla="*/ 309 w 456"/>
                  <a:gd name="T31" fmla="*/ 0 h 548"/>
                  <a:gd name="T32" fmla="*/ 303 w 456"/>
                  <a:gd name="T33" fmla="*/ 0 h 548"/>
                  <a:gd name="T34" fmla="*/ 228 w 456"/>
                  <a:gd name="T35" fmla="*/ 72 h 548"/>
                  <a:gd name="T36" fmla="*/ 229 w 456"/>
                  <a:gd name="T37" fmla="*/ 77 h 548"/>
                  <a:gd name="T38" fmla="*/ 235 w 456"/>
                  <a:gd name="T39" fmla="*/ 78 h 548"/>
                  <a:gd name="T40" fmla="*/ 372 w 456"/>
                  <a:gd name="T41" fmla="*/ 137 h 548"/>
                  <a:gd name="T42" fmla="*/ 295 w 456"/>
                  <a:gd name="T43" fmla="*/ 85 h 548"/>
                  <a:gd name="T44" fmla="*/ 232 w 456"/>
                  <a:gd name="T45" fmla="*/ 98 h 548"/>
                  <a:gd name="T46" fmla="*/ 170 w 456"/>
                  <a:gd name="T47" fmla="*/ 85 h 548"/>
                  <a:gd name="T48" fmla="*/ 93 w 456"/>
                  <a:gd name="T49" fmla="*/ 137 h 548"/>
                  <a:gd name="T50" fmla="*/ 175 w 456"/>
                  <a:gd name="T51" fmla="*/ 341 h 548"/>
                  <a:gd name="T52" fmla="*/ 232 w 456"/>
                  <a:gd name="T53" fmla="*/ 328 h 548"/>
                  <a:gd name="T54" fmla="*/ 290 w 456"/>
                  <a:gd name="T55" fmla="*/ 341 h 548"/>
                  <a:gd name="T56" fmla="*/ 372 w 456"/>
                  <a:gd name="T57" fmla="*/ 137 h 548"/>
                  <a:gd name="T58" fmla="*/ 172 w 456"/>
                  <a:gd name="T59" fmla="*/ 126 h 548"/>
                  <a:gd name="T60" fmla="*/ 168 w 456"/>
                  <a:gd name="T61" fmla="*/ 126 h 548"/>
                  <a:gd name="T62" fmla="*/ 128 w 456"/>
                  <a:gd name="T63" fmla="*/ 161 h 548"/>
                  <a:gd name="T64" fmla="*/ 119 w 456"/>
                  <a:gd name="T65" fmla="*/ 169 h 548"/>
                  <a:gd name="T66" fmla="*/ 118 w 456"/>
                  <a:gd name="T67" fmla="*/ 169 h 548"/>
                  <a:gd name="T68" fmla="*/ 116 w 456"/>
                  <a:gd name="T69" fmla="*/ 168 h 548"/>
                  <a:gd name="T70" fmla="*/ 109 w 456"/>
                  <a:gd name="T71" fmla="*/ 157 h 548"/>
                  <a:gd name="T72" fmla="*/ 168 w 456"/>
                  <a:gd name="T73" fmla="*/ 106 h 548"/>
                  <a:gd name="T74" fmla="*/ 173 w 456"/>
                  <a:gd name="T75" fmla="*/ 106 h 548"/>
                  <a:gd name="T76" fmla="*/ 181 w 456"/>
                  <a:gd name="T77" fmla="*/ 117 h 548"/>
                  <a:gd name="T78" fmla="*/ 172 w 456"/>
                  <a:gd name="T79" fmla="*/ 126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6" h="548">
                    <a:moveTo>
                      <a:pt x="456" y="528"/>
                    </a:moveTo>
                    <a:cubicBezTo>
                      <a:pt x="456" y="539"/>
                      <a:pt x="447" y="548"/>
                      <a:pt x="436" y="548"/>
                    </a:cubicBezTo>
                    <a:cubicBezTo>
                      <a:pt x="84" y="548"/>
                      <a:pt x="84" y="548"/>
                      <a:pt x="84" y="548"/>
                    </a:cubicBezTo>
                    <a:cubicBezTo>
                      <a:pt x="38" y="548"/>
                      <a:pt x="0" y="510"/>
                      <a:pt x="0" y="464"/>
                    </a:cubicBezTo>
                    <a:cubicBezTo>
                      <a:pt x="0" y="417"/>
                      <a:pt x="38" y="380"/>
                      <a:pt x="84" y="380"/>
                    </a:cubicBezTo>
                    <a:cubicBezTo>
                      <a:pt x="436" y="380"/>
                      <a:pt x="436" y="380"/>
                      <a:pt x="436" y="380"/>
                    </a:cubicBezTo>
                    <a:cubicBezTo>
                      <a:pt x="447" y="380"/>
                      <a:pt x="456" y="389"/>
                      <a:pt x="456" y="399"/>
                    </a:cubicBezTo>
                    <a:cubicBezTo>
                      <a:pt x="456" y="410"/>
                      <a:pt x="447" y="419"/>
                      <a:pt x="436" y="419"/>
                    </a:cubicBezTo>
                    <a:cubicBezTo>
                      <a:pt x="90" y="419"/>
                      <a:pt x="90" y="419"/>
                      <a:pt x="90" y="419"/>
                    </a:cubicBezTo>
                    <a:cubicBezTo>
                      <a:pt x="65" y="419"/>
                      <a:pt x="45" y="439"/>
                      <a:pt x="45" y="464"/>
                    </a:cubicBezTo>
                    <a:cubicBezTo>
                      <a:pt x="45" y="488"/>
                      <a:pt x="65" y="509"/>
                      <a:pt x="90" y="509"/>
                    </a:cubicBezTo>
                    <a:cubicBezTo>
                      <a:pt x="436" y="509"/>
                      <a:pt x="436" y="509"/>
                      <a:pt x="436" y="509"/>
                    </a:cubicBezTo>
                    <a:cubicBezTo>
                      <a:pt x="447" y="509"/>
                      <a:pt x="456" y="518"/>
                      <a:pt x="456" y="528"/>
                    </a:cubicBezTo>
                    <a:close/>
                    <a:moveTo>
                      <a:pt x="235" y="78"/>
                    </a:moveTo>
                    <a:cubicBezTo>
                      <a:pt x="276" y="78"/>
                      <a:pt x="309" y="45"/>
                      <a:pt x="309" y="6"/>
                    </a:cubicBezTo>
                    <a:cubicBezTo>
                      <a:pt x="309" y="4"/>
                      <a:pt x="309" y="2"/>
                      <a:pt x="309" y="0"/>
                    </a:cubicBezTo>
                    <a:cubicBezTo>
                      <a:pt x="307" y="0"/>
                      <a:pt x="305" y="0"/>
                      <a:pt x="303" y="0"/>
                    </a:cubicBezTo>
                    <a:cubicBezTo>
                      <a:pt x="262" y="0"/>
                      <a:pt x="228" y="32"/>
                      <a:pt x="228" y="72"/>
                    </a:cubicBezTo>
                    <a:cubicBezTo>
                      <a:pt x="228" y="74"/>
                      <a:pt x="228" y="76"/>
                      <a:pt x="229" y="77"/>
                    </a:cubicBezTo>
                    <a:cubicBezTo>
                      <a:pt x="231" y="78"/>
                      <a:pt x="233" y="78"/>
                      <a:pt x="235" y="78"/>
                    </a:cubicBezTo>
                    <a:close/>
                    <a:moveTo>
                      <a:pt x="372" y="137"/>
                    </a:moveTo>
                    <a:cubicBezTo>
                      <a:pt x="357" y="102"/>
                      <a:pt x="321" y="85"/>
                      <a:pt x="295" y="85"/>
                    </a:cubicBezTo>
                    <a:cubicBezTo>
                      <a:pt x="263" y="85"/>
                      <a:pt x="257" y="98"/>
                      <a:pt x="232" y="98"/>
                    </a:cubicBezTo>
                    <a:cubicBezTo>
                      <a:pt x="208" y="98"/>
                      <a:pt x="202" y="85"/>
                      <a:pt x="170" y="85"/>
                    </a:cubicBezTo>
                    <a:cubicBezTo>
                      <a:pt x="143" y="85"/>
                      <a:pt x="108" y="102"/>
                      <a:pt x="93" y="137"/>
                    </a:cubicBezTo>
                    <a:cubicBezTo>
                      <a:pt x="62" y="207"/>
                      <a:pt x="114" y="341"/>
                      <a:pt x="175" y="341"/>
                    </a:cubicBezTo>
                    <a:cubicBezTo>
                      <a:pt x="199" y="341"/>
                      <a:pt x="210" y="328"/>
                      <a:pt x="232" y="328"/>
                    </a:cubicBezTo>
                    <a:cubicBezTo>
                      <a:pt x="255" y="328"/>
                      <a:pt x="265" y="341"/>
                      <a:pt x="290" y="341"/>
                    </a:cubicBezTo>
                    <a:cubicBezTo>
                      <a:pt x="351" y="341"/>
                      <a:pt x="403" y="207"/>
                      <a:pt x="372" y="137"/>
                    </a:cubicBezTo>
                    <a:close/>
                    <a:moveTo>
                      <a:pt x="172" y="126"/>
                    </a:moveTo>
                    <a:cubicBezTo>
                      <a:pt x="170" y="126"/>
                      <a:pt x="169" y="126"/>
                      <a:pt x="168" y="126"/>
                    </a:cubicBezTo>
                    <a:cubicBezTo>
                      <a:pt x="154" y="126"/>
                      <a:pt x="132" y="138"/>
                      <a:pt x="128" y="161"/>
                    </a:cubicBezTo>
                    <a:cubicBezTo>
                      <a:pt x="127" y="165"/>
                      <a:pt x="123" y="169"/>
                      <a:pt x="119" y="169"/>
                    </a:cubicBezTo>
                    <a:cubicBezTo>
                      <a:pt x="118" y="169"/>
                      <a:pt x="118" y="169"/>
                      <a:pt x="118" y="169"/>
                    </a:cubicBezTo>
                    <a:cubicBezTo>
                      <a:pt x="118" y="169"/>
                      <a:pt x="117" y="169"/>
                      <a:pt x="116" y="168"/>
                    </a:cubicBezTo>
                    <a:cubicBezTo>
                      <a:pt x="111" y="167"/>
                      <a:pt x="108" y="162"/>
                      <a:pt x="109" y="157"/>
                    </a:cubicBezTo>
                    <a:cubicBezTo>
                      <a:pt x="115" y="125"/>
                      <a:pt x="144" y="106"/>
                      <a:pt x="168" y="106"/>
                    </a:cubicBezTo>
                    <a:cubicBezTo>
                      <a:pt x="170" y="106"/>
                      <a:pt x="171" y="106"/>
                      <a:pt x="173" y="106"/>
                    </a:cubicBezTo>
                    <a:cubicBezTo>
                      <a:pt x="178" y="107"/>
                      <a:pt x="182" y="112"/>
                      <a:pt x="181" y="117"/>
                    </a:cubicBezTo>
                    <a:cubicBezTo>
                      <a:pt x="181" y="122"/>
                      <a:pt x="177" y="126"/>
                      <a:pt x="172" y="1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6" name="Freeform 19"/>
              <p:cNvSpPr>
                <a:spLocks noEditPoints="1"/>
              </p:cNvSpPr>
              <p:nvPr/>
            </p:nvSpPr>
            <p:spPr bwMode="auto">
              <a:xfrm>
                <a:off x="1332491" y="2950443"/>
                <a:ext cx="608012" cy="598488"/>
              </a:xfrm>
              <a:custGeom>
                <a:avLst/>
                <a:gdLst>
                  <a:gd name="T0" fmla="*/ 261 w 512"/>
                  <a:gd name="T1" fmla="*/ 3 h 504"/>
                  <a:gd name="T2" fmla="*/ 227 w 512"/>
                  <a:gd name="T3" fmla="*/ 2 h 504"/>
                  <a:gd name="T4" fmla="*/ 265 w 512"/>
                  <a:gd name="T5" fmla="*/ 266 h 504"/>
                  <a:gd name="T6" fmla="*/ 1 w 512"/>
                  <a:gd name="T7" fmla="*/ 227 h 504"/>
                  <a:gd name="T8" fmla="*/ 3 w 512"/>
                  <a:gd name="T9" fmla="*/ 261 h 504"/>
                  <a:gd name="T10" fmla="*/ 45 w 512"/>
                  <a:gd name="T11" fmla="*/ 298 h 504"/>
                  <a:gd name="T12" fmla="*/ 326 w 512"/>
                  <a:gd name="T13" fmla="*/ 327 h 504"/>
                  <a:gd name="T14" fmla="*/ 326 w 512"/>
                  <a:gd name="T15" fmla="*/ 326 h 504"/>
                  <a:gd name="T16" fmla="*/ 327 w 512"/>
                  <a:gd name="T17" fmla="*/ 327 h 504"/>
                  <a:gd name="T18" fmla="*/ 297 w 512"/>
                  <a:gd name="T19" fmla="*/ 45 h 504"/>
                  <a:gd name="T20" fmla="*/ 261 w 512"/>
                  <a:gd name="T21" fmla="*/ 3 h 504"/>
                  <a:gd name="T22" fmla="*/ 299 w 512"/>
                  <a:gd name="T23" fmla="*/ 300 h 504"/>
                  <a:gd name="T24" fmla="*/ 278 w 512"/>
                  <a:gd name="T25" fmla="*/ 300 h 504"/>
                  <a:gd name="T26" fmla="*/ 278 w 512"/>
                  <a:gd name="T27" fmla="*/ 279 h 504"/>
                  <a:gd name="T28" fmla="*/ 299 w 512"/>
                  <a:gd name="T29" fmla="*/ 279 h 504"/>
                  <a:gd name="T30" fmla="*/ 299 w 512"/>
                  <a:gd name="T31" fmla="*/ 300 h 504"/>
                  <a:gd name="T32" fmla="*/ 258 w 512"/>
                  <a:gd name="T33" fmla="*/ 370 h 504"/>
                  <a:gd name="T34" fmla="*/ 258 w 512"/>
                  <a:gd name="T35" fmla="*/ 475 h 504"/>
                  <a:gd name="T36" fmla="*/ 363 w 512"/>
                  <a:gd name="T37" fmla="*/ 475 h 504"/>
                  <a:gd name="T38" fmla="*/ 364 w 512"/>
                  <a:gd name="T39" fmla="*/ 370 h 504"/>
                  <a:gd name="T40" fmla="*/ 258 w 512"/>
                  <a:gd name="T41" fmla="*/ 370 h 504"/>
                  <a:gd name="T42" fmla="*/ 338 w 512"/>
                  <a:gd name="T43" fmla="*/ 450 h 504"/>
                  <a:gd name="T44" fmla="*/ 283 w 512"/>
                  <a:gd name="T45" fmla="*/ 450 h 504"/>
                  <a:gd name="T46" fmla="*/ 283 w 512"/>
                  <a:gd name="T47" fmla="*/ 395 h 504"/>
                  <a:gd name="T48" fmla="*/ 338 w 512"/>
                  <a:gd name="T49" fmla="*/ 395 h 504"/>
                  <a:gd name="T50" fmla="*/ 338 w 512"/>
                  <a:gd name="T51" fmla="*/ 450 h 504"/>
                  <a:gd name="T52" fmla="*/ 378 w 512"/>
                  <a:gd name="T53" fmla="*/ 250 h 504"/>
                  <a:gd name="T54" fmla="*/ 378 w 512"/>
                  <a:gd name="T55" fmla="*/ 355 h 504"/>
                  <a:gd name="T56" fmla="*/ 483 w 512"/>
                  <a:gd name="T57" fmla="*/ 355 h 504"/>
                  <a:gd name="T58" fmla="*/ 483 w 512"/>
                  <a:gd name="T59" fmla="*/ 250 h 504"/>
                  <a:gd name="T60" fmla="*/ 378 w 512"/>
                  <a:gd name="T61" fmla="*/ 250 h 504"/>
                  <a:gd name="T62" fmla="*/ 458 w 512"/>
                  <a:gd name="T63" fmla="*/ 330 h 504"/>
                  <a:gd name="T64" fmla="*/ 403 w 512"/>
                  <a:gd name="T65" fmla="*/ 330 h 504"/>
                  <a:gd name="T66" fmla="*/ 403 w 512"/>
                  <a:gd name="T67" fmla="*/ 275 h 504"/>
                  <a:gd name="T68" fmla="*/ 458 w 512"/>
                  <a:gd name="T69" fmla="*/ 275 h 504"/>
                  <a:gd name="T70" fmla="*/ 458 w 512"/>
                  <a:gd name="T71" fmla="*/ 33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2" h="504">
                    <a:moveTo>
                      <a:pt x="261" y="3"/>
                    </a:moveTo>
                    <a:cubicBezTo>
                      <a:pt x="251" y="1"/>
                      <a:pt x="236" y="0"/>
                      <a:pt x="227" y="2"/>
                    </a:cubicBezTo>
                    <a:cubicBezTo>
                      <a:pt x="226" y="4"/>
                      <a:pt x="253" y="181"/>
                      <a:pt x="265" y="266"/>
                    </a:cubicBezTo>
                    <a:cubicBezTo>
                      <a:pt x="180" y="253"/>
                      <a:pt x="3" y="226"/>
                      <a:pt x="1" y="227"/>
                    </a:cubicBezTo>
                    <a:cubicBezTo>
                      <a:pt x="0" y="236"/>
                      <a:pt x="0" y="251"/>
                      <a:pt x="3" y="261"/>
                    </a:cubicBezTo>
                    <a:cubicBezTo>
                      <a:pt x="9" y="283"/>
                      <a:pt x="25" y="296"/>
                      <a:pt x="45" y="298"/>
                    </a:cubicBezTo>
                    <a:cubicBezTo>
                      <a:pt x="116" y="305"/>
                      <a:pt x="326" y="327"/>
                      <a:pt x="326" y="327"/>
                    </a:cubicBezTo>
                    <a:cubicBezTo>
                      <a:pt x="326" y="326"/>
                      <a:pt x="326" y="326"/>
                      <a:pt x="326" y="326"/>
                    </a:cubicBezTo>
                    <a:cubicBezTo>
                      <a:pt x="327" y="327"/>
                      <a:pt x="327" y="327"/>
                      <a:pt x="327" y="327"/>
                    </a:cubicBezTo>
                    <a:cubicBezTo>
                      <a:pt x="327" y="327"/>
                      <a:pt x="304" y="117"/>
                      <a:pt x="297" y="45"/>
                    </a:cubicBezTo>
                    <a:cubicBezTo>
                      <a:pt x="295" y="25"/>
                      <a:pt x="283" y="9"/>
                      <a:pt x="261" y="3"/>
                    </a:cubicBezTo>
                    <a:close/>
                    <a:moveTo>
                      <a:pt x="299" y="300"/>
                    </a:moveTo>
                    <a:cubicBezTo>
                      <a:pt x="293" y="306"/>
                      <a:pt x="284" y="306"/>
                      <a:pt x="278" y="300"/>
                    </a:cubicBezTo>
                    <a:cubicBezTo>
                      <a:pt x="272" y="294"/>
                      <a:pt x="272" y="285"/>
                      <a:pt x="278" y="279"/>
                    </a:cubicBezTo>
                    <a:cubicBezTo>
                      <a:pt x="284" y="274"/>
                      <a:pt x="293" y="274"/>
                      <a:pt x="299" y="279"/>
                    </a:cubicBezTo>
                    <a:cubicBezTo>
                      <a:pt x="304" y="285"/>
                      <a:pt x="304" y="294"/>
                      <a:pt x="299" y="300"/>
                    </a:cubicBezTo>
                    <a:close/>
                    <a:moveTo>
                      <a:pt x="258" y="370"/>
                    </a:moveTo>
                    <a:cubicBezTo>
                      <a:pt x="229" y="399"/>
                      <a:pt x="229" y="446"/>
                      <a:pt x="258" y="475"/>
                    </a:cubicBezTo>
                    <a:cubicBezTo>
                      <a:pt x="287" y="504"/>
                      <a:pt x="334" y="504"/>
                      <a:pt x="363" y="475"/>
                    </a:cubicBezTo>
                    <a:cubicBezTo>
                      <a:pt x="392" y="446"/>
                      <a:pt x="393" y="399"/>
                      <a:pt x="364" y="370"/>
                    </a:cubicBezTo>
                    <a:cubicBezTo>
                      <a:pt x="334" y="341"/>
                      <a:pt x="287" y="341"/>
                      <a:pt x="258" y="370"/>
                    </a:cubicBezTo>
                    <a:close/>
                    <a:moveTo>
                      <a:pt x="338" y="450"/>
                    </a:moveTo>
                    <a:cubicBezTo>
                      <a:pt x="323" y="465"/>
                      <a:pt x="298" y="465"/>
                      <a:pt x="283" y="450"/>
                    </a:cubicBezTo>
                    <a:cubicBezTo>
                      <a:pt x="268" y="435"/>
                      <a:pt x="268" y="410"/>
                      <a:pt x="283" y="395"/>
                    </a:cubicBezTo>
                    <a:cubicBezTo>
                      <a:pt x="298" y="380"/>
                      <a:pt x="323" y="380"/>
                      <a:pt x="338" y="395"/>
                    </a:cubicBezTo>
                    <a:cubicBezTo>
                      <a:pt x="353" y="410"/>
                      <a:pt x="353" y="435"/>
                      <a:pt x="338" y="450"/>
                    </a:cubicBezTo>
                    <a:close/>
                    <a:moveTo>
                      <a:pt x="378" y="250"/>
                    </a:moveTo>
                    <a:cubicBezTo>
                      <a:pt x="349" y="279"/>
                      <a:pt x="349" y="326"/>
                      <a:pt x="378" y="355"/>
                    </a:cubicBezTo>
                    <a:cubicBezTo>
                      <a:pt x="407" y="384"/>
                      <a:pt x="454" y="385"/>
                      <a:pt x="483" y="355"/>
                    </a:cubicBezTo>
                    <a:cubicBezTo>
                      <a:pt x="512" y="326"/>
                      <a:pt x="512" y="279"/>
                      <a:pt x="483" y="250"/>
                    </a:cubicBezTo>
                    <a:cubicBezTo>
                      <a:pt x="454" y="221"/>
                      <a:pt x="407" y="221"/>
                      <a:pt x="378" y="250"/>
                    </a:cubicBezTo>
                    <a:close/>
                    <a:moveTo>
                      <a:pt x="458" y="330"/>
                    </a:moveTo>
                    <a:cubicBezTo>
                      <a:pt x="443" y="345"/>
                      <a:pt x="418" y="345"/>
                      <a:pt x="403" y="330"/>
                    </a:cubicBezTo>
                    <a:cubicBezTo>
                      <a:pt x="388" y="315"/>
                      <a:pt x="388" y="290"/>
                      <a:pt x="403" y="275"/>
                    </a:cubicBezTo>
                    <a:cubicBezTo>
                      <a:pt x="418" y="260"/>
                      <a:pt x="443" y="260"/>
                      <a:pt x="458" y="275"/>
                    </a:cubicBezTo>
                    <a:cubicBezTo>
                      <a:pt x="473" y="290"/>
                      <a:pt x="473" y="315"/>
                      <a:pt x="458" y="3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7" name="Freeform 20"/>
              <p:cNvSpPr>
                <a:spLocks noEditPoints="1"/>
              </p:cNvSpPr>
              <p:nvPr/>
            </p:nvSpPr>
            <p:spPr bwMode="auto">
              <a:xfrm>
                <a:off x="2467553" y="4045818"/>
                <a:ext cx="523875" cy="630238"/>
              </a:xfrm>
              <a:custGeom>
                <a:avLst/>
                <a:gdLst>
                  <a:gd name="T0" fmla="*/ 109 w 442"/>
                  <a:gd name="T1" fmla="*/ 531 h 531"/>
                  <a:gd name="T2" fmla="*/ 350 w 442"/>
                  <a:gd name="T3" fmla="*/ 518 h 531"/>
                  <a:gd name="T4" fmla="*/ 358 w 442"/>
                  <a:gd name="T5" fmla="*/ 338 h 531"/>
                  <a:gd name="T6" fmla="*/ 86 w 442"/>
                  <a:gd name="T7" fmla="*/ 187 h 531"/>
                  <a:gd name="T8" fmla="*/ 104 w 442"/>
                  <a:gd name="T9" fmla="*/ 194 h 531"/>
                  <a:gd name="T10" fmla="*/ 111 w 442"/>
                  <a:gd name="T11" fmla="*/ 183 h 531"/>
                  <a:gd name="T12" fmla="*/ 117 w 442"/>
                  <a:gd name="T13" fmla="*/ 176 h 531"/>
                  <a:gd name="T14" fmla="*/ 86 w 442"/>
                  <a:gd name="T15" fmla="*/ 187 h 531"/>
                  <a:gd name="T16" fmla="*/ 221 w 442"/>
                  <a:gd name="T17" fmla="*/ 88 h 531"/>
                  <a:gd name="T18" fmla="*/ 224 w 442"/>
                  <a:gd name="T19" fmla="*/ 69 h 531"/>
                  <a:gd name="T20" fmla="*/ 238 w 442"/>
                  <a:gd name="T21" fmla="*/ 101 h 531"/>
                  <a:gd name="T22" fmla="*/ 220 w 442"/>
                  <a:gd name="T23" fmla="*/ 137 h 531"/>
                  <a:gd name="T24" fmla="*/ 233 w 442"/>
                  <a:gd name="T25" fmla="*/ 158 h 531"/>
                  <a:gd name="T26" fmla="*/ 238 w 442"/>
                  <a:gd name="T27" fmla="*/ 131 h 531"/>
                  <a:gd name="T28" fmla="*/ 242 w 442"/>
                  <a:gd name="T29" fmla="*/ 125 h 531"/>
                  <a:gd name="T30" fmla="*/ 285 w 442"/>
                  <a:gd name="T31" fmla="*/ 122 h 531"/>
                  <a:gd name="T32" fmla="*/ 251 w 442"/>
                  <a:gd name="T33" fmla="*/ 149 h 531"/>
                  <a:gd name="T34" fmla="*/ 262 w 442"/>
                  <a:gd name="T35" fmla="*/ 213 h 531"/>
                  <a:gd name="T36" fmla="*/ 293 w 442"/>
                  <a:gd name="T37" fmla="*/ 201 h 531"/>
                  <a:gd name="T38" fmla="*/ 359 w 442"/>
                  <a:gd name="T39" fmla="*/ 255 h 531"/>
                  <a:gd name="T40" fmla="*/ 353 w 442"/>
                  <a:gd name="T41" fmla="*/ 218 h 531"/>
                  <a:gd name="T42" fmla="*/ 322 w 442"/>
                  <a:gd name="T43" fmla="*/ 163 h 531"/>
                  <a:gd name="T44" fmla="*/ 325 w 442"/>
                  <a:gd name="T45" fmla="*/ 128 h 531"/>
                  <a:gd name="T46" fmla="*/ 305 w 442"/>
                  <a:gd name="T47" fmla="*/ 125 h 531"/>
                  <a:gd name="T48" fmla="*/ 324 w 442"/>
                  <a:gd name="T49" fmla="*/ 119 h 531"/>
                  <a:gd name="T50" fmla="*/ 350 w 442"/>
                  <a:gd name="T51" fmla="*/ 122 h 531"/>
                  <a:gd name="T52" fmla="*/ 243 w 442"/>
                  <a:gd name="T53" fmla="*/ 44 h 531"/>
                  <a:gd name="T54" fmla="*/ 238 w 442"/>
                  <a:gd name="T55" fmla="*/ 56 h 531"/>
                  <a:gd name="T56" fmla="*/ 209 w 442"/>
                  <a:gd name="T57" fmla="*/ 70 h 531"/>
                  <a:gd name="T58" fmla="*/ 197 w 442"/>
                  <a:gd name="T59" fmla="*/ 312 h 531"/>
                  <a:gd name="T60" fmla="*/ 255 w 442"/>
                  <a:gd name="T61" fmla="*/ 348 h 531"/>
                  <a:gd name="T62" fmla="*/ 272 w 442"/>
                  <a:gd name="T63" fmla="*/ 355 h 531"/>
                  <a:gd name="T64" fmla="*/ 267 w 442"/>
                  <a:gd name="T65" fmla="*/ 345 h 531"/>
                  <a:gd name="T66" fmla="*/ 269 w 442"/>
                  <a:gd name="T67" fmla="*/ 324 h 531"/>
                  <a:gd name="T68" fmla="*/ 274 w 442"/>
                  <a:gd name="T69" fmla="*/ 314 h 531"/>
                  <a:gd name="T70" fmla="*/ 269 w 442"/>
                  <a:gd name="T71" fmla="*/ 294 h 531"/>
                  <a:gd name="T72" fmla="*/ 251 w 442"/>
                  <a:gd name="T73" fmla="*/ 261 h 531"/>
                  <a:gd name="T74" fmla="*/ 218 w 442"/>
                  <a:gd name="T75" fmla="*/ 271 h 531"/>
                  <a:gd name="T76" fmla="*/ 153 w 442"/>
                  <a:gd name="T77" fmla="*/ 198 h 531"/>
                  <a:gd name="T78" fmla="*/ 164 w 442"/>
                  <a:gd name="T79" fmla="*/ 194 h 531"/>
                  <a:gd name="T80" fmla="*/ 107 w 442"/>
                  <a:gd name="T81" fmla="*/ 209 h 531"/>
                  <a:gd name="T82" fmla="*/ 90 w 442"/>
                  <a:gd name="T83" fmla="*/ 209 h 531"/>
                  <a:gd name="T84" fmla="*/ 130 w 442"/>
                  <a:gd name="T85" fmla="*/ 308 h 531"/>
                  <a:gd name="T86" fmla="*/ 155 w 442"/>
                  <a:gd name="T87" fmla="*/ 284 h 531"/>
                  <a:gd name="T88" fmla="*/ 123 w 442"/>
                  <a:gd name="T89" fmla="*/ 299 h 531"/>
                  <a:gd name="T90" fmla="*/ 118 w 442"/>
                  <a:gd name="T91" fmla="*/ 272 h 531"/>
                  <a:gd name="T92" fmla="*/ 139 w 442"/>
                  <a:gd name="T93" fmla="*/ 261 h 531"/>
                  <a:gd name="T94" fmla="*/ 150 w 442"/>
                  <a:gd name="T95" fmla="*/ 212 h 531"/>
                  <a:gd name="T96" fmla="*/ 120 w 442"/>
                  <a:gd name="T97" fmla="*/ 104 h 531"/>
                  <a:gd name="T98" fmla="*/ 122 w 442"/>
                  <a:gd name="T99" fmla="*/ 146 h 531"/>
                  <a:gd name="T100" fmla="*/ 130 w 442"/>
                  <a:gd name="T101" fmla="*/ 143 h 531"/>
                  <a:gd name="T102" fmla="*/ 131 w 442"/>
                  <a:gd name="T103" fmla="*/ 151 h 531"/>
                  <a:gd name="T104" fmla="*/ 149 w 442"/>
                  <a:gd name="T105" fmla="*/ 124 h 531"/>
                  <a:gd name="T106" fmla="*/ 151 w 442"/>
                  <a:gd name="T107" fmla="*/ 110 h 531"/>
                  <a:gd name="T108" fmla="*/ 129 w 442"/>
                  <a:gd name="T109" fmla="*/ 105 h 531"/>
                  <a:gd name="T110" fmla="*/ 121 w 442"/>
                  <a:gd name="T111" fmla="*/ 104 h 531"/>
                  <a:gd name="T112" fmla="*/ 394 w 442"/>
                  <a:gd name="T113" fmla="*/ 354 h 531"/>
                  <a:gd name="T114" fmla="*/ 37 w 442"/>
                  <a:gd name="T115" fmla="*/ 241 h 531"/>
                  <a:gd name="T116" fmla="*/ 127 w 442"/>
                  <a:gd name="T117" fmla="*/ 9 h 531"/>
                  <a:gd name="T118" fmla="*/ 5 w 442"/>
                  <a:gd name="T119" fmla="*/ 247 h 531"/>
                  <a:gd name="T120" fmla="*/ 416 w 442"/>
                  <a:gd name="T121" fmla="*/ 377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42" h="531">
                    <a:moveTo>
                      <a:pt x="350" y="518"/>
                    </a:moveTo>
                    <a:cubicBezTo>
                      <a:pt x="353" y="523"/>
                      <a:pt x="349" y="531"/>
                      <a:pt x="342" y="531"/>
                    </a:cubicBezTo>
                    <a:cubicBezTo>
                      <a:pt x="109" y="531"/>
                      <a:pt x="109" y="531"/>
                      <a:pt x="109" y="531"/>
                    </a:cubicBezTo>
                    <a:cubicBezTo>
                      <a:pt x="102" y="531"/>
                      <a:pt x="101" y="522"/>
                      <a:pt x="103" y="518"/>
                    </a:cubicBezTo>
                    <a:cubicBezTo>
                      <a:pt x="119" y="492"/>
                      <a:pt x="171" y="469"/>
                      <a:pt x="226" y="469"/>
                    </a:cubicBezTo>
                    <a:cubicBezTo>
                      <a:pt x="279" y="469"/>
                      <a:pt x="331" y="490"/>
                      <a:pt x="350" y="518"/>
                    </a:cubicBezTo>
                    <a:close/>
                    <a:moveTo>
                      <a:pt x="133" y="70"/>
                    </a:moveTo>
                    <a:cubicBezTo>
                      <a:pt x="207" y="8"/>
                      <a:pt x="317" y="17"/>
                      <a:pt x="379" y="92"/>
                    </a:cubicBezTo>
                    <a:cubicBezTo>
                      <a:pt x="442" y="166"/>
                      <a:pt x="432" y="276"/>
                      <a:pt x="358" y="338"/>
                    </a:cubicBezTo>
                    <a:cubicBezTo>
                      <a:pt x="284" y="401"/>
                      <a:pt x="173" y="391"/>
                      <a:pt x="111" y="317"/>
                    </a:cubicBezTo>
                    <a:cubicBezTo>
                      <a:pt x="49" y="243"/>
                      <a:pt x="58" y="132"/>
                      <a:pt x="133" y="70"/>
                    </a:cubicBezTo>
                    <a:close/>
                    <a:moveTo>
                      <a:pt x="86" y="187"/>
                    </a:moveTo>
                    <a:cubicBezTo>
                      <a:pt x="88" y="185"/>
                      <a:pt x="90" y="184"/>
                      <a:pt x="93" y="184"/>
                    </a:cubicBezTo>
                    <a:cubicBezTo>
                      <a:pt x="96" y="184"/>
                      <a:pt x="98" y="185"/>
                      <a:pt x="100" y="187"/>
                    </a:cubicBezTo>
                    <a:cubicBezTo>
                      <a:pt x="102" y="189"/>
                      <a:pt x="103" y="191"/>
                      <a:pt x="104" y="194"/>
                    </a:cubicBezTo>
                    <a:cubicBezTo>
                      <a:pt x="106" y="193"/>
                      <a:pt x="108" y="192"/>
                      <a:pt x="110" y="191"/>
                    </a:cubicBezTo>
                    <a:cubicBezTo>
                      <a:pt x="112" y="190"/>
                      <a:pt x="115" y="189"/>
                      <a:pt x="115" y="188"/>
                    </a:cubicBezTo>
                    <a:cubicBezTo>
                      <a:pt x="115" y="188"/>
                      <a:pt x="115" y="187"/>
                      <a:pt x="111" y="183"/>
                    </a:cubicBezTo>
                    <a:cubicBezTo>
                      <a:pt x="110" y="182"/>
                      <a:pt x="110" y="181"/>
                      <a:pt x="110" y="180"/>
                    </a:cubicBezTo>
                    <a:cubicBezTo>
                      <a:pt x="111" y="179"/>
                      <a:pt x="111" y="179"/>
                      <a:pt x="112" y="178"/>
                    </a:cubicBezTo>
                    <a:cubicBezTo>
                      <a:pt x="115" y="178"/>
                      <a:pt x="116" y="177"/>
                      <a:pt x="117" y="176"/>
                    </a:cubicBezTo>
                    <a:cubicBezTo>
                      <a:pt x="117" y="176"/>
                      <a:pt x="117" y="175"/>
                      <a:pt x="117" y="175"/>
                    </a:cubicBezTo>
                    <a:cubicBezTo>
                      <a:pt x="106" y="176"/>
                      <a:pt x="95" y="179"/>
                      <a:pt x="86" y="184"/>
                    </a:cubicBezTo>
                    <a:cubicBezTo>
                      <a:pt x="86" y="185"/>
                      <a:pt x="86" y="186"/>
                      <a:pt x="86" y="187"/>
                    </a:cubicBezTo>
                    <a:close/>
                    <a:moveTo>
                      <a:pt x="214" y="101"/>
                    </a:moveTo>
                    <a:cubicBezTo>
                      <a:pt x="216" y="100"/>
                      <a:pt x="220" y="99"/>
                      <a:pt x="223" y="100"/>
                    </a:cubicBezTo>
                    <a:cubicBezTo>
                      <a:pt x="222" y="97"/>
                      <a:pt x="221" y="92"/>
                      <a:pt x="221" y="88"/>
                    </a:cubicBezTo>
                    <a:cubicBezTo>
                      <a:pt x="218" y="73"/>
                      <a:pt x="217" y="70"/>
                      <a:pt x="219" y="68"/>
                    </a:cubicBezTo>
                    <a:cubicBezTo>
                      <a:pt x="219" y="68"/>
                      <a:pt x="220" y="67"/>
                      <a:pt x="221" y="67"/>
                    </a:cubicBezTo>
                    <a:cubicBezTo>
                      <a:pt x="223" y="67"/>
                      <a:pt x="224" y="69"/>
                      <a:pt x="224" y="69"/>
                    </a:cubicBezTo>
                    <a:cubicBezTo>
                      <a:pt x="224" y="69"/>
                      <a:pt x="225" y="70"/>
                      <a:pt x="225" y="70"/>
                    </a:cubicBezTo>
                    <a:cubicBezTo>
                      <a:pt x="226" y="73"/>
                      <a:pt x="228" y="76"/>
                      <a:pt x="230" y="79"/>
                    </a:cubicBezTo>
                    <a:cubicBezTo>
                      <a:pt x="234" y="86"/>
                      <a:pt x="239" y="94"/>
                      <a:pt x="238" y="101"/>
                    </a:cubicBezTo>
                    <a:cubicBezTo>
                      <a:pt x="237" y="105"/>
                      <a:pt x="234" y="108"/>
                      <a:pt x="230" y="111"/>
                    </a:cubicBezTo>
                    <a:cubicBezTo>
                      <a:pt x="226" y="114"/>
                      <a:pt x="226" y="115"/>
                      <a:pt x="226" y="118"/>
                    </a:cubicBezTo>
                    <a:cubicBezTo>
                      <a:pt x="225" y="122"/>
                      <a:pt x="225" y="128"/>
                      <a:pt x="220" y="137"/>
                    </a:cubicBezTo>
                    <a:cubicBezTo>
                      <a:pt x="224" y="141"/>
                      <a:pt x="224" y="146"/>
                      <a:pt x="223" y="149"/>
                    </a:cubicBezTo>
                    <a:cubicBezTo>
                      <a:pt x="223" y="153"/>
                      <a:pt x="223" y="156"/>
                      <a:pt x="228" y="159"/>
                    </a:cubicBezTo>
                    <a:cubicBezTo>
                      <a:pt x="230" y="159"/>
                      <a:pt x="232" y="159"/>
                      <a:pt x="233" y="158"/>
                    </a:cubicBezTo>
                    <a:cubicBezTo>
                      <a:pt x="235" y="155"/>
                      <a:pt x="234" y="151"/>
                      <a:pt x="234" y="147"/>
                    </a:cubicBezTo>
                    <a:cubicBezTo>
                      <a:pt x="233" y="142"/>
                      <a:pt x="233" y="138"/>
                      <a:pt x="235" y="134"/>
                    </a:cubicBezTo>
                    <a:cubicBezTo>
                      <a:pt x="236" y="133"/>
                      <a:pt x="237" y="132"/>
                      <a:pt x="238" y="131"/>
                    </a:cubicBezTo>
                    <a:cubicBezTo>
                      <a:pt x="240" y="130"/>
                      <a:pt x="240" y="130"/>
                      <a:pt x="240" y="128"/>
                    </a:cubicBezTo>
                    <a:cubicBezTo>
                      <a:pt x="239" y="128"/>
                      <a:pt x="239" y="127"/>
                      <a:pt x="240" y="126"/>
                    </a:cubicBezTo>
                    <a:cubicBezTo>
                      <a:pt x="240" y="125"/>
                      <a:pt x="241" y="125"/>
                      <a:pt x="242" y="125"/>
                    </a:cubicBezTo>
                    <a:cubicBezTo>
                      <a:pt x="249" y="124"/>
                      <a:pt x="257" y="126"/>
                      <a:pt x="264" y="130"/>
                    </a:cubicBezTo>
                    <a:cubicBezTo>
                      <a:pt x="265" y="128"/>
                      <a:pt x="266" y="126"/>
                      <a:pt x="267" y="125"/>
                    </a:cubicBezTo>
                    <a:cubicBezTo>
                      <a:pt x="272" y="120"/>
                      <a:pt x="279" y="118"/>
                      <a:pt x="285" y="122"/>
                    </a:cubicBezTo>
                    <a:cubicBezTo>
                      <a:pt x="289" y="126"/>
                      <a:pt x="290" y="130"/>
                      <a:pt x="288" y="135"/>
                    </a:cubicBezTo>
                    <a:cubicBezTo>
                      <a:pt x="285" y="145"/>
                      <a:pt x="272" y="153"/>
                      <a:pt x="262" y="153"/>
                    </a:cubicBezTo>
                    <a:cubicBezTo>
                      <a:pt x="258" y="153"/>
                      <a:pt x="254" y="152"/>
                      <a:pt x="251" y="149"/>
                    </a:cubicBezTo>
                    <a:cubicBezTo>
                      <a:pt x="245" y="151"/>
                      <a:pt x="240" y="155"/>
                      <a:pt x="238" y="161"/>
                    </a:cubicBezTo>
                    <a:cubicBezTo>
                      <a:pt x="234" y="172"/>
                      <a:pt x="237" y="187"/>
                      <a:pt x="245" y="200"/>
                    </a:cubicBezTo>
                    <a:cubicBezTo>
                      <a:pt x="252" y="211"/>
                      <a:pt x="258" y="213"/>
                      <a:pt x="262" y="213"/>
                    </a:cubicBezTo>
                    <a:cubicBezTo>
                      <a:pt x="267" y="213"/>
                      <a:pt x="272" y="210"/>
                      <a:pt x="277" y="207"/>
                    </a:cubicBezTo>
                    <a:cubicBezTo>
                      <a:pt x="282" y="205"/>
                      <a:pt x="287" y="202"/>
                      <a:pt x="292" y="201"/>
                    </a:cubicBezTo>
                    <a:cubicBezTo>
                      <a:pt x="292" y="201"/>
                      <a:pt x="293" y="201"/>
                      <a:pt x="293" y="201"/>
                    </a:cubicBezTo>
                    <a:cubicBezTo>
                      <a:pt x="293" y="201"/>
                      <a:pt x="294" y="201"/>
                      <a:pt x="294" y="202"/>
                    </a:cubicBezTo>
                    <a:cubicBezTo>
                      <a:pt x="296" y="203"/>
                      <a:pt x="301" y="207"/>
                      <a:pt x="306" y="213"/>
                    </a:cubicBezTo>
                    <a:cubicBezTo>
                      <a:pt x="320" y="226"/>
                      <a:pt x="349" y="255"/>
                      <a:pt x="359" y="255"/>
                    </a:cubicBezTo>
                    <a:cubicBezTo>
                      <a:pt x="360" y="255"/>
                      <a:pt x="360" y="254"/>
                      <a:pt x="360" y="254"/>
                    </a:cubicBezTo>
                    <a:cubicBezTo>
                      <a:pt x="361" y="253"/>
                      <a:pt x="362" y="249"/>
                      <a:pt x="358" y="236"/>
                    </a:cubicBezTo>
                    <a:cubicBezTo>
                      <a:pt x="356" y="231"/>
                      <a:pt x="355" y="225"/>
                      <a:pt x="353" y="218"/>
                    </a:cubicBezTo>
                    <a:cubicBezTo>
                      <a:pt x="348" y="198"/>
                      <a:pt x="341" y="171"/>
                      <a:pt x="333" y="158"/>
                    </a:cubicBezTo>
                    <a:cubicBezTo>
                      <a:pt x="331" y="160"/>
                      <a:pt x="328" y="162"/>
                      <a:pt x="326" y="163"/>
                    </a:cubicBezTo>
                    <a:cubicBezTo>
                      <a:pt x="324" y="164"/>
                      <a:pt x="323" y="164"/>
                      <a:pt x="322" y="163"/>
                    </a:cubicBezTo>
                    <a:cubicBezTo>
                      <a:pt x="319" y="158"/>
                      <a:pt x="321" y="153"/>
                      <a:pt x="324" y="147"/>
                    </a:cubicBezTo>
                    <a:cubicBezTo>
                      <a:pt x="326" y="142"/>
                      <a:pt x="329" y="135"/>
                      <a:pt x="327" y="129"/>
                    </a:cubicBezTo>
                    <a:cubicBezTo>
                      <a:pt x="327" y="128"/>
                      <a:pt x="326" y="128"/>
                      <a:pt x="325" y="128"/>
                    </a:cubicBezTo>
                    <a:cubicBezTo>
                      <a:pt x="324" y="128"/>
                      <a:pt x="322" y="129"/>
                      <a:pt x="321" y="130"/>
                    </a:cubicBezTo>
                    <a:cubicBezTo>
                      <a:pt x="319" y="131"/>
                      <a:pt x="317" y="133"/>
                      <a:pt x="314" y="133"/>
                    </a:cubicBezTo>
                    <a:cubicBezTo>
                      <a:pt x="310" y="133"/>
                      <a:pt x="307" y="129"/>
                      <a:pt x="305" y="125"/>
                    </a:cubicBezTo>
                    <a:cubicBezTo>
                      <a:pt x="304" y="124"/>
                      <a:pt x="304" y="123"/>
                      <a:pt x="305" y="122"/>
                    </a:cubicBezTo>
                    <a:cubicBezTo>
                      <a:pt x="306" y="121"/>
                      <a:pt x="307" y="121"/>
                      <a:pt x="308" y="121"/>
                    </a:cubicBezTo>
                    <a:cubicBezTo>
                      <a:pt x="313" y="124"/>
                      <a:pt x="318" y="122"/>
                      <a:pt x="324" y="119"/>
                    </a:cubicBezTo>
                    <a:cubicBezTo>
                      <a:pt x="328" y="117"/>
                      <a:pt x="332" y="115"/>
                      <a:pt x="336" y="115"/>
                    </a:cubicBezTo>
                    <a:cubicBezTo>
                      <a:pt x="340" y="115"/>
                      <a:pt x="343" y="116"/>
                      <a:pt x="346" y="118"/>
                    </a:cubicBezTo>
                    <a:cubicBezTo>
                      <a:pt x="347" y="119"/>
                      <a:pt x="348" y="121"/>
                      <a:pt x="350" y="122"/>
                    </a:cubicBezTo>
                    <a:cubicBezTo>
                      <a:pt x="352" y="127"/>
                      <a:pt x="355" y="131"/>
                      <a:pt x="365" y="130"/>
                    </a:cubicBezTo>
                    <a:cubicBezTo>
                      <a:pt x="362" y="121"/>
                      <a:pt x="359" y="107"/>
                      <a:pt x="366" y="99"/>
                    </a:cubicBezTo>
                    <a:cubicBezTo>
                      <a:pt x="335" y="64"/>
                      <a:pt x="290" y="43"/>
                      <a:pt x="243" y="44"/>
                    </a:cubicBezTo>
                    <a:cubicBezTo>
                      <a:pt x="245" y="47"/>
                      <a:pt x="245" y="49"/>
                      <a:pt x="245" y="51"/>
                    </a:cubicBezTo>
                    <a:cubicBezTo>
                      <a:pt x="245" y="53"/>
                      <a:pt x="243" y="55"/>
                      <a:pt x="240" y="56"/>
                    </a:cubicBezTo>
                    <a:cubicBezTo>
                      <a:pt x="240" y="57"/>
                      <a:pt x="239" y="57"/>
                      <a:pt x="238" y="56"/>
                    </a:cubicBezTo>
                    <a:cubicBezTo>
                      <a:pt x="237" y="56"/>
                      <a:pt x="237" y="56"/>
                      <a:pt x="237" y="55"/>
                    </a:cubicBezTo>
                    <a:cubicBezTo>
                      <a:pt x="235" y="52"/>
                      <a:pt x="233" y="51"/>
                      <a:pt x="230" y="51"/>
                    </a:cubicBezTo>
                    <a:cubicBezTo>
                      <a:pt x="224" y="51"/>
                      <a:pt x="214" y="58"/>
                      <a:pt x="209" y="70"/>
                    </a:cubicBezTo>
                    <a:cubicBezTo>
                      <a:pt x="206" y="76"/>
                      <a:pt x="203" y="88"/>
                      <a:pt x="214" y="101"/>
                    </a:cubicBezTo>
                    <a:close/>
                    <a:moveTo>
                      <a:pt x="189" y="286"/>
                    </a:moveTo>
                    <a:cubicBezTo>
                      <a:pt x="188" y="295"/>
                      <a:pt x="192" y="303"/>
                      <a:pt x="197" y="312"/>
                    </a:cubicBezTo>
                    <a:cubicBezTo>
                      <a:pt x="198" y="313"/>
                      <a:pt x="199" y="315"/>
                      <a:pt x="199" y="316"/>
                    </a:cubicBezTo>
                    <a:cubicBezTo>
                      <a:pt x="203" y="316"/>
                      <a:pt x="206" y="315"/>
                      <a:pt x="209" y="315"/>
                    </a:cubicBezTo>
                    <a:cubicBezTo>
                      <a:pt x="230" y="315"/>
                      <a:pt x="243" y="332"/>
                      <a:pt x="255" y="348"/>
                    </a:cubicBezTo>
                    <a:cubicBezTo>
                      <a:pt x="259" y="353"/>
                      <a:pt x="264" y="358"/>
                      <a:pt x="268" y="363"/>
                    </a:cubicBezTo>
                    <a:cubicBezTo>
                      <a:pt x="271" y="362"/>
                      <a:pt x="274" y="362"/>
                      <a:pt x="277" y="361"/>
                    </a:cubicBezTo>
                    <a:cubicBezTo>
                      <a:pt x="276" y="358"/>
                      <a:pt x="274" y="356"/>
                      <a:pt x="272" y="355"/>
                    </a:cubicBezTo>
                    <a:cubicBezTo>
                      <a:pt x="271" y="354"/>
                      <a:pt x="271" y="353"/>
                      <a:pt x="271" y="352"/>
                    </a:cubicBezTo>
                    <a:cubicBezTo>
                      <a:pt x="271" y="347"/>
                      <a:pt x="270" y="346"/>
                      <a:pt x="269" y="346"/>
                    </a:cubicBezTo>
                    <a:cubicBezTo>
                      <a:pt x="269" y="346"/>
                      <a:pt x="268" y="346"/>
                      <a:pt x="267" y="345"/>
                    </a:cubicBezTo>
                    <a:cubicBezTo>
                      <a:pt x="267" y="344"/>
                      <a:pt x="267" y="344"/>
                      <a:pt x="267" y="343"/>
                    </a:cubicBezTo>
                    <a:cubicBezTo>
                      <a:pt x="268" y="337"/>
                      <a:pt x="270" y="332"/>
                      <a:pt x="273" y="327"/>
                    </a:cubicBezTo>
                    <a:cubicBezTo>
                      <a:pt x="271" y="327"/>
                      <a:pt x="270" y="326"/>
                      <a:pt x="269" y="324"/>
                    </a:cubicBezTo>
                    <a:cubicBezTo>
                      <a:pt x="268" y="324"/>
                      <a:pt x="268" y="322"/>
                      <a:pt x="268" y="321"/>
                    </a:cubicBezTo>
                    <a:cubicBezTo>
                      <a:pt x="269" y="320"/>
                      <a:pt x="270" y="319"/>
                      <a:pt x="271" y="317"/>
                    </a:cubicBezTo>
                    <a:cubicBezTo>
                      <a:pt x="272" y="316"/>
                      <a:pt x="273" y="315"/>
                      <a:pt x="274" y="314"/>
                    </a:cubicBezTo>
                    <a:cubicBezTo>
                      <a:pt x="273" y="312"/>
                      <a:pt x="273" y="311"/>
                      <a:pt x="273" y="309"/>
                    </a:cubicBezTo>
                    <a:cubicBezTo>
                      <a:pt x="272" y="305"/>
                      <a:pt x="272" y="301"/>
                      <a:pt x="269" y="298"/>
                    </a:cubicBezTo>
                    <a:cubicBezTo>
                      <a:pt x="268" y="297"/>
                      <a:pt x="268" y="295"/>
                      <a:pt x="269" y="294"/>
                    </a:cubicBezTo>
                    <a:cubicBezTo>
                      <a:pt x="276" y="283"/>
                      <a:pt x="272" y="274"/>
                      <a:pt x="267" y="263"/>
                    </a:cubicBezTo>
                    <a:cubicBezTo>
                      <a:pt x="265" y="260"/>
                      <a:pt x="264" y="258"/>
                      <a:pt x="263" y="255"/>
                    </a:cubicBezTo>
                    <a:cubicBezTo>
                      <a:pt x="260" y="255"/>
                      <a:pt x="256" y="258"/>
                      <a:pt x="251" y="261"/>
                    </a:cubicBezTo>
                    <a:cubicBezTo>
                      <a:pt x="247" y="264"/>
                      <a:pt x="242" y="268"/>
                      <a:pt x="237" y="268"/>
                    </a:cubicBezTo>
                    <a:cubicBezTo>
                      <a:pt x="234" y="268"/>
                      <a:pt x="232" y="267"/>
                      <a:pt x="231" y="266"/>
                    </a:cubicBezTo>
                    <a:cubicBezTo>
                      <a:pt x="226" y="268"/>
                      <a:pt x="222" y="270"/>
                      <a:pt x="218" y="271"/>
                    </a:cubicBezTo>
                    <a:cubicBezTo>
                      <a:pt x="208" y="275"/>
                      <a:pt x="199" y="278"/>
                      <a:pt x="189" y="286"/>
                    </a:cubicBezTo>
                    <a:close/>
                    <a:moveTo>
                      <a:pt x="144" y="206"/>
                    </a:moveTo>
                    <a:cubicBezTo>
                      <a:pt x="148" y="200"/>
                      <a:pt x="151" y="198"/>
                      <a:pt x="153" y="198"/>
                    </a:cubicBezTo>
                    <a:cubicBezTo>
                      <a:pt x="155" y="198"/>
                      <a:pt x="157" y="200"/>
                      <a:pt x="157" y="201"/>
                    </a:cubicBezTo>
                    <a:cubicBezTo>
                      <a:pt x="157" y="201"/>
                      <a:pt x="157" y="201"/>
                      <a:pt x="157" y="201"/>
                    </a:cubicBezTo>
                    <a:cubicBezTo>
                      <a:pt x="158" y="201"/>
                      <a:pt x="160" y="199"/>
                      <a:pt x="164" y="194"/>
                    </a:cubicBezTo>
                    <a:cubicBezTo>
                      <a:pt x="162" y="192"/>
                      <a:pt x="157" y="191"/>
                      <a:pt x="152" y="191"/>
                    </a:cubicBezTo>
                    <a:cubicBezTo>
                      <a:pt x="137" y="191"/>
                      <a:pt x="115" y="198"/>
                      <a:pt x="109" y="204"/>
                    </a:cubicBezTo>
                    <a:cubicBezTo>
                      <a:pt x="109" y="206"/>
                      <a:pt x="108" y="207"/>
                      <a:pt x="107" y="209"/>
                    </a:cubicBezTo>
                    <a:cubicBezTo>
                      <a:pt x="105" y="212"/>
                      <a:pt x="102" y="215"/>
                      <a:pt x="99" y="215"/>
                    </a:cubicBezTo>
                    <a:cubicBezTo>
                      <a:pt x="97" y="215"/>
                      <a:pt x="94" y="214"/>
                      <a:pt x="93" y="209"/>
                    </a:cubicBezTo>
                    <a:cubicBezTo>
                      <a:pt x="91" y="209"/>
                      <a:pt x="90" y="209"/>
                      <a:pt x="90" y="209"/>
                    </a:cubicBezTo>
                    <a:cubicBezTo>
                      <a:pt x="88" y="209"/>
                      <a:pt x="86" y="209"/>
                      <a:pt x="85" y="208"/>
                    </a:cubicBezTo>
                    <a:cubicBezTo>
                      <a:pt x="86" y="243"/>
                      <a:pt x="99" y="278"/>
                      <a:pt x="121" y="306"/>
                    </a:cubicBezTo>
                    <a:cubicBezTo>
                      <a:pt x="122" y="306"/>
                      <a:pt x="124" y="308"/>
                      <a:pt x="130" y="308"/>
                    </a:cubicBezTo>
                    <a:cubicBezTo>
                      <a:pt x="146" y="308"/>
                      <a:pt x="168" y="300"/>
                      <a:pt x="177" y="292"/>
                    </a:cubicBezTo>
                    <a:cubicBezTo>
                      <a:pt x="171" y="293"/>
                      <a:pt x="165" y="290"/>
                      <a:pt x="161" y="287"/>
                    </a:cubicBezTo>
                    <a:cubicBezTo>
                      <a:pt x="158" y="286"/>
                      <a:pt x="156" y="285"/>
                      <a:pt x="155" y="284"/>
                    </a:cubicBezTo>
                    <a:cubicBezTo>
                      <a:pt x="155" y="284"/>
                      <a:pt x="155" y="284"/>
                      <a:pt x="154" y="284"/>
                    </a:cubicBezTo>
                    <a:cubicBezTo>
                      <a:pt x="148" y="284"/>
                      <a:pt x="138" y="295"/>
                      <a:pt x="134" y="299"/>
                    </a:cubicBezTo>
                    <a:cubicBezTo>
                      <a:pt x="132" y="301"/>
                      <a:pt x="130" y="303"/>
                      <a:pt x="123" y="299"/>
                    </a:cubicBezTo>
                    <a:cubicBezTo>
                      <a:pt x="119" y="297"/>
                      <a:pt x="115" y="293"/>
                      <a:pt x="114" y="287"/>
                    </a:cubicBezTo>
                    <a:cubicBezTo>
                      <a:pt x="113" y="282"/>
                      <a:pt x="114" y="276"/>
                      <a:pt x="117" y="272"/>
                    </a:cubicBezTo>
                    <a:cubicBezTo>
                      <a:pt x="117" y="272"/>
                      <a:pt x="118" y="272"/>
                      <a:pt x="118" y="272"/>
                    </a:cubicBezTo>
                    <a:cubicBezTo>
                      <a:pt x="120" y="270"/>
                      <a:pt x="125" y="271"/>
                      <a:pt x="131" y="273"/>
                    </a:cubicBezTo>
                    <a:cubicBezTo>
                      <a:pt x="134" y="273"/>
                      <a:pt x="138" y="274"/>
                      <a:pt x="140" y="274"/>
                    </a:cubicBezTo>
                    <a:cubicBezTo>
                      <a:pt x="140" y="270"/>
                      <a:pt x="140" y="265"/>
                      <a:pt x="139" y="261"/>
                    </a:cubicBezTo>
                    <a:cubicBezTo>
                      <a:pt x="138" y="247"/>
                      <a:pt x="136" y="230"/>
                      <a:pt x="152" y="212"/>
                    </a:cubicBezTo>
                    <a:cubicBezTo>
                      <a:pt x="152" y="212"/>
                      <a:pt x="152" y="212"/>
                      <a:pt x="152" y="212"/>
                    </a:cubicBezTo>
                    <a:cubicBezTo>
                      <a:pt x="151" y="212"/>
                      <a:pt x="151" y="212"/>
                      <a:pt x="150" y="212"/>
                    </a:cubicBezTo>
                    <a:cubicBezTo>
                      <a:pt x="146" y="212"/>
                      <a:pt x="145" y="210"/>
                      <a:pt x="144" y="209"/>
                    </a:cubicBezTo>
                    <a:cubicBezTo>
                      <a:pt x="143" y="208"/>
                      <a:pt x="143" y="207"/>
                      <a:pt x="144" y="206"/>
                    </a:cubicBezTo>
                    <a:close/>
                    <a:moveTo>
                      <a:pt x="120" y="104"/>
                    </a:moveTo>
                    <a:cubicBezTo>
                      <a:pt x="112" y="114"/>
                      <a:pt x="105" y="125"/>
                      <a:pt x="100" y="136"/>
                    </a:cubicBezTo>
                    <a:cubicBezTo>
                      <a:pt x="107" y="135"/>
                      <a:pt x="116" y="138"/>
                      <a:pt x="121" y="144"/>
                    </a:cubicBezTo>
                    <a:cubicBezTo>
                      <a:pt x="122" y="146"/>
                      <a:pt x="122" y="146"/>
                      <a:pt x="122" y="146"/>
                    </a:cubicBezTo>
                    <a:cubicBezTo>
                      <a:pt x="122" y="146"/>
                      <a:pt x="123" y="145"/>
                      <a:pt x="124" y="145"/>
                    </a:cubicBezTo>
                    <a:cubicBezTo>
                      <a:pt x="125" y="144"/>
                      <a:pt x="126" y="143"/>
                      <a:pt x="128" y="143"/>
                    </a:cubicBezTo>
                    <a:cubicBezTo>
                      <a:pt x="128" y="143"/>
                      <a:pt x="129" y="143"/>
                      <a:pt x="130" y="143"/>
                    </a:cubicBezTo>
                    <a:cubicBezTo>
                      <a:pt x="130" y="144"/>
                      <a:pt x="130" y="144"/>
                      <a:pt x="131" y="144"/>
                    </a:cubicBezTo>
                    <a:cubicBezTo>
                      <a:pt x="132" y="147"/>
                      <a:pt x="131" y="149"/>
                      <a:pt x="131" y="150"/>
                    </a:cubicBezTo>
                    <a:cubicBezTo>
                      <a:pt x="131" y="151"/>
                      <a:pt x="131" y="151"/>
                      <a:pt x="131" y="151"/>
                    </a:cubicBezTo>
                    <a:cubicBezTo>
                      <a:pt x="139" y="156"/>
                      <a:pt x="147" y="155"/>
                      <a:pt x="155" y="148"/>
                    </a:cubicBezTo>
                    <a:cubicBezTo>
                      <a:pt x="150" y="142"/>
                      <a:pt x="150" y="137"/>
                      <a:pt x="150" y="131"/>
                    </a:cubicBezTo>
                    <a:cubicBezTo>
                      <a:pt x="150" y="129"/>
                      <a:pt x="150" y="126"/>
                      <a:pt x="149" y="124"/>
                    </a:cubicBezTo>
                    <a:cubicBezTo>
                      <a:pt x="149" y="120"/>
                      <a:pt x="150" y="118"/>
                      <a:pt x="152" y="117"/>
                    </a:cubicBezTo>
                    <a:cubicBezTo>
                      <a:pt x="153" y="115"/>
                      <a:pt x="154" y="114"/>
                      <a:pt x="154" y="111"/>
                    </a:cubicBezTo>
                    <a:cubicBezTo>
                      <a:pt x="153" y="110"/>
                      <a:pt x="152" y="110"/>
                      <a:pt x="151" y="110"/>
                    </a:cubicBezTo>
                    <a:cubicBezTo>
                      <a:pt x="147" y="110"/>
                      <a:pt x="141" y="110"/>
                      <a:pt x="137" y="105"/>
                    </a:cubicBezTo>
                    <a:cubicBezTo>
                      <a:pt x="136" y="102"/>
                      <a:pt x="135" y="102"/>
                      <a:pt x="135" y="102"/>
                    </a:cubicBezTo>
                    <a:cubicBezTo>
                      <a:pt x="134" y="102"/>
                      <a:pt x="132" y="103"/>
                      <a:pt x="129" y="105"/>
                    </a:cubicBezTo>
                    <a:cubicBezTo>
                      <a:pt x="127" y="106"/>
                      <a:pt x="127" y="106"/>
                      <a:pt x="127" y="106"/>
                    </a:cubicBezTo>
                    <a:cubicBezTo>
                      <a:pt x="126" y="107"/>
                      <a:pt x="125" y="107"/>
                      <a:pt x="124" y="106"/>
                    </a:cubicBezTo>
                    <a:cubicBezTo>
                      <a:pt x="123" y="106"/>
                      <a:pt x="122" y="105"/>
                      <a:pt x="121" y="104"/>
                    </a:cubicBezTo>
                    <a:cubicBezTo>
                      <a:pt x="121" y="104"/>
                      <a:pt x="121" y="104"/>
                      <a:pt x="120" y="104"/>
                    </a:cubicBezTo>
                    <a:close/>
                    <a:moveTo>
                      <a:pt x="417" y="354"/>
                    </a:moveTo>
                    <a:cubicBezTo>
                      <a:pt x="410" y="348"/>
                      <a:pt x="400" y="348"/>
                      <a:pt x="394" y="354"/>
                    </a:cubicBezTo>
                    <a:cubicBezTo>
                      <a:pt x="363" y="384"/>
                      <a:pt x="324" y="405"/>
                      <a:pt x="281" y="413"/>
                    </a:cubicBezTo>
                    <a:cubicBezTo>
                      <a:pt x="263" y="416"/>
                      <a:pt x="245" y="417"/>
                      <a:pt x="226" y="415"/>
                    </a:cubicBezTo>
                    <a:cubicBezTo>
                      <a:pt x="129" y="406"/>
                      <a:pt x="53" y="333"/>
                      <a:pt x="37" y="241"/>
                    </a:cubicBezTo>
                    <a:cubicBezTo>
                      <a:pt x="33" y="224"/>
                      <a:pt x="32" y="205"/>
                      <a:pt x="34" y="186"/>
                    </a:cubicBezTo>
                    <a:cubicBezTo>
                      <a:pt x="40" y="121"/>
                      <a:pt x="74" y="66"/>
                      <a:pt x="123" y="32"/>
                    </a:cubicBezTo>
                    <a:cubicBezTo>
                      <a:pt x="131" y="27"/>
                      <a:pt x="132" y="17"/>
                      <a:pt x="127" y="9"/>
                    </a:cubicBezTo>
                    <a:cubicBezTo>
                      <a:pt x="122" y="2"/>
                      <a:pt x="112" y="0"/>
                      <a:pt x="105" y="5"/>
                    </a:cubicBezTo>
                    <a:cubicBezTo>
                      <a:pt x="48" y="45"/>
                      <a:pt x="8" y="109"/>
                      <a:pt x="2" y="183"/>
                    </a:cubicBezTo>
                    <a:cubicBezTo>
                      <a:pt x="0" y="205"/>
                      <a:pt x="1" y="226"/>
                      <a:pt x="5" y="247"/>
                    </a:cubicBezTo>
                    <a:cubicBezTo>
                      <a:pt x="23" y="353"/>
                      <a:pt x="111" y="437"/>
                      <a:pt x="223" y="447"/>
                    </a:cubicBezTo>
                    <a:cubicBezTo>
                      <a:pt x="245" y="449"/>
                      <a:pt x="266" y="448"/>
                      <a:pt x="287" y="444"/>
                    </a:cubicBezTo>
                    <a:cubicBezTo>
                      <a:pt x="337" y="436"/>
                      <a:pt x="382" y="412"/>
                      <a:pt x="416" y="377"/>
                    </a:cubicBezTo>
                    <a:cubicBezTo>
                      <a:pt x="423" y="371"/>
                      <a:pt x="423" y="360"/>
                      <a:pt x="417" y="3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8" name="Freeform 21"/>
              <p:cNvSpPr>
                <a:spLocks noEditPoints="1"/>
              </p:cNvSpPr>
              <p:nvPr/>
            </p:nvSpPr>
            <p:spPr bwMode="auto">
              <a:xfrm>
                <a:off x="1480128" y="658093"/>
                <a:ext cx="398462" cy="609600"/>
              </a:xfrm>
              <a:custGeom>
                <a:avLst/>
                <a:gdLst>
                  <a:gd name="T0" fmla="*/ 129 w 336"/>
                  <a:gd name="T1" fmla="*/ 22 h 513"/>
                  <a:gd name="T2" fmla="*/ 135 w 336"/>
                  <a:gd name="T3" fmla="*/ 10 h 513"/>
                  <a:gd name="T4" fmla="*/ 163 w 336"/>
                  <a:gd name="T5" fmla="*/ 2 h 513"/>
                  <a:gd name="T6" fmla="*/ 175 w 336"/>
                  <a:gd name="T7" fmla="*/ 8 h 513"/>
                  <a:gd name="T8" fmla="*/ 177 w 336"/>
                  <a:gd name="T9" fmla="*/ 13 h 513"/>
                  <a:gd name="T10" fmla="*/ 171 w 336"/>
                  <a:gd name="T11" fmla="*/ 25 h 513"/>
                  <a:gd name="T12" fmla="*/ 142 w 336"/>
                  <a:gd name="T13" fmla="*/ 34 h 513"/>
                  <a:gd name="T14" fmla="*/ 131 w 336"/>
                  <a:gd name="T15" fmla="*/ 28 h 513"/>
                  <a:gd name="T16" fmla="*/ 129 w 336"/>
                  <a:gd name="T17" fmla="*/ 22 h 513"/>
                  <a:gd name="T18" fmla="*/ 209 w 336"/>
                  <a:gd name="T19" fmla="*/ 287 h 513"/>
                  <a:gd name="T20" fmla="*/ 198 w 336"/>
                  <a:gd name="T21" fmla="*/ 303 h 513"/>
                  <a:gd name="T22" fmla="*/ 216 w 336"/>
                  <a:gd name="T23" fmla="*/ 310 h 513"/>
                  <a:gd name="T24" fmla="*/ 266 w 336"/>
                  <a:gd name="T25" fmla="*/ 294 h 513"/>
                  <a:gd name="T26" fmla="*/ 278 w 336"/>
                  <a:gd name="T27" fmla="*/ 278 h 513"/>
                  <a:gd name="T28" fmla="*/ 259 w 336"/>
                  <a:gd name="T29" fmla="*/ 272 h 513"/>
                  <a:gd name="T30" fmla="*/ 209 w 336"/>
                  <a:gd name="T31" fmla="*/ 287 h 513"/>
                  <a:gd name="T32" fmla="*/ 336 w 336"/>
                  <a:gd name="T33" fmla="*/ 366 h 513"/>
                  <a:gd name="T34" fmla="*/ 336 w 336"/>
                  <a:gd name="T35" fmla="*/ 376 h 513"/>
                  <a:gd name="T36" fmla="*/ 328 w 336"/>
                  <a:gd name="T37" fmla="*/ 385 h 513"/>
                  <a:gd name="T38" fmla="*/ 312 w 336"/>
                  <a:gd name="T39" fmla="*/ 385 h 513"/>
                  <a:gd name="T40" fmla="*/ 228 w 336"/>
                  <a:gd name="T41" fmla="*/ 451 h 513"/>
                  <a:gd name="T42" fmla="*/ 295 w 336"/>
                  <a:gd name="T43" fmla="*/ 497 h 513"/>
                  <a:gd name="T44" fmla="*/ 280 w 336"/>
                  <a:gd name="T45" fmla="*/ 513 h 513"/>
                  <a:gd name="T46" fmla="*/ 63 w 336"/>
                  <a:gd name="T47" fmla="*/ 513 h 513"/>
                  <a:gd name="T48" fmla="*/ 48 w 336"/>
                  <a:gd name="T49" fmla="*/ 497 h 513"/>
                  <a:gd name="T50" fmla="*/ 105 w 336"/>
                  <a:gd name="T51" fmla="*/ 454 h 513"/>
                  <a:gd name="T52" fmla="*/ 0 w 336"/>
                  <a:gd name="T53" fmla="*/ 292 h 513"/>
                  <a:gd name="T54" fmla="*/ 142 w 336"/>
                  <a:gd name="T55" fmla="*/ 124 h 513"/>
                  <a:gd name="T56" fmla="*/ 125 w 336"/>
                  <a:gd name="T57" fmla="*/ 68 h 513"/>
                  <a:gd name="T58" fmla="*/ 136 w 336"/>
                  <a:gd name="T59" fmla="*/ 49 h 513"/>
                  <a:gd name="T60" fmla="*/ 186 w 336"/>
                  <a:gd name="T61" fmla="*/ 33 h 513"/>
                  <a:gd name="T62" fmla="*/ 206 w 336"/>
                  <a:gd name="T63" fmla="*/ 43 h 513"/>
                  <a:gd name="T64" fmla="*/ 266 w 336"/>
                  <a:gd name="T65" fmla="*/ 235 h 513"/>
                  <a:gd name="T66" fmla="*/ 255 w 336"/>
                  <a:gd name="T67" fmla="*/ 255 h 513"/>
                  <a:gd name="T68" fmla="*/ 205 w 336"/>
                  <a:gd name="T69" fmla="*/ 271 h 513"/>
                  <a:gd name="T70" fmla="*/ 185 w 336"/>
                  <a:gd name="T71" fmla="*/ 260 h 513"/>
                  <a:gd name="T72" fmla="*/ 161 w 336"/>
                  <a:gd name="T73" fmla="*/ 182 h 513"/>
                  <a:gd name="T74" fmla="*/ 62 w 336"/>
                  <a:gd name="T75" fmla="*/ 286 h 513"/>
                  <a:gd name="T76" fmla="*/ 154 w 336"/>
                  <a:gd name="T77" fmla="*/ 400 h 513"/>
                  <a:gd name="T78" fmla="*/ 204 w 336"/>
                  <a:gd name="T79" fmla="*/ 385 h 513"/>
                  <a:gd name="T80" fmla="*/ 187 w 336"/>
                  <a:gd name="T81" fmla="*/ 385 h 513"/>
                  <a:gd name="T82" fmla="*/ 178 w 336"/>
                  <a:gd name="T83" fmla="*/ 376 h 513"/>
                  <a:gd name="T84" fmla="*/ 178 w 336"/>
                  <a:gd name="T85" fmla="*/ 366 h 513"/>
                  <a:gd name="T86" fmla="*/ 187 w 336"/>
                  <a:gd name="T87" fmla="*/ 357 h 513"/>
                  <a:gd name="T88" fmla="*/ 328 w 336"/>
                  <a:gd name="T89" fmla="*/ 357 h 513"/>
                  <a:gd name="T90" fmla="*/ 336 w 336"/>
                  <a:gd name="T91" fmla="*/ 366 h 513"/>
                  <a:gd name="T92" fmla="*/ 183 w 336"/>
                  <a:gd name="T93" fmla="*/ 95 h 513"/>
                  <a:gd name="T94" fmla="*/ 214 w 336"/>
                  <a:gd name="T95" fmla="*/ 200 h 513"/>
                  <a:gd name="T96" fmla="*/ 220 w 336"/>
                  <a:gd name="T97" fmla="*/ 206 h 513"/>
                  <a:gd name="T98" fmla="*/ 224 w 336"/>
                  <a:gd name="T99" fmla="*/ 206 h 513"/>
                  <a:gd name="T100" fmla="*/ 229 w 336"/>
                  <a:gd name="T101" fmla="*/ 196 h 513"/>
                  <a:gd name="T102" fmla="*/ 198 w 336"/>
                  <a:gd name="T103" fmla="*/ 91 h 513"/>
                  <a:gd name="T104" fmla="*/ 188 w 336"/>
                  <a:gd name="T105" fmla="*/ 86 h 513"/>
                  <a:gd name="T106" fmla="*/ 183 w 336"/>
                  <a:gd name="T107" fmla="*/ 95 h 513"/>
                  <a:gd name="T108" fmla="*/ 184 w 336"/>
                  <a:gd name="T109" fmla="*/ 441 h 513"/>
                  <a:gd name="T110" fmla="*/ 151 w 336"/>
                  <a:gd name="T111" fmla="*/ 441 h 513"/>
                  <a:gd name="T112" fmla="*/ 151 w 336"/>
                  <a:gd name="T113" fmla="*/ 474 h 513"/>
                  <a:gd name="T114" fmla="*/ 184 w 336"/>
                  <a:gd name="T115" fmla="*/ 474 h 513"/>
                  <a:gd name="T116" fmla="*/ 184 w 336"/>
                  <a:gd name="T117" fmla="*/ 441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6" h="513">
                    <a:moveTo>
                      <a:pt x="129" y="22"/>
                    </a:moveTo>
                    <a:cubicBezTo>
                      <a:pt x="127" y="17"/>
                      <a:pt x="130" y="12"/>
                      <a:pt x="135" y="10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8" y="0"/>
                      <a:pt x="173" y="3"/>
                      <a:pt x="175" y="8"/>
                    </a:cubicBezTo>
                    <a:cubicBezTo>
                      <a:pt x="177" y="13"/>
                      <a:pt x="177" y="13"/>
                      <a:pt x="177" y="13"/>
                    </a:cubicBezTo>
                    <a:cubicBezTo>
                      <a:pt x="178" y="18"/>
                      <a:pt x="176" y="23"/>
                      <a:pt x="171" y="25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38" y="35"/>
                      <a:pt x="132" y="33"/>
                      <a:pt x="131" y="28"/>
                    </a:cubicBezTo>
                    <a:lnTo>
                      <a:pt x="129" y="22"/>
                    </a:lnTo>
                    <a:close/>
                    <a:moveTo>
                      <a:pt x="209" y="287"/>
                    </a:moveTo>
                    <a:cubicBezTo>
                      <a:pt x="201" y="290"/>
                      <a:pt x="196" y="297"/>
                      <a:pt x="198" y="303"/>
                    </a:cubicBezTo>
                    <a:cubicBezTo>
                      <a:pt x="199" y="309"/>
                      <a:pt x="208" y="312"/>
                      <a:pt x="216" y="310"/>
                    </a:cubicBezTo>
                    <a:cubicBezTo>
                      <a:pt x="266" y="294"/>
                      <a:pt x="266" y="294"/>
                      <a:pt x="266" y="294"/>
                    </a:cubicBezTo>
                    <a:cubicBezTo>
                      <a:pt x="275" y="292"/>
                      <a:pt x="280" y="284"/>
                      <a:pt x="278" y="278"/>
                    </a:cubicBezTo>
                    <a:cubicBezTo>
                      <a:pt x="276" y="272"/>
                      <a:pt x="268" y="269"/>
                      <a:pt x="259" y="272"/>
                    </a:cubicBezTo>
                    <a:lnTo>
                      <a:pt x="209" y="287"/>
                    </a:lnTo>
                    <a:close/>
                    <a:moveTo>
                      <a:pt x="336" y="366"/>
                    </a:moveTo>
                    <a:cubicBezTo>
                      <a:pt x="336" y="376"/>
                      <a:pt x="336" y="376"/>
                      <a:pt x="336" y="376"/>
                    </a:cubicBezTo>
                    <a:cubicBezTo>
                      <a:pt x="336" y="381"/>
                      <a:pt x="333" y="385"/>
                      <a:pt x="328" y="385"/>
                    </a:cubicBezTo>
                    <a:cubicBezTo>
                      <a:pt x="312" y="385"/>
                      <a:pt x="312" y="385"/>
                      <a:pt x="312" y="385"/>
                    </a:cubicBezTo>
                    <a:cubicBezTo>
                      <a:pt x="294" y="409"/>
                      <a:pt x="259" y="436"/>
                      <a:pt x="228" y="451"/>
                    </a:cubicBezTo>
                    <a:cubicBezTo>
                      <a:pt x="263" y="460"/>
                      <a:pt x="295" y="483"/>
                      <a:pt x="295" y="497"/>
                    </a:cubicBezTo>
                    <a:cubicBezTo>
                      <a:pt x="295" y="507"/>
                      <a:pt x="286" y="513"/>
                      <a:pt x="280" y="513"/>
                    </a:cubicBezTo>
                    <a:cubicBezTo>
                      <a:pt x="63" y="513"/>
                      <a:pt x="63" y="513"/>
                      <a:pt x="63" y="513"/>
                    </a:cubicBezTo>
                    <a:cubicBezTo>
                      <a:pt x="54" y="513"/>
                      <a:pt x="48" y="506"/>
                      <a:pt x="48" y="497"/>
                    </a:cubicBezTo>
                    <a:cubicBezTo>
                      <a:pt x="48" y="483"/>
                      <a:pt x="73" y="466"/>
                      <a:pt x="105" y="454"/>
                    </a:cubicBezTo>
                    <a:cubicBezTo>
                      <a:pt x="25" y="409"/>
                      <a:pt x="0" y="361"/>
                      <a:pt x="0" y="292"/>
                    </a:cubicBezTo>
                    <a:cubicBezTo>
                      <a:pt x="0" y="217"/>
                      <a:pt x="52" y="148"/>
                      <a:pt x="142" y="124"/>
                    </a:cubicBezTo>
                    <a:cubicBezTo>
                      <a:pt x="125" y="68"/>
                      <a:pt x="125" y="68"/>
                      <a:pt x="125" y="68"/>
                    </a:cubicBezTo>
                    <a:cubicBezTo>
                      <a:pt x="123" y="60"/>
                      <a:pt x="127" y="51"/>
                      <a:pt x="136" y="49"/>
                    </a:cubicBezTo>
                    <a:cubicBezTo>
                      <a:pt x="186" y="33"/>
                      <a:pt x="186" y="33"/>
                      <a:pt x="186" y="33"/>
                    </a:cubicBezTo>
                    <a:cubicBezTo>
                      <a:pt x="194" y="30"/>
                      <a:pt x="203" y="35"/>
                      <a:pt x="206" y="43"/>
                    </a:cubicBezTo>
                    <a:cubicBezTo>
                      <a:pt x="266" y="235"/>
                      <a:pt x="266" y="235"/>
                      <a:pt x="266" y="235"/>
                    </a:cubicBezTo>
                    <a:cubicBezTo>
                      <a:pt x="268" y="244"/>
                      <a:pt x="264" y="253"/>
                      <a:pt x="255" y="255"/>
                    </a:cubicBezTo>
                    <a:cubicBezTo>
                      <a:pt x="205" y="271"/>
                      <a:pt x="205" y="271"/>
                      <a:pt x="205" y="271"/>
                    </a:cubicBezTo>
                    <a:cubicBezTo>
                      <a:pt x="197" y="273"/>
                      <a:pt x="188" y="269"/>
                      <a:pt x="185" y="260"/>
                    </a:cubicBezTo>
                    <a:cubicBezTo>
                      <a:pt x="161" y="182"/>
                      <a:pt x="161" y="182"/>
                      <a:pt x="161" y="182"/>
                    </a:cubicBezTo>
                    <a:cubicBezTo>
                      <a:pt x="116" y="187"/>
                      <a:pt x="62" y="230"/>
                      <a:pt x="62" y="286"/>
                    </a:cubicBezTo>
                    <a:cubicBezTo>
                      <a:pt x="62" y="345"/>
                      <a:pt x="106" y="400"/>
                      <a:pt x="154" y="400"/>
                    </a:cubicBezTo>
                    <a:cubicBezTo>
                      <a:pt x="176" y="400"/>
                      <a:pt x="193" y="394"/>
                      <a:pt x="204" y="385"/>
                    </a:cubicBezTo>
                    <a:cubicBezTo>
                      <a:pt x="187" y="385"/>
                      <a:pt x="187" y="385"/>
                      <a:pt x="187" y="385"/>
                    </a:cubicBezTo>
                    <a:cubicBezTo>
                      <a:pt x="182" y="385"/>
                      <a:pt x="178" y="381"/>
                      <a:pt x="178" y="376"/>
                    </a:cubicBezTo>
                    <a:cubicBezTo>
                      <a:pt x="178" y="366"/>
                      <a:pt x="178" y="366"/>
                      <a:pt x="178" y="366"/>
                    </a:cubicBezTo>
                    <a:cubicBezTo>
                      <a:pt x="178" y="361"/>
                      <a:pt x="182" y="357"/>
                      <a:pt x="187" y="357"/>
                    </a:cubicBezTo>
                    <a:cubicBezTo>
                      <a:pt x="328" y="357"/>
                      <a:pt x="328" y="357"/>
                      <a:pt x="328" y="357"/>
                    </a:cubicBezTo>
                    <a:cubicBezTo>
                      <a:pt x="333" y="357"/>
                      <a:pt x="336" y="361"/>
                      <a:pt x="336" y="366"/>
                    </a:cubicBezTo>
                    <a:close/>
                    <a:moveTo>
                      <a:pt x="183" y="95"/>
                    </a:moveTo>
                    <a:cubicBezTo>
                      <a:pt x="214" y="200"/>
                      <a:pt x="214" y="200"/>
                      <a:pt x="214" y="200"/>
                    </a:cubicBezTo>
                    <a:cubicBezTo>
                      <a:pt x="215" y="203"/>
                      <a:pt x="217" y="205"/>
                      <a:pt x="220" y="206"/>
                    </a:cubicBezTo>
                    <a:cubicBezTo>
                      <a:pt x="221" y="206"/>
                      <a:pt x="223" y="206"/>
                      <a:pt x="224" y="206"/>
                    </a:cubicBezTo>
                    <a:cubicBezTo>
                      <a:pt x="228" y="204"/>
                      <a:pt x="231" y="200"/>
                      <a:pt x="229" y="196"/>
                    </a:cubicBezTo>
                    <a:cubicBezTo>
                      <a:pt x="198" y="91"/>
                      <a:pt x="198" y="91"/>
                      <a:pt x="198" y="91"/>
                    </a:cubicBezTo>
                    <a:cubicBezTo>
                      <a:pt x="197" y="87"/>
                      <a:pt x="192" y="84"/>
                      <a:pt x="188" y="86"/>
                    </a:cubicBezTo>
                    <a:cubicBezTo>
                      <a:pt x="184" y="87"/>
                      <a:pt x="182" y="91"/>
                      <a:pt x="183" y="95"/>
                    </a:cubicBezTo>
                    <a:close/>
                    <a:moveTo>
                      <a:pt x="184" y="441"/>
                    </a:moveTo>
                    <a:cubicBezTo>
                      <a:pt x="175" y="432"/>
                      <a:pt x="160" y="432"/>
                      <a:pt x="151" y="441"/>
                    </a:cubicBezTo>
                    <a:cubicBezTo>
                      <a:pt x="142" y="450"/>
                      <a:pt x="142" y="465"/>
                      <a:pt x="151" y="474"/>
                    </a:cubicBezTo>
                    <a:cubicBezTo>
                      <a:pt x="160" y="483"/>
                      <a:pt x="175" y="483"/>
                      <a:pt x="184" y="474"/>
                    </a:cubicBezTo>
                    <a:cubicBezTo>
                      <a:pt x="193" y="465"/>
                      <a:pt x="193" y="450"/>
                      <a:pt x="184" y="4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9" name="Freeform 22"/>
              <p:cNvSpPr>
                <a:spLocks noEditPoints="1"/>
              </p:cNvSpPr>
              <p:nvPr/>
            </p:nvSpPr>
            <p:spPr bwMode="auto">
              <a:xfrm>
                <a:off x="1394403" y="1802680"/>
                <a:ext cx="579437" cy="571500"/>
              </a:xfrm>
              <a:custGeom>
                <a:avLst/>
                <a:gdLst>
                  <a:gd name="T0" fmla="*/ 284 w 488"/>
                  <a:gd name="T1" fmla="*/ 205 h 481"/>
                  <a:gd name="T2" fmla="*/ 215 w 488"/>
                  <a:gd name="T3" fmla="*/ 176 h 481"/>
                  <a:gd name="T4" fmla="*/ 166 w 488"/>
                  <a:gd name="T5" fmla="*/ 195 h 481"/>
                  <a:gd name="T6" fmla="*/ 27 w 488"/>
                  <a:gd name="T7" fmla="*/ 269 h 481"/>
                  <a:gd name="T8" fmla="*/ 26 w 488"/>
                  <a:gd name="T9" fmla="*/ 269 h 481"/>
                  <a:gd name="T10" fmla="*/ 15 w 488"/>
                  <a:gd name="T11" fmla="*/ 300 h 481"/>
                  <a:gd name="T12" fmla="*/ 189 w 488"/>
                  <a:gd name="T13" fmla="*/ 474 h 481"/>
                  <a:gd name="T14" fmla="*/ 205 w 488"/>
                  <a:gd name="T15" fmla="*/ 481 h 481"/>
                  <a:gd name="T16" fmla="*/ 220 w 488"/>
                  <a:gd name="T17" fmla="*/ 462 h 481"/>
                  <a:gd name="T18" fmla="*/ 294 w 488"/>
                  <a:gd name="T19" fmla="*/ 323 h 481"/>
                  <a:gd name="T20" fmla="*/ 284 w 488"/>
                  <a:gd name="T21" fmla="*/ 205 h 481"/>
                  <a:gd name="T22" fmla="*/ 235 w 488"/>
                  <a:gd name="T23" fmla="*/ 213 h 481"/>
                  <a:gd name="T24" fmla="*/ 224 w 488"/>
                  <a:gd name="T25" fmla="*/ 219 h 481"/>
                  <a:gd name="T26" fmla="*/ 189 w 488"/>
                  <a:gd name="T27" fmla="*/ 233 h 481"/>
                  <a:gd name="T28" fmla="*/ 63 w 488"/>
                  <a:gd name="T29" fmla="*/ 306 h 481"/>
                  <a:gd name="T30" fmla="*/ 61 w 488"/>
                  <a:gd name="T31" fmla="*/ 306 h 481"/>
                  <a:gd name="T32" fmla="*/ 52 w 488"/>
                  <a:gd name="T33" fmla="*/ 299 h 481"/>
                  <a:gd name="T34" fmla="*/ 58 w 488"/>
                  <a:gd name="T35" fmla="*/ 288 h 481"/>
                  <a:gd name="T36" fmla="*/ 176 w 488"/>
                  <a:gd name="T37" fmla="*/ 220 h 481"/>
                  <a:gd name="T38" fmla="*/ 229 w 488"/>
                  <a:gd name="T39" fmla="*/ 202 h 481"/>
                  <a:gd name="T40" fmla="*/ 235 w 488"/>
                  <a:gd name="T41" fmla="*/ 213 h 481"/>
                  <a:gd name="T42" fmla="*/ 467 w 488"/>
                  <a:gd name="T43" fmla="*/ 97 h 481"/>
                  <a:gd name="T44" fmla="*/ 317 w 488"/>
                  <a:gd name="T45" fmla="*/ 220 h 481"/>
                  <a:gd name="T46" fmla="*/ 314 w 488"/>
                  <a:gd name="T47" fmla="*/ 224 h 481"/>
                  <a:gd name="T48" fmla="*/ 294 w 488"/>
                  <a:gd name="T49" fmla="*/ 196 h 481"/>
                  <a:gd name="T50" fmla="*/ 265 w 488"/>
                  <a:gd name="T51" fmla="*/ 175 h 481"/>
                  <a:gd name="T52" fmla="*/ 269 w 488"/>
                  <a:gd name="T53" fmla="*/ 172 h 481"/>
                  <a:gd name="T54" fmla="*/ 392 w 488"/>
                  <a:gd name="T55" fmla="*/ 22 h 481"/>
                  <a:gd name="T56" fmla="*/ 464 w 488"/>
                  <a:gd name="T57" fmla="*/ 25 h 481"/>
                  <a:gd name="T58" fmla="*/ 467 w 488"/>
                  <a:gd name="T59" fmla="*/ 97 h 481"/>
                  <a:gd name="T60" fmla="*/ 164 w 488"/>
                  <a:gd name="T61" fmla="*/ 471 h 481"/>
                  <a:gd name="T62" fmla="*/ 107 w 488"/>
                  <a:gd name="T63" fmla="*/ 457 h 481"/>
                  <a:gd name="T64" fmla="*/ 94 w 488"/>
                  <a:gd name="T65" fmla="*/ 400 h 481"/>
                  <a:gd name="T66" fmla="*/ 157 w 488"/>
                  <a:gd name="T67" fmla="*/ 464 h 481"/>
                  <a:gd name="T68" fmla="*/ 164 w 488"/>
                  <a:gd name="T69" fmla="*/ 471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8" h="481">
                    <a:moveTo>
                      <a:pt x="284" y="205"/>
                    </a:moveTo>
                    <a:cubicBezTo>
                      <a:pt x="264" y="186"/>
                      <a:pt x="239" y="176"/>
                      <a:pt x="215" y="176"/>
                    </a:cubicBezTo>
                    <a:cubicBezTo>
                      <a:pt x="196" y="176"/>
                      <a:pt x="179" y="182"/>
                      <a:pt x="166" y="195"/>
                    </a:cubicBezTo>
                    <a:cubicBezTo>
                      <a:pt x="137" y="224"/>
                      <a:pt x="80" y="265"/>
                      <a:pt x="27" y="269"/>
                    </a:cubicBezTo>
                    <a:cubicBezTo>
                      <a:pt x="27" y="269"/>
                      <a:pt x="26" y="269"/>
                      <a:pt x="26" y="269"/>
                    </a:cubicBezTo>
                    <a:cubicBezTo>
                      <a:pt x="13" y="269"/>
                      <a:pt x="0" y="281"/>
                      <a:pt x="15" y="300"/>
                    </a:cubicBezTo>
                    <a:cubicBezTo>
                      <a:pt x="20" y="307"/>
                      <a:pt x="182" y="469"/>
                      <a:pt x="189" y="474"/>
                    </a:cubicBezTo>
                    <a:cubicBezTo>
                      <a:pt x="195" y="479"/>
                      <a:pt x="200" y="481"/>
                      <a:pt x="205" y="481"/>
                    </a:cubicBezTo>
                    <a:cubicBezTo>
                      <a:pt x="215" y="481"/>
                      <a:pt x="220" y="471"/>
                      <a:pt x="220" y="462"/>
                    </a:cubicBezTo>
                    <a:cubicBezTo>
                      <a:pt x="224" y="409"/>
                      <a:pt x="265" y="352"/>
                      <a:pt x="294" y="323"/>
                    </a:cubicBezTo>
                    <a:cubicBezTo>
                      <a:pt x="323" y="294"/>
                      <a:pt x="318" y="241"/>
                      <a:pt x="284" y="205"/>
                    </a:cubicBezTo>
                    <a:close/>
                    <a:moveTo>
                      <a:pt x="235" y="213"/>
                    </a:moveTo>
                    <a:cubicBezTo>
                      <a:pt x="234" y="218"/>
                      <a:pt x="228" y="221"/>
                      <a:pt x="224" y="219"/>
                    </a:cubicBezTo>
                    <a:cubicBezTo>
                      <a:pt x="213" y="216"/>
                      <a:pt x="202" y="220"/>
                      <a:pt x="189" y="233"/>
                    </a:cubicBezTo>
                    <a:cubicBezTo>
                      <a:pt x="157" y="265"/>
                      <a:pt x="109" y="293"/>
                      <a:pt x="63" y="306"/>
                    </a:cubicBezTo>
                    <a:cubicBezTo>
                      <a:pt x="62" y="306"/>
                      <a:pt x="61" y="306"/>
                      <a:pt x="61" y="306"/>
                    </a:cubicBezTo>
                    <a:cubicBezTo>
                      <a:pt x="57" y="306"/>
                      <a:pt x="53" y="303"/>
                      <a:pt x="52" y="299"/>
                    </a:cubicBezTo>
                    <a:cubicBezTo>
                      <a:pt x="50" y="294"/>
                      <a:pt x="53" y="289"/>
                      <a:pt x="58" y="288"/>
                    </a:cubicBezTo>
                    <a:cubicBezTo>
                      <a:pt x="101" y="276"/>
                      <a:pt x="146" y="250"/>
                      <a:pt x="176" y="220"/>
                    </a:cubicBezTo>
                    <a:cubicBezTo>
                      <a:pt x="182" y="213"/>
                      <a:pt x="203" y="193"/>
                      <a:pt x="229" y="202"/>
                    </a:cubicBezTo>
                    <a:cubicBezTo>
                      <a:pt x="234" y="203"/>
                      <a:pt x="237" y="209"/>
                      <a:pt x="235" y="213"/>
                    </a:cubicBezTo>
                    <a:close/>
                    <a:moveTo>
                      <a:pt x="467" y="97"/>
                    </a:moveTo>
                    <a:cubicBezTo>
                      <a:pt x="413" y="151"/>
                      <a:pt x="360" y="147"/>
                      <a:pt x="317" y="220"/>
                    </a:cubicBezTo>
                    <a:cubicBezTo>
                      <a:pt x="316" y="221"/>
                      <a:pt x="315" y="223"/>
                      <a:pt x="314" y="224"/>
                    </a:cubicBezTo>
                    <a:cubicBezTo>
                      <a:pt x="309" y="214"/>
                      <a:pt x="302" y="204"/>
                      <a:pt x="294" y="196"/>
                    </a:cubicBezTo>
                    <a:cubicBezTo>
                      <a:pt x="285" y="187"/>
                      <a:pt x="275" y="180"/>
                      <a:pt x="265" y="175"/>
                    </a:cubicBezTo>
                    <a:cubicBezTo>
                      <a:pt x="266" y="174"/>
                      <a:pt x="268" y="173"/>
                      <a:pt x="269" y="172"/>
                    </a:cubicBezTo>
                    <a:cubicBezTo>
                      <a:pt x="343" y="130"/>
                      <a:pt x="338" y="76"/>
                      <a:pt x="392" y="22"/>
                    </a:cubicBezTo>
                    <a:cubicBezTo>
                      <a:pt x="414" y="0"/>
                      <a:pt x="443" y="4"/>
                      <a:pt x="464" y="25"/>
                    </a:cubicBezTo>
                    <a:cubicBezTo>
                      <a:pt x="485" y="46"/>
                      <a:pt x="488" y="76"/>
                      <a:pt x="467" y="97"/>
                    </a:cubicBezTo>
                    <a:close/>
                    <a:moveTo>
                      <a:pt x="164" y="471"/>
                    </a:moveTo>
                    <a:cubicBezTo>
                      <a:pt x="146" y="478"/>
                      <a:pt x="124" y="473"/>
                      <a:pt x="107" y="457"/>
                    </a:cubicBezTo>
                    <a:cubicBezTo>
                      <a:pt x="91" y="440"/>
                      <a:pt x="86" y="417"/>
                      <a:pt x="94" y="400"/>
                    </a:cubicBezTo>
                    <a:cubicBezTo>
                      <a:pt x="112" y="418"/>
                      <a:pt x="136" y="443"/>
                      <a:pt x="157" y="464"/>
                    </a:cubicBezTo>
                    <a:cubicBezTo>
                      <a:pt x="159" y="466"/>
                      <a:pt x="161" y="468"/>
                      <a:pt x="164" y="4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0" name="Freeform 23"/>
              <p:cNvSpPr>
                <a:spLocks noEditPoints="1"/>
              </p:cNvSpPr>
              <p:nvPr/>
            </p:nvSpPr>
            <p:spPr bwMode="auto">
              <a:xfrm>
                <a:off x="335541" y="1804268"/>
                <a:ext cx="642937" cy="601663"/>
              </a:xfrm>
              <a:custGeom>
                <a:avLst/>
                <a:gdLst>
                  <a:gd name="T0" fmla="*/ 530 w 542"/>
                  <a:gd name="T1" fmla="*/ 256 h 507"/>
                  <a:gd name="T2" fmla="*/ 259 w 542"/>
                  <a:gd name="T3" fmla="*/ 40 h 507"/>
                  <a:gd name="T4" fmla="*/ 213 w 542"/>
                  <a:gd name="T5" fmla="*/ 157 h 507"/>
                  <a:gd name="T6" fmla="*/ 269 w 542"/>
                  <a:gd name="T7" fmla="*/ 259 h 507"/>
                  <a:gd name="T8" fmla="*/ 269 w 542"/>
                  <a:gd name="T9" fmla="*/ 261 h 507"/>
                  <a:gd name="T10" fmla="*/ 288 w 542"/>
                  <a:gd name="T11" fmla="*/ 261 h 507"/>
                  <a:gd name="T12" fmla="*/ 361 w 542"/>
                  <a:gd name="T13" fmla="*/ 347 h 507"/>
                  <a:gd name="T14" fmla="*/ 369 w 542"/>
                  <a:gd name="T15" fmla="*/ 391 h 507"/>
                  <a:gd name="T16" fmla="*/ 363 w 542"/>
                  <a:gd name="T17" fmla="*/ 420 h 507"/>
                  <a:gd name="T18" fmla="*/ 344 w 542"/>
                  <a:gd name="T19" fmla="*/ 428 h 507"/>
                  <a:gd name="T20" fmla="*/ 308 w 542"/>
                  <a:gd name="T21" fmla="*/ 416 h 507"/>
                  <a:gd name="T22" fmla="*/ 274 w 542"/>
                  <a:gd name="T23" fmla="*/ 402 h 507"/>
                  <a:gd name="T24" fmla="*/ 216 w 542"/>
                  <a:gd name="T25" fmla="*/ 339 h 507"/>
                  <a:gd name="T26" fmla="*/ 214 w 542"/>
                  <a:gd name="T27" fmla="*/ 313 h 507"/>
                  <a:gd name="T28" fmla="*/ 205 w 542"/>
                  <a:gd name="T29" fmla="*/ 310 h 507"/>
                  <a:gd name="T30" fmla="*/ 119 w 542"/>
                  <a:gd name="T31" fmla="*/ 232 h 507"/>
                  <a:gd name="T32" fmla="*/ 283 w 542"/>
                  <a:gd name="T33" fmla="*/ 486 h 507"/>
                  <a:gd name="T34" fmla="*/ 472 w 542"/>
                  <a:gd name="T35" fmla="*/ 445 h 507"/>
                  <a:gd name="T36" fmla="*/ 530 w 542"/>
                  <a:gd name="T37" fmla="*/ 256 h 507"/>
                  <a:gd name="T38" fmla="*/ 340 w 542"/>
                  <a:gd name="T39" fmla="*/ 154 h 507"/>
                  <a:gd name="T40" fmla="*/ 294 w 542"/>
                  <a:gd name="T41" fmla="*/ 165 h 507"/>
                  <a:gd name="T42" fmla="*/ 282 w 542"/>
                  <a:gd name="T43" fmla="*/ 119 h 507"/>
                  <a:gd name="T44" fmla="*/ 329 w 542"/>
                  <a:gd name="T45" fmla="*/ 107 h 507"/>
                  <a:gd name="T46" fmla="*/ 340 w 542"/>
                  <a:gd name="T47" fmla="*/ 154 h 507"/>
                  <a:gd name="T48" fmla="*/ 374 w 542"/>
                  <a:gd name="T49" fmla="*/ 182 h 507"/>
                  <a:gd name="T50" fmla="*/ 420 w 542"/>
                  <a:gd name="T51" fmla="*/ 170 h 507"/>
                  <a:gd name="T52" fmla="*/ 432 w 542"/>
                  <a:gd name="T53" fmla="*/ 217 h 507"/>
                  <a:gd name="T54" fmla="*/ 385 w 542"/>
                  <a:gd name="T55" fmla="*/ 229 h 507"/>
                  <a:gd name="T56" fmla="*/ 374 w 542"/>
                  <a:gd name="T57" fmla="*/ 182 h 507"/>
                  <a:gd name="T58" fmla="*/ 465 w 542"/>
                  <a:gd name="T59" fmla="*/ 331 h 507"/>
                  <a:gd name="T60" fmla="*/ 418 w 542"/>
                  <a:gd name="T61" fmla="*/ 343 h 507"/>
                  <a:gd name="T62" fmla="*/ 406 w 542"/>
                  <a:gd name="T63" fmla="*/ 296 h 507"/>
                  <a:gd name="T64" fmla="*/ 453 w 542"/>
                  <a:gd name="T65" fmla="*/ 284 h 507"/>
                  <a:gd name="T66" fmla="*/ 465 w 542"/>
                  <a:gd name="T67" fmla="*/ 331 h 507"/>
                  <a:gd name="T68" fmla="*/ 5 w 542"/>
                  <a:gd name="T69" fmla="*/ 38 h 507"/>
                  <a:gd name="T70" fmla="*/ 10 w 542"/>
                  <a:gd name="T71" fmla="*/ 14 h 507"/>
                  <a:gd name="T72" fmla="*/ 22 w 542"/>
                  <a:gd name="T73" fmla="*/ 10 h 507"/>
                  <a:gd name="T74" fmla="*/ 38 w 542"/>
                  <a:gd name="T75" fmla="*/ 16 h 507"/>
                  <a:gd name="T76" fmla="*/ 174 w 542"/>
                  <a:gd name="T77" fmla="*/ 143 h 507"/>
                  <a:gd name="T78" fmla="*/ 252 w 542"/>
                  <a:gd name="T79" fmla="*/ 262 h 507"/>
                  <a:gd name="T80" fmla="*/ 213 w 542"/>
                  <a:gd name="T81" fmla="*/ 294 h 507"/>
                  <a:gd name="T82" fmla="*/ 114 w 542"/>
                  <a:gd name="T83" fmla="*/ 193 h 507"/>
                  <a:gd name="T84" fmla="*/ 5 w 542"/>
                  <a:gd name="T85" fmla="*/ 38 h 507"/>
                  <a:gd name="T86" fmla="*/ 231 w 542"/>
                  <a:gd name="T87" fmla="*/ 305 h 507"/>
                  <a:gd name="T88" fmla="*/ 233 w 542"/>
                  <a:gd name="T89" fmla="*/ 300 h 507"/>
                  <a:gd name="T90" fmla="*/ 259 w 542"/>
                  <a:gd name="T91" fmla="*/ 278 h 507"/>
                  <a:gd name="T92" fmla="*/ 260 w 542"/>
                  <a:gd name="T93" fmla="*/ 278 h 507"/>
                  <a:gd name="T94" fmla="*/ 297 w 542"/>
                  <a:gd name="T95" fmla="*/ 278 h 507"/>
                  <a:gd name="T96" fmla="*/ 343 w 542"/>
                  <a:gd name="T97" fmla="*/ 348 h 507"/>
                  <a:gd name="T98" fmla="*/ 351 w 542"/>
                  <a:gd name="T99" fmla="*/ 407 h 507"/>
                  <a:gd name="T100" fmla="*/ 344 w 542"/>
                  <a:gd name="T101" fmla="*/ 410 h 507"/>
                  <a:gd name="T102" fmla="*/ 281 w 542"/>
                  <a:gd name="T103" fmla="*/ 386 h 507"/>
                  <a:gd name="T104" fmla="*/ 231 w 542"/>
                  <a:gd name="T105" fmla="*/ 305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42" h="507">
                    <a:moveTo>
                      <a:pt x="530" y="256"/>
                    </a:moveTo>
                    <a:cubicBezTo>
                      <a:pt x="503" y="105"/>
                      <a:pt x="350" y="0"/>
                      <a:pt x="259" y="40"/>
                    </a:cubicBezTo>
                    <a:cubicBezTo>
                      <a:pt x="200" y="66"/>
                      <a:pt x="212" y="115"/>
                      <a:pt x="213" y="157"/>
                    </a:cubicBezTo>
                    <a:cubicBezTo>
                      <a:pt x="239" y="186"/>
                      <a:pt x="264" y="226"/>
                      <a:pt x="269" y="259"/>
                    </a:cubicBezTo>
                    <a:cubicBezTo>
                      <a:pt x="269" y="261"/>
                      <a:pt x="269" y="261"/>
                      <a:pt x="269" y="261"/>
                    </a:cubicBezTo>
                    <a:cubicBezTo>
                      <a:pt x="275" y="261"/>
                      <a:pt x="281" y="261"/>
                      <a:pt x="288" y="261"/>
                    </a:cubicBezTo>
                    <a:cubicBezTo>
                      <a:pt x="310" y="262"/>
                      <a:pt x="353" y="269"/>
                      <a:pt x="361" y="347"/>
                    </a:cubicBezTo>
                    <a:cubicBezTo>
                      <a:pt x="363" y="372"/>
                      <a:pt x="367" y="384"/>
                      <a:pt x="369" y="391"/>
                    </a:cubicBezTo>
                    <a:cubicBezTo>
                      <a:pt x="371" y="398"/>
                      <a:pt x="374" y="409"/>
                      <a:pt x="363" y="420"/>
                    </a:cubicBezTo>
                    <a:cubicBezTo>
                      <a:pt x="358" y="425"/>
                      <a:pt x="352" y="428"/>
                      <a:pt x="344" y="428"/>
                    </a:cubicBezTo>
                    <a:cubicBezTo>
                      <a:pt x="336" y="428"/>
                      <a:pt x="328" y="424"/>
                      <a:pt x="308" y="416"/>
                    </a:cubicBezTo>
                    <a:cubicBezTo>
                      <a:pt x="299" y="412"/>
                      <a:pt x="288" y="408"/>
                      <a:pt x="274" y="402"/>
                    </a:cubicBezTo>
                    <a:cubicBezTo>
                      <a:pt x="232" y="386"/>
                      <a:pt x="219" y="359"/>
                      <a:pt x="216" y="339"/>
                    </a:cubicBezTo>
                    <a:cubicBezTo>
                      <a:pt x="215" y="331"/>
                      <a:pt x="214" y="322"/>
                      <a:pt x="214" y="313"/>
                    </a:cubicBezTo>
                    <a:cubicBezTo>
                      <a:pt x="205" y="310"/>
                      <a:pt x="205" y="310"/>
                      <a:pt x="205" y="310"/>
                    </a:cubicBezTo>
                    <a:cubicBezTo>
                      <a:pt x="169" y="292"/>
                      <a:pt x="139" y="258"/>
                      <a:pt x="119" y="232"/>
                    </a:cubicBezTo>
                    <a:cubicBezTo>
                      <a:pt x="70" y="289"/>
                      <a:pt x="158" y="446"/>
                      <a:pt x="283" y="486"/>
                    </a:cubicBezTo>
                    <a:cubicBezTo>
                      <a:pt x="345" y="507"/>
                      <a:pt x="419" y="490"/>
                      <a:pt x="472" y="445"/>
                    </a:cubicBezTo>
                    <a:cubicBezTo>
                      <a:pt x="527" y="398"/>
                      <a:pt x="542" y="324"/>
                      <a:pt x="530" y="256"/>
                    </a:cubicBezTo>
                    <a:close/>
                    <a:moveTo>
                      <a:pt x="340" y="154"/>
                    </a:moveTo>
                    <a:cubicBezTo>
                      <a:pt x="331" y="170"/>
                      <a:pt x="310" y="175"/>
                      <a:pt x="294" y="165"/>
                    </a:cubicBezTo>
                    <a:cubicBezTo>
                      <a:pt x="277" y="156"/>
                      <a:pt x="272" y="135"/>
                      <a:pt x="282" y="119"/>
                    </a:cubicBezTo>
                    <a:cubicBezTo>
                      <a:pt x="292" y="102"/>
                      <a:pt x="313" y="97"/>
                      <a:pt x="329" y="107"/>
                    </a:cubicBezTo>
                    <a:cubicBezTo>
                      <a:pt x="345" y="117"/>
                      <a:pt x="350" y="138"/>
                      <a:pt x="340" y="154"/>
                    </a:cubicBezTo>
                    <a:close/>
                    <a:moveTo>
                      <a:pt x="374" y="182"/>
                    </a:moveTo>
                    <a:cubicBezTo>
                      <a:pt x="383" y="166"/>
                      <a:pt x="404" y="161"/>
                      <a:pt x="420" y="170"/>
                    </a:cubicBezTo>
                    <a:cubicBezTo>
                      <a:pt x="436" y="180"/>
                      <a:pt x="442" y="201"/>
                      <a:pt x="432" y="217"/>
                    </a:cubicBezTo>
                    <a:cubicBezTo>
                      <a:pt x="422" y="233"/>
                      <a:pt x="401" y="239"/>
                      <a:pt x="385" y="229"/>
                    </a:cubicBezTo>
                    <a:cubicBezTo>
                      <a:pt x="369" y="219"/>
                      <a:pt x="364" y="198"/>
                      <a:pt x="374" y="182"/>
                    </a:cubicBezTo>
                    <a:close/>
                    <a:moveTo>
                      <a:pt x="465" y="331"/>
                    </a:moveTo>
                    <a:cubicBezTo>
                      <a:pt x="455" y="347"/>
                      <a:pt x="434" y="352"/>
                      <a:pt x="418" y="343"/>
                    </a:cubicBezTo>
                    <a:cubicBezTo>
                      <a:pt x="402" y="333"/>
                      <a:pt x="397" y="312"/>
                      <a:pt x="406" y="296"/>
                    </a:cubicBezTo>
                    <a:cubicBezTo>
                      <a:pt x="416" y="280"/>
                      <a:pt x="437" y="275"/>
                      <a:pt x="453" y="284"/>
                    </a:cubicBezTo>
                    <a:cubicBezTo>
                      <a:pt x="469" y="294"/>
                      <a:pt x="474" y="315"/>
                      <a:pt x="465" y="331"/>
                    </a:cubicBezTo>
                    <a:close/>
                    <a:moveTo>
                      <a:pt x="5" y="38"/>
                    </a:moveTo>
                    <a:cubicBezTo>
                      <a:pt x="0" y="30"/>
                      <a:pt x="1" y="20"/>
                      <a:pt x="10" y="14"/>
                    </a:cubicBezTo>
                    <a:cubicBezTo>
                      <a:pt x="14" y="11"/>
                      <a:pt x="18" y="10"/>
                      <a:pt x="22" y="10"/>
                    </a:cubicBezTo>
                    <a:cubicBezTo>
                      <a:pt x="28" y="10"/>
                      <a:pt x="34" y="12"/>
                      <a:pt x="38" y="16"/>
                    </a:cubicBezTo>
                    <a:cubicBezTo>
                      <a:pt x="57" y="35"/>
                      <a:pt x="120" y="99"/>
                      <a:pt x="174" y="143"/>
                    </a:cubicBezTo>
                    <a:cubicBezTo>
                      <a:pt x="204" y="167"/>
                      <a:pt x="246" y="222"/>
                      <a:pt x="252" y="262"/>
                    </a:cubicBezTo>
                    <a:cubicBezTo>
                      <a:pt x="213" y="294"/>
                      <a:pt x="213" y="294"/>
                      <a:pt x="213" y="294"/>
                    </a:cubicBezTo>
                    <a:cubicBezTo>
                      <a:pt x="171" y="274"/>
                      <a:pt x="133" y="225"/>
                      <a:pt x="114" y="193"/>
                    </a:cubicBezTo>
                    <a:cubicBezTo>
                      <a:pt x="69" y="119"/>
                      <a:pt x="16" y="58"/>
                      <a:pt x="5" y="38"/>
                    </a:cubicBezTo>
                    <a:close/>
                    <a:moveTo>
                      <a:pt x="231" y="305"/>
                    </a:moveTo>
                    <a:cubicBezTo>
                      <a:pt x="232" y="304"/>
                      <a:pt x="232" y="302"/>
                      <a:pt x="233" y="300"/>
                    </a:cubicBezTo>
                    <a:cubicBezTo>
                      <a:pt x="259" y="278"/>
                      <a:pt x="259" y="278"/>
                      <a:pt x="259" y="278"/>
                    </a:cubicBezTo>
                    <a:cubicBezTo>
                      <a:pt x="259" y="278"/>
                      <a:pt x="260" y="278"/>
                      <a:pt x="260" y="278"/>
                    </a:cubicBezTo>
                    <a:cubicBezTo>
                      <a:pt x="270" y="275"/>
                      <a:pt x="283" y="275"/>
                      <a:pt x="297" y="278"/>
                    </a:cubicBezTo>
                    <a:cubicBezTo>
                      <a:pt x="312" y="281"/>
                      <a:pt x="338" y="291"/>
                      <a:pt x="343" y="348"/>
                    </a:cubicBezTo>
                    <a:cubicBezTo>
                      <a:pt x="348" y="401"/>
                      <a:pt x="358" y="400"/>
                      <a:pt x="351" y="407"/>
                    </a:cubicBezTo>
                    <a:cubicBezTo>
                      <a:pt x="349" y="409"/>
                      <a:pt x="347" y="410"/>
                      <a:pt x="344" y="410"/>
                    </a:cubicBezTo>
                    <a:cubicBezTo>
                      <a:pt x="337" y="410"/>
                      <a:pt x="322" y="403"/>
                      <a:pt x="281" y="386"/>
                    </a:cubicBezTo>
                    <a:cubicBezTo>
                      <a:pt x="220" y="362"/>
                      <a:pt x="230" y="314"/>
                      <a:pt x="231" y="3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1" name="Freeform 24"/>
              <p:cNvSpPr/>
              <p:nvPr/>
            </p:nvSpPr>
            <p:spPr bwMode="auto">
              <a:xfrm>
                <a:off x="2399291" y="1905868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2" name="Freeform 25"/>
              <p:cNvSpPr/>
              <p:nvPr/>
            </p:nvSpPr>
            <p:spPr bwMode="auto">
              <a:xfrm>
                <a:off x="2399291" y="1970955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3" name="Freeform 26"/>
              <p:cNvSpPr/>
              <p:nvPr/>
            </p:nvSpPr>
            <p:spPr bwMode="auto">
              <a:xfrm>
                <a:off x="2399291" y="2034455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4" name="Freeform 27"/>
              <p:cNvSpPr/>
              <p:nvPr/>
            </p:nvSpPr>
            <p:spPr bwMode="auto">
              <a:xfrm>
                <a:off x="2399291" y="2097955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5" name="Freeform 28"/>
              <p:cNvSpPr/>
              <p:nvPr/>
            </p:nvSpPr>
            <p:spPr bwMode="auto">
              <a:xfrm>
                <a:off x="2399291" y="2159868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6" name="Freeform 29"/>
              <p:cNvSpPr/>
              <p:nvPr/>
            </p:nvSpPr>
            <p:spPr bwMode="auto">
              <a:xfrm>
                <a:off x="2727903" y="1905868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7" name="Freeform 30"/>
              <p:cNvSpPr/>
              <p:nvPr/>
            </p:nvSpPr>
            <p:spPr bwMode="auto">
              <a:xfrm>
                <a:off x="2727903" y="1969368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8" name="Freeform 31"/>
              <p:cNvSpPr/>
              <p:nvPr/>
            </p:nvSpPr>
            <p:spPr bwMode="auto">
              <a:xfrm>
                <a:off x="2727903" y="2034455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9" name="Freeform 32"/>
              <p:cNvSpPr/>
              <p:nvPr/>
            </p:nvSpPr>
            <p:spPr bwMode="auto">
              <a:xfrm>
                <a:off x="2727903" y="2097955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0" name="Freeform 33"/>
              <p:cNvSpPr/>
              <p:nvPr/>
            </p:nvSpPr>
            <p:spPr bwMode="auto">
              <a:xfrm>
                <a:off x="2727903" y="2163043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1" name="Freeform 34"/>
              <p:cNvSpPr>
                <a:spLocks noEditPoints="1"/>
              </p:cNvSpPr>
              <p:nvPr/>
            </p:nvSpPr>
            <p:spPr bwMode="auto">
              <a:xfrm>
                <a:off x="4334453" y="3020293"/>
                <a:ext cx="750887" cy="479425"/>
              </a:xfrm>
              <a:custGeom>
                <a:avLst/>
                <a:gdLst>
                  <a:gd name="T0" fmla="*/ 631 w 632"/>
                  <a:gd name="T1" fmla="*/ 150 h 405"/>
                  <a:gd name="T2" fmla="*/ 623 w 632"/>
                  <a:gd name="T3" fmla="*/ 142 h 405"/>
                  <a:gd name="T4" fmla="*/ 14 w 632"/>
                  <a:gd name="T5" fmla="*/ 1 h 405"/>
                  <a:gd name="T6" fmla="*/ 3 w 632"/>
                  <a:gd name="T7" fmla="*/ 6 h 405"/>
                  <a:gd name="T8" fmla="*/ 4 w 632"/>
                  <a:gd name="T9" fmla="*/ 19 h 405"/>
                  <a:gd name="T10" fmla="*/ 325 w 632"/>
                  <a:gd name="T11" fmla="*/ 401 h 405"/>
                  <a:gd name="T12" fmla="*/ 333 w 632"/>
                  <a:gd name="T13" fmla="*/ 405 h 405"/>
                  <a:gd name="T14" fmla="*/ 340 w 632"/>
                  <a:gd name="T15" fmla="*/ 402 h 405"/>
                  <a:gd name="T16" fmla="*/ 627 w 632"/>
                  <a:gd name="T17" fmla="*/ 161 h 405"/>
                  <a:gd name="T18" fmla="*/ 631 w 632"/>
                  <a:gd name="T19" fmla="*/ 150 h 405"/>
                  <a:gd name="T20" fmla="*/ 335 w 632"/>
                  <a:gd name="T21" fmla="*/ 378 h 405"/>
                  <a:gd name="T22" fmla="*/ 303 w 632"/>
                  <a:gd name="T23" fmla="*/ 341 h 405"/>
                  <a:gd name="T24" fmla="*/ 324 w 632"/>
                  <a:gd name="T25" fmla="*/ 323 h 405"/>
                  <a:gd name="T26" fmla="*/ 325 w 632"/>
                  <a:gd name="T27" fmla="*/ 311 h 405"/>
                  <a:gd name="T28" fmla="*/ 312 w 632"/>
                  <a:gd name="T29" fmla="*/ 310 h 405"/>
                  <a:gd name="T30" fmla="*/ 292 w 632"/>
                  <a:gd name="T31" fmla="*/ 327 h 405"/>
                  <a:gd name="T32" fmla="*/ 258 w 632"/>
                  <a:gd name="T33" fmla="*/ 287 h 405"/>
                  <a:gd name="T34" fmla="*/ 269 w 632"/>
                  <a:gd name="T35" fmla="*/ 277 h 405"/>
                  <a:gd name="T36" fmla="*/ 270 w 632"/>
                  <a:gd name="T37" fmla="*/ 265 h 405"/>
                  <a:gd name="T38" fmla="*/ 258 w 632"/>
                  <a:gd name="T39" fmla="*/ 264 h 405"/>
                  <a:gd name="T40" fmla="*/ 247 w 632"/>
                  <a:gd name="T41" fmla="*/ 274 h 405"/>
                  <a:gd name="T42" fmla="*/ 212 w 632"/>
                  <a:gd name="T43" fmla="*/ 233 h 405"/>
                  <a:gd name="T44" fmla="*/ 233 w 632"/>
                  <a:gd name="T45" fmla="*/ 215 h 405"/>
                  <a:gd name="T46" fmla="*/ 234 w 632"/>
                  <a:gd name="T47" fmla="*/ 204 h 405"/>
                  <a:gd name="T48" fmla="*/ 223 w 632"/>
                  <a:gd name="T49" fmla="*/ 203 h 405"/>
                  <a:gd name="T50" fmla="*/ 202 w 632"/>
                  <a:gd name="T51" fmla="*/ 221 h 405"/>
                  <a:gd name="T52" fmla="*/ 167 w 632"/>
                  <a:gd name="T53" fmla="*/ 180 h 405"/>
                  <a:gd name="T54" fmla="*/ 179 w 632"/>
                  <a:gd name="T55" fmla="*/ 170 h 405"/>
                  <a:gd name="T56" fmla="*/ 180 w 632"/>
                  <a:gd name="T57" fmla="*/ 158 h 405"/>
                  <a:gd name="T58" fmla="*/ 168 w 632"/>
                  <a:gd name="T59" fmla="*/ 157 h 405"/>
                  <a:gd name="T60" fmla="*/ 156 w 632"/>
                  <a:gd name="T61" fmla="*/ 166 h 405"/>
                  <a:gd name="T62" fmla="*/ 122 w 632"/>
                  <a:gd name="T63" fmla="*/ 125 h 405"/>
                  <a:gd name="T64" fmla="*/ 142 w 632"/>
                  <a:gd name="T65" fmla="*/ 108 h 405"/>
                  <a:gd name="T66" fmla="*/ 143 w 632"/>
                  <a:gd name="T67" fmla="*/ 97 h 405"/>
                  <a:gd name="T68" fmla="*/ 132 w 632"/>
                  <a:gd name="T69" fmla="*/ 96 h 405"/>
                  <a:gd name="T70" fmla="*/ 112 w 632"/>
                  <a:gd name="T71" fmla="*/ 113 h 405"/>
                  <a:gd name="T72" fmla="*/ 42 w 632"/>
                  <a:gd name="T73" fmla="*/ 30 h 405"/>
                  <a:gd name="T74" fmla="*/ 596 w 632"/>
                  <a:gd name="T75" fmla="*/ 158 h 405"/>
                  <a:gd name="T76" fmla="*/ 335 w 632"/>
                  <a:gd name="T77" fmla="*/ 378 h 405"/>
                  <a:gd name="T78" fmla="*/ 339 w 632"/>
                  <a:gd name="T79" fmla="*/ 276 h 405"/>
                  <a:gd name="T80" fmla="*/ 348 w 632"/>
                  <a:gd name="T81" fmla="*/ 280 h 405"/>
                  <a:gd name="T82" fmla="*/ 355 w 632"/>
                  <a:gd name="T83" fmla="*/ 277 h 405"/>
                  <a:gd name="T84" fmla="*/ 450 w 632"/>
                  <a:gd name="T85" fmla="*/ 197 h 405"/>
                  <a:gd name="T86" fmla="*/ 453 w 632"/>
                  <a:gd name="T87" fmla="*/ 186 h 405"/>
                  <a:gd name="T88" fmla="*/ 445 w 632"/>
                  <a:gd name="T89" fmla="*/ 178 h 405"/>
                  <a:gd name="T90" fmla="*/ 251 w 632"/>
                  <a:gd name="T91" fmla="*/ 141 h 405"/>
                  <a:gd name="T92" fmla="*/ 240 w 632"/>
                  <a:gd name="T93" fmla="*/ 146 h 405"/>
                  <a:gd name="T94" fmla="*/ 241 w 632"/>
                  <a:gd name="T95" fmla="*/ 158 h 405"/>
                  <a:gd name="T96" fmla="*/ 339 w 632"/>
                  <a:gd name="T97" fmla="*/ 276 h 405"/>
                  <a:gd name="T98" fmla="*/ 418 w 632"/>
                  <a:gd name="T99" fmla="*/ 195 h 405"/>
                  <a:gd name="T100" fmla="*/ 349 w 632"/>
                  <a:gd name="T101" fmla="*/ 253 h 405"/>
                  <a:gd name="T102" fmla="*/ 278 w 632"/>
                  <a:gd name="T103" fmla="*/ 168 h 405"/>
                  <a:gd name="T104" fmla="*/ 418 w 632"/>
                  <a:gd name="T105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32" h="405">
                    <a:moveTo>
                      <a:pt x="631" y="150"/>
                    </a:moveTo>
                    <a:cubicBezTo>
                      <a:pt x="630" y="146"/>
                      <a:pt x="627" y="142"/>
                      <a:pt x="623" y="14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0" y="0"/>
                      <a:pt x="5" y="2"/>
                      <a:pt x="3" y="6"/>
                    </a:cubicBezTo>
                    <a:cubicBezTo>
                      <a:pt x="0" y="10"/>
                      <a:pt x="1" y="16"/>
                      <a:pt x="4" y="19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327" y="403"/>
                      <a:pt x="330" y="405"/>
                      <a:pt x="333" y="405"/>
                    </a:cubicBezTo>
                    <a:cubicBezTo>
                      <a:pt x="336" y="405"/>
                      <a:pt x="338" y="404"/>
                      <a:pt x="340" y="402"/>
                    </a:cubicBezTo>
                    <a:cubicBezTo>
                      <a:pt x="627" y="161"/>
                      <a:pt x="627" y="161"/>
                      <a:pt x="627" y="161"/>
                    </a:cubicBezTo>
                    <a:cubicBezTo>
                      <a:pt x="630" y="158"/>
                      <a:pt x="632" y="154"/>
                      <a:pt x="631" y="150"/>
                    </a:cubicBezTo>
                    <a:close/>
                    <a:moveTo>
                      <a:pt x="335" y="378"/>
                    </a:moveTo>
                    <a:cubicBezTo>
                      <a:pt x="303" y="341"/>
                      <a:pt x="303" y="341"/>
                      <a:pt x="303" y="341"/>
                    </a:cubicBezTo>
                    <a:cubicBezTo>
                      <a:pt x="324" y="323"/>
                      <a:pt x="324" y="323"/>
                      <a:pt x="324" y="323"/>
                    </a:cubicBezTo>
                    <a:cubicBezTo>
                      <a:pt x="327" y="320"/>
                      <a:pt x="328" y="315"/>
                      <a:pt x="325" y="311"/>
                    </a:cubicBezTo>
                    <a:cubicBezTo>
                      <a:pt x="322" y="307"/>
                      <a:pt x="316" y="307"/>
                      <a:pt x="312" y="310"/>
                    </a:cubicBezTo>
                    <a:cubicBezTo>
                      <a:pt x="292" y="327"/>
                      <a:pt x="292" y="327"/>
                      <a:pt x="292" y="327"/>
                    </a:cubicBezTo>
                    <a:cubicBezTo>
                      <a:pt x="258" y="287"/>
                      <a:pt x="258" y="287"/>
                      <a:pt x="258" y="287"/>
                    </a:cubicBezTo>
                    <a:cubicBezTo>
                      <a:pt x="269" y="277"/>
                      <a:pt x="269" y="277"/>
                      <a:pt x="269" y="277"/>
                    </a:cubicBezTo>
                    <a:cubicBezTo>
                      <a:pt x="273" y="274"/>
                      <a:pt x="273" y="269"/>
                      <a:pt x="270" y="265"/>
                    </a:cubicBezTo>
                    <a:cubicBezTo>
                      <a:pt x="267" y="261"/>
                      <a:pt x="262" y="261"/>
                      <a:pt x="258" y="264"/>
                    </a:cubicBezTo>
                    <a:cubicBezTo>
                      <a:pt x="247" y="274"/>
                      <a:pt x="247" y="274"/>
                      <a:pt x="247" y="274"/>
                    </a:cubicBezTo>
                    <a:cubicBezTo>
                      <a:pt x="212" y="233"/>
                      <a:pt x="212" y="233"/>
                      <a:pt x="212" y="233"/>
                    </a:cubicBezTo>
                    <a:cubicBezTo>
                      <a:pt x="233" y="215"/>
                      <a:pt x="233" y="215"/>
                      <a:pt x="233" y="215"/>
                    </a:cubicBezTo>
                    <a:cubicBezTo>
                      <a:pt x="236" y="212"/>
                      <a:pt x="236" y="207"/>
                      <a:pt x="234" y="204"/>
                    </a:cubicBezTo>
                    <a:cubicBezTo>
                      <a:pt x="231" y="201"/>
                      <a:pt x="226" y="200"/>
                      <a:pt x="223" y="203"/>
                    </a:cubicBezTo>
                    <a:cubicBezTo>
                      <a:pt x="202" y="221"/>
                      <a:pt x="202" y="221"/>
                      <a:pt x="202" y="221"/>
                    </a:cubicBezTo>
                    <a:cubicBezTo>
                      <a:pt x="167" y="180"/>
                      <a:pt x="167" y="180"/>
                      <a:pt x="167" y="180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83" y="167"/>
                      <a:pt x="183" y="161"/>
                      <a:pt x="180" y="158"/>
                    </a:cubicBezTo>
                    <a:cubicBezTo>
                      <a:pt x="177" y="154"/>
                      <a:pt x="171" y="154"/>
                      <a:pt x="168" y="157"/>
                    </a:cubicBezTo>
                    <a:cubicBezTo>
                      <a:pt x="156" y="166"/>
                      <a:pt x="156" y="166"/>
                      <a:pt x="156" y="166"/>
                    </a:cubicBezTo>
                    <a:cubicBezTo>
                      <a:pt x="122" y="125"/>
                      <a:pt x="122" y="125"/>
                      <a:pt x="122" y="125"/>
                    </a:cubicBezTo>
                    <a:cubicBezTo>
                      <a:pt x="142" y="108"/>
                      <a:pt x="142" y="108"/>
                      <a:pt x="142" y="108"/>
                    </a:cubicBezTo>
                    <a:cubicBezTo>
                      <a:pt x="146" y="105"/>
                      <a:pt x="146" y="100"/>
                      <a:pt x="143" y="97"/>
                    </a:cubicBezTo>
                    <a:cubicBezTo>
                      <a:pt x="141" y="94"/>
                      <a:pt x="136" y="93"/>
                      <a:pt x="132" y="96"/>
                    </a:cubicBezTo>
                    <a:cubicBezTo>
                      <a:pt x="112" y="113"/>
                      <a:pt x="112" y="113"/>
                      <a:pt x="112" y="113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596" y="158"/>
                      <a:pt x="596" y="158"/>
                      <a:pt x="596" y="158"/>
                    </a:cubicBezTo>
                    <a:lnTo>
                      <a:pt x="335" y="378"/>
                    </a:lnTo>
                    <a:close/>
                    <a:moveTo>
                      <a:pt x="339" y="276"/>
                    </a:moveTo>
                    <a:cubicBezTo>
                      <a:pt x="342" y="278"/>
                      <a:pt x="345" y="280"/>
                      <a:pt x="348" y="280"/>
                    </a:cubicBezTo>
                    <a:cubicBezTo>
                      <a:pt x="350" y="280"/>
                      <a:pt x="353" y="279"/>
                      <a:pt x="355" y="277"/>
                    </a:cubicBezTo>
                    <a:cubicBezTo>
                      <a:pt x="450" y="197"/>
                      <a:pt x="450" y="197"/>
                      <a:pt x="450" y="197"/>
                    </a:cubicBezTo>
                    <a:cubicBezTo>
                      <a:pt x="453" y="195"/>
                      <a:pt x="454" y="190"/>
                      <a:pt x="453" y="186"/>
                    </a:cubicBezTo>
                    <a:cubicBezTo>
                      <a:pt x="452" y="182"/>
                      <a:pt x="449" y="179"/>
                      <a:pt x="445" y="178"/>
                    </a:cubicBezTo>
                    <a:cubicBezTo>
                      <a:pt x="251" y="141"/>
                      <a:pt x="251" y="141"/>
                      <a:pt x="251" y="141"/>
                    </a:cubicBezTo>
                    <a:cubicBezTo>
                      <a:pt x="247" y="140"/>
                      <a:pt x="242" y="142"/>
                      <a:pt x="240" y="146"/>
                    </a:cubicBezTo>
                    <a:cubicBezTo>
                      <a:pt x="237" y="150"/>
                      <a:pt x="238" y="155"/>
                      <a:pt x="241" y="158"/>
                    </a:cubicBezTo>
                    <a:lnTo>
                      <a:pt x="339" y="276"/>
                    </a:lnTo>
                    <a:close/>
                    <a:moveTo>
                      <a:pt x="418" y="195"/>
                    </a:moveTo>
                    <a:cubicBezTo>
                      <a:pt x="349" y="253"/>
                      <a:pt x="349" y="253"/>
                      <a:pt x="349" y="253"/>
                    </a:cubicBezTo>
                    <a:cubicBezTo>
                      <a:pt x="278" y="168"/>
                      <a:pt x="278" y="168"/>
                      <a:pt x="278" y="168"/>
                    </a:cubicBezTo>
                    <a:lnTo>
                      <a:pt x="418" y="19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4142483" y="1505931"/>
              <a:ext cx="4489522" cy="2176078"/>
              <a:chOff x="165605" y="818429"/>
              <a:chExt cx="8509001" cy="4124326"/>
            </a:xfrm>
            <a:grpFill/>
          </p:grpSpPr>
          <p:grpSp>
            <p:nvGrpSpPr>
              <p:cNvPr id="210" name="组合 209"/>
              <p:cNvGrpSpPr/>
              <p:nvPr/>
            </p:nvGrpSpPr>
            <p:grpSpPr>
              <a:xfrm>
                <a:off x="324355" y="832717"/>
                <a:ext cx="627063" cy="1065213"/>
                <a:chOff x="324355" y="832717"/>
                <a:chExt cx="627063" cy="1065213"/>
              </a:xfrm>
              <a:grpFill/>
            </p:grpSpPr>
            <p:sp>
              <p:nvSpPr>
                <p:cNvPr id="317" name="Freeform 9"/>
                <p:cNvSpPr/>
                <p:nvPr/>
              </p:nvSpPr>
              <p:spPr bwMode="auto">
                <a:xfrm>
                  <a:off x="324355" y="1420092"/>
                  <a:ext cx="627063" cy="477838"/>
                </a:xfrm>
                <a:custGeom>
                  <a:avLst/>
                  <a:gdLst>
                    <a:gd name="T0" fmla="*/ 166 w 167"/>
                    <a:gd name="T1" fmla="*/ 39 h 127"/>
                    <a:gd name="T2" fmla="*/ 129 w 167"/>
                    <a:gd name="T3" fmla="*/ 0 h 127"/>
                    <a:gd name="T4" fmla="*/ 93 w 167"/>
                    <a:gd name="T5" fmla="*/ 60 h 127"/>
                    <a:gd name="T6" fmla="*/ 88 w 167"/>
                    <a:gd name="T7" fmla="*/ 33 h 127"/>
                    <a:gd name="T8" fmla="*/ 93 w 167"/>
                    <a:gd name="T9" fmla="*/ 24 h 127"/>
                    <a:gd name="T10" fmla="*/ 83 w 167"/>
                    <a:gd name="T11" fmla="*/ 14 h 127"/>
                    <a:gd name="T12" fmla="*/ 73 w 167"/>
                    <a:gd name="T13" fmla="*/ 24 h 127"/>
                    <a:gd name="T14" fmla="*/ 78 w 167"/>
                    <a:gd name="T15" fmla="*/ 33 h 127"/>
                    <a:gd name="T16" fmla="*/ 73 w 167"/>
                    <a:gd name="T17" fmla="*/ 60 h 127"/>
                    <a:gd name="T18" fmla="*/ 38 w 167"/>
                    <a:gd name="T19" fmla="*/ 0 h 127"/>
                    <a:gd name="T20" fmla="*/ 0 w 167"/>
                    <a:gd name="T21" fmla="*/ 39 h 127"/>
                    <a:gd name="T22" fmla="*/ 0 w 167"/>
                    <a:gd name="T23" fmla="*/ 39 h 127"/>
                    <a:gd name="T24" fmla="*/ 0 w 167"/>
                    <a:gd name="T25" fmla="*/ 127 h 127"/>
                    <a:gd name="T26" fmla="*/ 167 w 167"/>
                    <a:gd name="T27" fmla="*/ 127 h 127"/>
                    <a:gd name="T28" fmla="*/ 167 w 167"/>
                    <a:gd name="T29" fmla="*/ 39 h 127"/>
                    <a:gd name="T30" fmla="*/ 166 w 167"/>
                    <a:gd name="T31" fmla="*/ 39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67" h="127">
                      <a:moveTo>
                        <a:pt x="166" y="39"/>
                      </a:moveTo>
                      <a:cubicBezTo>
                        <a:pt x="163" y="23"/>
                        <a:pt x="149" y="8"/>
                        <a:pt x="129" y="0"/>
                      </a:cubicBezTo>
                      <a:cubicBezTo>
                        <a:pt x="93" y="60"/>
                        <a:pt x="93" y="60"/>
                        <a:pt x="93" y="60"/>
                      </a:cubicBezTo>
                      <a:cubicBezTo>
                        <a:pt x="88" y="33"/>
                        <a:pt x="88" y="33"/>
                        <a:pt x="88" y="33"/>
                      </a:cubicBezTo>
                      <a:cubicBezTo>
                        <a:pt x="91" y="31"/>
                        <a:pt x="93" y="28"/>
                        <a:pt x="93" y="24"/>
                      </a:cubicBezTo>
                      <a:cubicBezTo>
                        <a:pt x="93" y="19"/>
                        <a:pt x="89" y="14"/>
                        <a:pt x="83" y="14"/>
                      </a:cubicBezTo>
                      <a:cubicBezTo>
                        <a:pt x="77" y="14"/>
                        <a:pt x="73" y="19"/>
                        <a:pt x="73" y="24"/>
                      </a:cubicBezTo>
                      <a:cubicBezTo>
                        <a:pt x="73" y="28"/>
                        <a:pt x="75" y="31"/>
                        <a:pt x="78" y="33"/>
                      </a:cubicBezTo>
                      <a:cubicBezTo>
                        <a:pt x="73" y="60"/>
                        <a:pt x="73" y="60"/>
                        <a:pt x="73" y="6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8"/>
                        <a:pt x="3" y="23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127"/>
                        <a:pt x="0" y="127"/>
                        <a:pt x="0" y="127"/>
                      </a:cubicBezTo>
                      <a:cubicBezTo>
                        <a:pt x="167" y="127"/>
                        <a:pt x="167" y="127"/>
                        <a:pt x="167" y="127"/>
                      </a:cubicBezTo>
                      <a:cubicBezTo>
                        <a:pt x="167" y="39"/>
                        <a:pt x="167" y="39"/>
                        <a:pt x="167" y="39"/>
                      </a:cubicBezTo>
                      <a:lnTo>
                        <a:pt x="166" y="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18" name="Freeform 10"/>
                <p:cNvSpPr>
                  <a:spLocks noEditPoints="1"/>
                </p:cNvSpPr>
                <p:nvPr/>
              </p:nvSpPr>
              <p:spPr bwMode="auto">
                <a:xfrm>
                  <a:off x="443418" y="881929"/>
                  <a:ext cx="382588" cy="538163"/>
                </a:xfrm>
                <a:custGeom>
                  <a:avLst/>
                  <a:gdLst>
                    <a:gd name="T0" fmla="*/ 0 w 102"/>
                    <a:gd name="T1" fmla="*/ 87 h 143"/>
                    <a:gd name="T2" fmla="*/ 10 w 102"/>
                    <a:gd name="T3" fmla="*/ 101 h 143"/>
                    <a:gd name="T4" fmla="*/ 51 w 102"/>
                    <a:gd name="T5" fmla="*/ 143 h 143"/>
                    <a:gd name="T6" fmla="*/ 91 w 102"/>
                    <a:gd name="T7" fmla="*/ 101 h 143"/>
                    <a:gd name="T8" fmla="*/ 92 w 102"/>
                    <a:gd name="T9" fmla="*/ 101 h 143"/>
                    <a:gd name="T10" fmla="*/ 102 w 102"/>
                    <a:gd name="T11" fmla="*/ 87 h 143"/>
                    <a:gd name="T12" fmla="*/ 94 w 102"/>
                    <a:gd name="T13" fmla="*/ 75 h 143"/>
                    <a:gd name="T14" fmla="*/ 95 w 102"/>
                    <a:gd name="T15" fmla="*/ 42 h 143"/>
                    <a:gd name="T16" fmla="*/ 97 w 102"/>
                    <a:gd name="T17" fmla="*/ 42 h 143"/>
                    <a:gd name="T18" fmla="*/ 97 w 102"/>
                    <a:gd name="T19" fmla="*/ 0 h 143"/>
                    <a:gd name="T20" fmla="*/ 3 w 102"/>
                    <a:gd name="T21" fmla="*/ 0 h 143"/>
                    <a:gd name="T22" fmla="*/ 3 w 102"/>
                    <a:gd name="T23" fmla="*/ 42 h 143"/>
                    <a:gd name="T24" fmla="*/ 4 w 102"/>
                    <a:gd name="T25" fmla="*/ 42 h 143"/>
                    <a:gd name="T26" fmla="*/ 6 w 102"/>
                    <a:gd name="T27" fmla="*/ 76 h 143"/>
                    <a:gd name="T28" fmla="*/ 6 w 102"/>
                    <a:gd name="T29" fmla="*/ 76 h 143"/>
                    <a:gd name="T30" fmla="*/ 0 w 102"/>
                    <a:gd name="T31" fmla="*/ 87 h 143"/>
                    <a:gd name="T32" fmla="*/ 11 w 102"/>
                    <a:gd name="T33" fmla="*/ 77 h 143"/>
                    <a:gd name="T34" fmla="*/ 11 w 102"/>
                    <a:gd name="T35" fmla="*/ 77 h 143"/>
                    <a:gd name="T36" fmla="*/ 12 w 102"/>
                    <a:gd name="T37" fmla="*/ 77 h 143"/>
                    <a:gd name="T38" fmla="*/ 12 w 102"/>
                    <a:gd name="T39" fmla="*/ 74 h 143"/>
                    <a:gd name="T40" fmla="*/ 15 w 102"/>
                    <a:gd name="T41" fmla="*/ 57 h 143"/>
                    <a:gd name="T42" fmla="*/ 19 w 102"/>
                    <a:gd name="T43" fmla="*/ 52 h 143"/>
                    <a:gd name="T44" fmla="*/ 61 w 102"/>
                    <a:gd name="T45" fmla="*/ 42 h 143"/>
                    <a:gd name="T46" fmla="*/ 78 w 102"/>
                    <a:gd name="T47" fmla="*/ 42 h 143"/>
                    <a:gd name="T48" fmla="*/ 88 w 102"/>
                    <a:gd name="T49" fmla="*/ 78 h 143"/>
                    <a:gd name="T50" fmla="*/ 88 w 102"/>
                    <a:gd name="T51" fmla="*/ 78 h 143"/>
                    <a:gd name="T52" fmla="*/ 91 w 102"/>
                    <a:gd name="T53" fmla="*/ 77 h 143"/>
                    <a:gd name="T54" fmla="*/ 92 w 102"/>
                    <a:gd name="T55" fmla="*/ 77 h 143"/>
                    <a:gd name="T56" fmla="*/ 97 w 102"/>
                    <a:gd name="T57" fmla="*/ 80 h 143"/>
                    <a:gd name="T58" fmla="*/ 99 w 102"/>
                    <a:gd name="T59" fmla="*/ 87 h 143"/>
                    <a:gd name="T60" fmla="*/ 97 w 102"/>
                    <a:gd name="T61" fmla="*/ 95 h 143"/>
                    <a:gd name="T62" fmla="*/ 92 w 102"/>
                    <a:gd name="T63" fmla="*/ 98 h 143"/>
                    <a:gd name="T64" fmla="*/ 91 w 102"/>
                    <a:gd name="T65" fmla="*/ 98 h 143"/>
                    <a:gd name="T66" fmla="*/ 89 w 102"/>
                    <a:gd name="T67" fmla="*/ 98 h 143"/>
                    <a:gd name="T68" fmla="*/ 88 w 102"/>
                    <a:gd name="T69" fmla="*/ 100 h 143"/>
                    <a:gd name="T70" fmla="*/ 75 w 102"/>
                    <a:gd name="T71" fmla="*/ 129 h 143"/>
                    <a:gd name="T72" fmla="*/ 64 w 102"/>
                    <a:gd name="T73" fmla="*/ 137 h 143"/>
                    <a:gd name="T74" fmla="*/ 51 w 102"/>
                    <a:gd name="T75" fmla="*/ 140 h 143"/>
                    <a:gd name="T76" fmla="*/ 38 w 102"/>
                    <a:gd name="T77" fmla="*/ 137 h 143"/>
                    <a:gd name="T78" fmla="*/ 26 w 102"/>
                    <a:gd name="T79" fmla="*/ 129 h 143"/>
                    <a:gd name="T80" fmla="*/ 13 w 102"/>
                    <a:gd name="T81" fmla="*/ 100 h 143"/>
                    <a:gd name="T82" fmla="*/ 13 w 102"/>
                    <a:gd name="T83" fmla="*/ 98 h 143"/>
                    <a:gd name="T84" fmla="*/ 10 w 102"/>
                    <a:gd name="T85" fmla="*/ 98 h 143"/>
                    <a:gd name="T86" fmla="*/ 3 w 102"/>
                    <a:gd name="T87" fmla="*/ 87 h 143"/>
                    <a:gd name="T88" fmla="*/ 6 w 102"/>
                    <a:gd name="T89" fmla="*/ 80 h 143"/>
                    <a:gd name="T90" fmla="*/ 11 w 102"/>
                    <a:gd name="T91" fmla="*/ 77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2" h="143">
                      <a:moveTo>
                        <a:pt x="0" y="87"/>
                      </a:moveTo>
                      <a:cubicBezTo>
                        <a:pt x="0" y="95"/>
                        <a:pt x="5" y="100"/>
                        <a:pt x="10" y="101"/>
                      </a:cubicBezTo>
                      <a:cubicBezTo>
                        <a:pt x="14" y="125"/>
                        <a:pt x="31" y="143"/>
                        <a:pt x="51" y="143"/>
                      </a:cubicBezTo>
                      <a:cubicBezTo>
                        <a:pt x="71" y="143"/>
                        <a:pt x="87" y="125"/>
                        <a:pt x="91" y="101"/>
                      </a:cubicBezTo>
                      <a:cubicBezTo>
                        <a:pt x="92" y="101"/>
                        <a:pt x="92" y="101"/>
                        <a:pt x="92" y="101"/>
                      </a:cubicBezTo>
                      <a:cubicBezTo>
                        <a:pt x="98" y="101"/>
                        <a:pt x="102" y="95"/>
                        <a:pt x="102" y="87"/>
                      </a:cubicBezTo>
                      <a:cubicBezTo>
                        <a:pt x="102" y="81"/>
                        <a:pt x="99" y="76"/>
                        <a:pt x="94" y="75"/>
                      </a:cubicBezTo>
                      <a:cubicBezTo>
                        <a:pt x="94" y="75"/>
                        <a:pt x="99" y="57"/>
                        <a:pt x="95" y="42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97" y="0"/>
                        <a:pt x="97" y="0"/>
                        <a:pt x="97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4" y="42"/>
                        <a:pt x="4" y="42"/>
                        <a:pt x="4" y="42"/>
                      </a:cubicBezTo>
                      <a:cubicBezTo>
                        <a:pt x="0" y="58"/>
                        <a:pt x="6" y="76"/>
                        <a:pt x="6" y="76"/>
                      </a:cubicBezTo>
                      <a:cubicBezTo>
                        <a:pt x="6" y="76"/>
                        <a:pt x="6" y="76"/>
                        <a:pt x="6" y="76"/>
                      </a:cubicBezTo>
                      <a:cubicBezTo>
                        <a:pt x="3" y="78"/>
                        <a:pt x="0" y="82"/>
                        <a:pt x="0" y="87"/>
                      </a:cubicBezTo>
                      <a:close/>
                      <a:moveTo>
                        <a:pt x="11" y="77"/>
                      </a:moveTo>
                      <a:cubicBezTo>
                        <a:pt x="11" y="77"/>
                        <a:pt x="11" y="77"/>
                        <a:pt x="11" y="77"/>
                      </a:cubicBezTo>
                      <a:cubicBezTo>
                        <a:pt x="12" y="77"/>
                        <a:pt x="12" y="77"/>
                        <a:pt x="12" y="77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5" y="57"/>
                        <a:pt x="15" y="57"/>
                        <a:pt x="15" y="57"/>
                      </a:cubicBezTo>
                      <a:cubicBezTo>
                        <a:pt x="17" y="54"/>
                        <a:pt x="19" y="52"/>
                        <a:pt x="19" y="52"/>
                      </a:cubicBezTo>
                      <a:cubicBezTo>
                        <a:pt x="38" y="53"/>
                        <a:pt x="54" y="46"/>
                        <a:pt x="61" y="42"/>
                      </a:cubicBezTo>
                      <a:cubicBezTo>
                        <a:pt x="78" y="42"/>
                        <a:pt x="78" y="42"/>
                        <a:pt x="78" y="42"/>
                      </a:cubicBezTo>
                      <a:cubicBezTo>
                        <a:pt x="85" y="53"/>
                        <a:pt x="88" y="78"/>
                        <a:pt x="88" y="78"/>
                      </a:cubicBezTo>
                      <a:cubicBezTo>
                        <a:pt x="88" y="78"/>
                        <a:pt x="88" y="78"/>
                        <a:pt x="88" y="78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ubicBezTo>
                        <a:pt x="91" y="77"/>
                        <a:pt x="91" y="77"/>
                        <a:pt x="92" y="77"/>
                      </a:cubicBezTo>
                      <a:cubicBezTo>
                        <a:pt x="94" y="77"/>
                        <a:pt x="96" y="78"/>
                        <a:pt x="97" y="80"/>
                      </a:cubicBezTo>
                      <a:cubicBezTo>
                        <a:pt x="99" y="82"/>
                        <a:pt x="99" y="85"/>
                        <a:pt x="99" y="87"/>
                      </a:cubicBezTo>
                      <a:cubicBezTo>
                        <a:pt x="99" y="90"/>
                        <a:pt x="99" y="93"/>
                        <a:pt x="97" y="95"/>
                      </a:cubicBezTo>
                      <a:cubicBezTo>
                        <a:pt x="96" y="97"/>
                        <a:pt x="94" y="98"/>
                        <a:pt x="92" y="98"/>
                      </a:cubicBezTo>
                      <a:cubicBezTo>
                        <a:pt x="91" y="98"/>
                        <a:pt x="91" y="98"/>
                        <a:pt x="91" y="98"/>
                      </a:cubicBezTo>
                      <a:cubicBezTo>
                        <a:pt x="89" y="98"/>
                        <a:pt x="89" y="98"/>
                        <a:pt x="89" y="98"/>
                      </a:cubicBezTo>
                      <a:cubicBezTo>
                        <a:pt x="88" y="100"/>
                        <a:pt x="88" y="100"/>
                        <a:pt x="88" y="100"/>
                      </a:cubicBezTo>
                      <a:cubicBezTo>
                        <a:pt x="87" y="111"/>
                        <a:pt x="82" y="122"/>
                        <a:pt x="75" y="129"/>
                      </a:cubicBezTo>
                      <a:cubicBezTo>
                        <a:pt x="72" y="133"/>
                        <a:pt x="68" y="135"/>
                        <a:pt x="64" y="137"/>
                      </a:cubicBezTo>
                      <a:cubicBezTo>
                        <a:pt x="60" y="139"/>
                        <a:pt x="55" y="140"/>
                        <a:pt x="51" y="140"/>
                      </a:cubicBezTo>
                      <a:cubicBezTo>
                        <a:pt x="46" y="140"/>
                        <a:pt x="42" y="139"/>
                        <a:pt x="38" y="137"/>
                      </a:cubicBezTo>
                      <a:cubicBezTo>
                        <a:pt x="34" y="135"/>
                        <a:pt x="30" y="133"/>
                        <a:pt x="26" y="129"/>
                      </a:cubicBezTo>
                      <a:cubicBezTo>
                        <a:pt x="20" y="122"/>
                        <a:pt x="15" y="111"/>
                        <a:pt x="13" y="100"/>
                      </a:cubicBezTo>
                      <a:cubicBezTo>
                        <a:pt x="13" y="98"/>
                        <a:pt x="13" y="98"/>
                        <a:pt x="13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6" y="98"/>
                        <a:pt x="3" y="93"/>
                        <a:pt x="3" y="87"/>
                      </a:cubicBezTo>
                      <a:cubicBezTo>
                        <a:pt x="3" y="85"/>
                        <a:pt x="4" y="82"/>
                        <a:pt x="6" y="80"/>
                      </a:cubicBezTo>
                      <a:cubicBezTo>
                        <a:pt x="7" y="78"/>
                        <a:pt x="9" y="77"/>
                        <a:pt x="11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19" name="Freeform 11"/>
                <p:cNvSpPr>
                  <a:spLocks noEditPoints="1"/>
                </p:cNvSpPr>
                <p:nvPr/>
              </p:nvSpPr>
              <p:spPr bwMode="auto">
                <a:xfrm>
                  <a:off x="506918" y="1137517"/>
                  <a:ext cx="249238" cy="87313"/>
                </a:xfrm>
                <a:custGeom>
                  <a:avLst/>
                  <a:gdLst>
                    <a:gd name="T0" fmla="*/ 6 w 66"/>
                    <a:gd name="T1" fmla="*/ 23 h 23"/>
                    <a:gd name="T2" fmla="*/ 23 w 66"/>
                    <a:gd name="T3" fmla="*/ 23 h 23"/>
                    <a:gd name="T4" fmla="*/ 30 w 66"/>
                    <a:gd name="T5" fmla="*/ 17 h 23"/>
                    <a:gd name="T6" fmla="*/ 30 w 66"/>
                    <a:gd name="T7" fmla="*/ 11 h 23"/>
                    <a:gd name="T8" fmla="*/ 36 w 66"/>
                    <a:gd name="T9" fmla="*/ 11 h 23"/>
                    <a:gd name="T10" fmla="*/ 36 w 66"/>
                    <a:gd name="T11" fmla="*/ 17 h 23"/>
                    <a:gd name="T12" fmla="*/ 42 w 66"/>
                    <a:gd name="T13" fmla="*/ 23 h 23"/>
                    <a:gd name="T14" fmla="*/ 60 w 66"/>
                    <a:gd name="T15" fmla="*/ 23 h 23"/>
                    <a:gd name="T16" fmla="*/ 66 w 66"/>
                    <a:gd name="T17" fmla="*/ 17 h 23"/>
                    <a:gd name="T18" fmla="*/ 66 w 66"/>
                    <a:gd name="T19" fmla="*/ 6 h 23"/>
                    <a:gd name="T20" fmla="*/ 60 w 66"/>
                    <a:gd name="T21" fmla="*/ 0 h 23"/>
                    <a:gd name="T22" fmla="*/ 42 w 66"/>
                    <a:gd name="T23" fmla="*/ 0 h 23"/>
                    <a:gd name="T24" fmla="*/ 36 w 66"/>
                    <a:gd name="T25" fmla="*/ 6 h 23"/>
                    <a:gd name="T26" fmla="*/ 36 w 66"/>
                    <a:gd name="T27" fmla="*/ 10 h 23"/>
                    <a:gd name="T28" fmla="*/ 30 w 66"/>
                    <a:gd name="T29" fmla="*/ 10 h 23"/>
                    <a:gd name="T30" fmla="*/ 30 w 66"/>
                    <a:gd name="T31" fmla="*/ 6 h 23"/>
                    <a:gd name="T32" fmla="*/ 23 w 66"/>
                    <a:gd name="T33" fmla="*/ 0 h 23"/>
                    <a:gd name="T34" fmla="*/ 6 w 66"/>
                    <a:gd name="T35" fmla="*/ 0 h 23"/>
                    <a:gd name="T36" fmla="*/ 0 w 66"/>
                    <a:gd name="T37" fmla="*/ 6 h 23"/>
                    <a:gd name="T38" fmla="*/ 0 w 66"/>
                    <a:gd name="T39" fmla="*/ 17 h 23"/>
                    <a:gd name="T40" fmla="*/ 6 w 66"/>
                    <a:gd name="T41" fmla="*/ 23 h 23"/>
                    <a:gd name="T42" fmla="*/ 38 w 66"/>
                    <a:gd name="T43" fmla="*/ 6 h 23"/>
                    <a:gd name="T44" fmla="*/ 42 w 66"/>
                    <a:gd name="T45" fmla="*/ 1 h 23"/>
                    <a:gd name="T46" fmla="*/ 60 w 66"/>
                    <a:gd name="T47" fmla="*/ 1 h 23"/>
                    <a:gd name="T48" fmla="*/ 65 w 66"/>
                    <a:gd name="T49" fmla="*/ 6 h 23"/>
                    <a:gd name="T50" fmla="*/ 65 w 66"/>
                    <a:gd name="T51" fmla="*/ 17 h 23"/>
                    <a:gd name="T52" fmla="*/ 60 w 66"/>
                    <a:gd name="T53" fmla="*/ 22 h 23"/>
                    <a:gd name="T54" fmla="*/ 42 w 66"/>
                    <a:gd name="T55" fmla="*/ 22 h 23"/>
                    <a:gd name="T56" fmla="*/ 38 w 66"/>
                    <a:gd name="T57" fmla="*/ 17 h 23"/>
                    <a:gd name="T58" fmla="*/ 38 w 66"/>
                    <a:gd name="T59" fmla="*/ 6 h 23"/>
                    <a:gd name="T60" fmla="*/ 1 w 66"/>
                    <a:gd name="T61" fmla="*/ 6 h 23"/>
                    <a:gd name="T62" fmla="*/ 6 w 66"/>
                    <a:gd name="T63" fmla="*/ 1 h 23"/>
                    <a:gd name="T64" fmla="*/ 23 w 66"/>
                    <a:gd name="T65" fmla="*/ 1 h 23"/>
                    <a:gd name="T66" fmla="*/ 28 w 66"/>
                    <a:gd name="T67" fmla="*/ 6 h 23"/>
                    <a:gd name="T68" fmla="*/ 28 w 66"/>
                    <a:gd name="T69" fmla="*/ 10 h 23"/>
                    <a:gd name="T70" fmla="*/ 28 w 66"/>
                    <a:gd name="T71" fmla="*/ 11 h 23"/>
                    <a:gd name="T72" fmla="*/ 28 w 66"/>
                    <a:gd name="T73" fmla="*/ 17 h 23"/>
                    <a:gd name="T74" fmla="*/ 23 w 66"/>
                    <a:gd name="T75" fmla="*/ 22 h 23"/>
                    <a:gd name="T76" fmla="*/ 6 w 66"/>
                    <a:gd name="T77" fmla="*/ 22 h 23"/>
                    <a:gd name="T78" fmla="*/ 1 w 66"/>
                    <a:gd name="T79" fmla="*/ 17 h 23"/>
                    <a:gd name="T80" fmla="*/ 1 w 66"/>
                    <a:gd name="T81" fmla="*/ 6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6" h="23">
                      <a:moveTo>
                        <a:pt x="6" y="23"/>
                      </a:move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7" y="23"/>
                        <a:pt x="30" y="20"/>
                        <a:pt x="30" y="17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6" y="20"/>
                        <a:pt x="39" y="23"/>
                        <a:pt x="42" y="23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3" y="23"/>
                        <a:pt x="66" y="20"/>
                        <a:pt x="66" y="17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66" y="2"/>
                        <a:pt x="63" y="0"/>
                        <a:pt x="60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39" y="0"/>
                        <a:pt x="36" y="2"/>
                        <a:pt x="36" y="6"/>
                      </a:cubicBezTo>
                      <a:cubicBezTo>
                        <a:pt x="36" y="10"/>
                        <a:pt x="36" y="10"/>
                        <a:pt x="36" y="10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30" y="2"/>
                        <a:pt x="27" y="0"/>
                        <a:pt x="23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2"/>
                        <a:pt x="0" y="6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20"/>
                        <a:pt x="2" y="23"/>
                        <a:pt x="6" y="23"/>
                      </a:cubicBezTo>
                      <a:close/>
                      <a:moveTo>
                        <a:pt x="38" y="6"/>
                      </a:moveTo>
                      <a:cubicBezTo>
                        <a:pt x="38" y="3"/>
                        <a:pt x="40" y="1"/>
                        <a:pt x="42" y="1"/>
                      </a:cubicBezTo>
                      <a:cubicBezTo>
                        <a:pt x="60" y="1"/>
                        <a:pt x="60" y="1"/>
                        <a:pt x="60" y="1"/>
                      </a:cubicBezTo>
                      <a:cubicBezTo>
                        <a:pt x="63" y="1"/>
                        <a:pt x="65" y="3"/>
                        <a:pt x="65" y="6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5" y="19"/>
                        <a:pt x="63" y="22"/>
                        <a:pt x="60" y="22"/>
                      </a:cubicBezTo>
                      <a:cubicBezTo>
                        <a:pt x="42" y="22"/>
                        <a:pt x="42" y="22"/>
                        <a:pt x="42" y="22"/>
                      </a:cubicBezTo>
                      <a:cubicBezTo>
                        <a:pt x="40" y="22"/>
                        <a:pt x="38" y="19"/>
                        <a:pt x="38" y="17"/>
                      </a:cubicBezTo>
                      <a:lnTo>
                        <a:pt x="38" y="6"/>
                      </a:lnTo>
                      <a:close/>
                      <a:moveTo>
                        <a:pt x="1" y="6"/>
                      </a:moveTo>
                      <a:cubicBezTo>
                        <a:pt x="1" y="3"/>
                        <a:pt x="3" y="1"/>
                        <a:pt x="6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6" y="1"/>
                        <a:pt x="28" y="3"/>
                        <a:pt x="28" y="6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11"/>
                        <a:pt x="28" y="11"/>
                        <a:pt x="28" y="11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9"/>
                        <a:pt x="26" y="22"/>
                        <a:pt x="23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3" y="22"/>
                        <a:pt x="1" y="19"/>
                        <a:pt x="1" y="17"/>
                      </a:cubicBezTo>
                      <a:lnTo>
                        <a:pt x="1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20" name="Rectangle 12"/>
                <p:cNvSpPr>
                  <a:spLocks noChangeArrowheads="1"/>
                </p:cNvSpPr>
                <p:nvPr/>
              </p:nvSpPr>
              <p:spPr bwMode="auto">
                <a:xfrm>
                  <a:off x="406905" y="832717"/>
                  <a:ext cx="457200" cy="349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21" name="Freeform 13"/>
                <p:cNvSpPr/>
                <p:nvPr/>
              </p:nvSpPr>
              <p:spPr bwMode="auto">
                <a:xfrm>
                  <a:off x="811718" y="878754"/>
                  <a:ext cx="49213" cy="180975"/>
                </a:xfrm>
                <a:custGeom>
                  <a:avLst/>
                  <a:gdLst>
                    <a:gd name="T0" fmla="*/ 13 w 13"/>
                    <a:gd name="T1" fmla="*/ 42 h 48"/>
                    <a:gd name="T2" fmla="*/ 9 w 13"/>
                    <a:gd name="T3" fmla="*/ 32 h 48"/>
                    <a:gd name="T4" fmla="*/ 9 w 13"/>
                    <a:gd name="T5" fmla="*/ 0 h 48"/>
                    <a:gd name="T6" fmla="*/ 4 w 13"/>
                    <a:gd name="T7" fmla="*/ 0 h 48"/>
                    <a:gd name="T8" fmla="*/ 4 w 13"/>
                    <a:gd name="T9" fmla="*/ 32 h 48"/>
                    <a:gd name="T10" fmla="*/ 0 w 13"/>
                    <a:gd name="T11" fmla="*/ 42 h 48"/>
                    <a:gd name="T12" fmla="*/ 7 w 13"/>
                    <a:gd name="T13" fmla="*/ 48 h 48"/>
                    <a:gd name="T14" fmla="*/ 13 w 13"/>
                    <a:gd name="T15" fmla="*/ 4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48">
                      <a:moveTo>
                        <a:pt x="13" y="42"/>
                      </a:moveTo>
                      <a:cubicBezTo>
                        <a:pt x="13" y="39"/>
                        <a:pt x="11" y="34"/>
                        <a:pt x="9" y="32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2" y="34"/>
                        <a:pt x="0" y="39"/>
                        <a:pt x="0" y="42"/>
                      </a:cubicBezTo>
                      <a:cubicBezTo>
                        <a:pt x="0" y="46"/>
                        <a:pt x="3" y="48"/>
                        <a:pt x="7" y="48"/>
                      </a:cubicBezTo>
                      <a:cubicBezTo>
                        <a:pt x="10" y="48"/>
                        <a:pt x="13" y="46"/>
                        <a:pt x="1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1" name="组合 210"/>
              <p:cNvGrpSpPr/>
              <p:nvPr/>
            </p:nvGrpSpPr>
            <p:grpSpPr>
              <a:xfrm>
                <a:off x="1851530" y="856529"/>
                <a:ext cx="627063" cy="1066801"/>
                <a:chOff x="1851530" y="856529"/>
                <a:chExt cx="627063" cy="1066801"/>
              </a:xfrm>
              <a:grpFill/>
            </p:grpSpPr>
            <p:sp>
              <p:nvSpPr>
                <p:cNvPr id="313" name="Rectangle 16"/>
                <p:cNvSpPr>
                  <a:spLocks noChangeArrowheads="1"/>
                </p:cNvSpPr>
                <p:nvPr/>
              </p:nvSpPr>
              <p:spPr bwMode="auto">
                <a:xfrm>
                  <a:off x="1934080" y="856529"/>
                  <a:ext cx="461963" cy="3333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14" name="Freeform 17"/>
                <p:cNvSpPr/>
                <p:nvPr/>
              </p:nvSpPr>
              <p:spPr bwMode="auto">
                <a:xfrm>
                  <a:off x="2343655" y="900979"/>
                  <a:ext cx="44450" cy="184150"/>
                </a:xfrm>
                <a:custGeom>
                  <a:avLst/>
                  <a:gdLst>
                    <a:gd name="T0" fmla="*/ 3 w 12"/>
                    <a:gd name="T1" fmla="*/ 0 h 49"/>
                    <a:gd name="T2" fmla="*/ 3 w 12"/>
                    <a:gd name="T3" fmla="*/ 32 h 49"/>
                    <a:gd name="T4" fmla="*/ 0 w 12"/>
                    <a:gd name="T5" fmla="*/ 42 h 49"/>
                    <a:gd name="T6" fmla="*/ 6 w 12"/>
                    <a:gd name="T7" fmla="*/ 49 h 49"/>
                    <a:gd name="T8" fmla="*/ 12 w 12"/>
                    <a:gd name="T9" fmla="*/ 42 h 49"/>
                    <a:gd name="T10" fmla="*/ 8 w 12"/>
                    <a:gd name="T11" fmla="*/ 32 h 49"/>
                    <a:gd name="T12" fmla="*/ 8 w 12"/>
                    <a:gd name="T13" fmla="*/ 0 h 49"/>
                    <a:gd name="T14" fmla="*/ 3 w 12"/>
                    <a:gd name="T15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49">
                      <a:moveTo>
                        <a:pt x="3" y="0"/>
                      </a:moveTo>
                      <a:cubicBezTo>
                        <a:pt x="3" y="32"/>
                        <a:pt x="3" y="32"/>
                        <a:pt x="3" y="32"/>
                      </a:cubicBezTo>
                      <a:cubicBezTo>
                        <a:pt x="1" y="34"/>
                        <a:pt x="0" y="39"/>
                        <a:pt x="0" y="42"/>
                      </a:cubicBezTo>
                      <a:cubicBezTo>
                        <a:pt x="0" y="46"/>
                        <a:pt x="2" y="49"/>
                        <a:pt x="6" y="49"/>
                      </a:cubicBezTo>
                      <a:cubicBezTo>
                        <a:pt x="9" y="49"/>
                        <a:pt x="12" y="46"/>
                        <a:pt x="12" y="42"/>
                      </a:cubicBezTo>
                      <a:cubicBezTo>
                        <a:pt x="12" y="39"/>
                        <a:pt x="10" y="34"/>
                        <a:pt x="8" y="32"/>
                      </a:cubicBezTo>
                      <a:cubicBezTo>
                        <a:pt x="8" y="0"/>
                        <a:pt x="8" y="0"/>
                        <a:pt x="8" y="0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15" name="Freeform 18"/>
                <p:cNvSpPr>
                  <a:spLocks noEditPoints="1"/>
                </p:cNvSpPr>
                <p:nvPr/>
              </p:nvSpPr>
              <p:spPr bwMode="auto">
                <a:xfrm>
                  <a:off x="1915030" y="904154"/>
                  <a:ext cx="496888" cy="538163"/>
                </a:xfrm>
                <a:custGeom>
                  <a:avLst/>
                  <a:gdLst>
                    <a:gd name="T0" fmla="*/ 34 w 132"/>
                    <a:gd name="T1" fmla="*/ 124 h 143"/>
                    <a:gd name="T2" fmla="*/ 66 w 132"/>
                    <a:gd name="T3" fmla="*/ 143 h 143"/>
                    <a:gd name="T4" fmla="*/ 98 w 132"/>
                    <a:gd name="T5" fmla="*/ 123 h 143"/>
                    <a:gd name="T6" fmla="*/ 127 w 132"/>
                    <a:gd name="T7" fmla="*/ 125 h 143"/>
                    <a:gd name="T8" fmla="*/ 117 w 132"/>
                    <a:gd name="T9" fmla="*/ 104 h 143"/>
                    <a:gd name="T10" fmla="*/ 114 w 132"/>
                    <a:gd name="T11" fmla="*/ 48 h 143"/>
                    <a:gd name="T12" fmla="*/ 110 w 132"/>
                    <a:gd name="T13" fmla="*/ 42 h 143"/>
                    <a:gd name="T14" fmla="*/ 112 w 132"/>
                    <a:gd name="T15" fmla="*/ 42 h 143"/>
                    <a:gd name="T16" fmla="*/ 112 w 132"/>
                    <a:gd name="T17" fmla="*/ 0 h 143"/>
                    <a:gd name="T18" fmla="*/ 18 w 132"/>
                    <a:gd name="T19" fmla="*/ 0 h 143"/>
                    <a:gd name="T20" fmla="*/ 18 w 132"/>
                    <a:gd name="T21" fmla="*/ 42 h 143"/>
                    <a:gd name="T22" fmla="*/ 19 w 132"/>
                    <a:gd name="T23" fmla="*/ 42 h 143"/>
                    <a:gd name="T24" fmla="*/ 18 w 132"/>
                    <a:gd name="T25" fmla="*/ 49 h 143"/>
                    <a:gd name="T26" fmla="*/ 18 w 132"/>
                    <a:gd name="T27" fmla="*/ 48 h 143"/>
                    <a:gd name="T28" fmla="*/ 15 w 132"/>
                    <a:gd name="T29" fmla="*/ 104 h 143"/>
                    <a:gd name="T30" fmla="*/ 5 w 132"/>
                    <a:gd name="T31" fmla="*/ 125 h 143"/>
                    <a:gd name="T32" fmla="*/ 34 w 132"/>
                    <a:gd name="T33" fmla="*/ 124 h 143"/>
                    <a:gd name="T34" fmla="*/ 17 w 132"/>
                    <a:gd name="T35" fmla="*/ 81 h 143"/>
                    <a:gd name="T36" fmla="*/ 17 w 132"/>
                    <a:gd name="T37" fmla="*/ 81 h 143"/>
                    <a:gd name="T38" fmla="*/ 17 w 132"/>
                    <a:gd name="T39" fmla="*/ 81 h 143"/>
                    <a:gd name="T40" fmla="*/ 101 w 132"/>
                    <a:gd name="T41" fmla="*/ 117 h 143"/>
                    <a:gd name="T42" fmla="*/ 101 w 132"/>
                    <a:gd name="T43" fmla="*/ 117 h 143"/>
                    <a:gd name="T44" fmla="*/ 102 w 132"/>
                    <a:gd name="T45" fmla="*/ 116 h 143"/>
                    <a:gd name="T46" fmla="*/ 101 w 132"/>
                    <a:gd name="T47" fmla="*/ 117 h 143"/>
                    <a:gd name="T48" fmla="*/ 106 w 132"/>
                    <a:gd name="T49" fmla="*/ 101 h 143"/>
                    <a:gd name="T50" fmla="*/ 106 w 132"/>
                    <a:gd name="T51" fmla="*/ 101 h 143"/>
                    <a:gd name="T52" fmla="*/ 106 w 132"/>
                    <a:gd name="T53" fmla="*/ 101 h 143"/>
                    <a:gd name="T54" fmla="*/ 21 w 132"/>
                    <a:gd name="T55" fmla="*/ 80 h 143"/>
                    <a:gd name="T56" fmla="*/ 26 w 132"/>
                    <a:gd name="T57" fmla="*/ 77 h 143"/>
                    <a:gd name="T58" fmla="*/ 26 w 132"/>
                    <a:gd name="T59" fmla="*/ 77 h 143"/>
                    <a:gd name="T60" fmla="*/ 27 w 132"/>
                    <a:gd name="T61" fmla="*/ 77 h 143"/>
                    <a:gd name="T62" fmla="*/ 27 w 132"/>
                    <a:gd name="T63" fmla="*/ 74 h 143"/>
                    <a:gd name="T64" fmla="*/ 30 w 132"/>
                    <a:gd name="T65" fmla="*/ 57 h 143"/>
                    <a:gd name="T66" fmla="*/ 34 w 132"/>
                    <a:gd name="T67" fmla="*/ 52 h 143"/>
                    <a:gd name="T68" fmla="*/ 58 w 132"/>
                    <a:gd name="T69" fmla="*/ 49 h 143"/>
                    <a:gd name="T70" fmla="*/ 44 w 132"/>
                    <a:gd name="T71" fmla="*/ 72 h 143"/>
                    <a:gd name="T72" fmla="*/ 80 w 132"/>
                    <a:gd name="T73" fmla="*/ 44 h 143"/>
                    <a:gd name="T74" fmla="*/ 66 w 132"/>
                    <a:gd name="T75" fmla="*/ 67 h 143"/>
                    <a:gd name="T76" fmla="*/ 96 w 132"/>
                    <a:gd name="T77" fmla="*/ 47 h 143"/>
                    <a:gd name="T78" fmla="*/ 103 w 132"/>
                    <a:gd name="T79" fmla="*/ 78 h 143"/>
                    <a:gd name="T80" fmla="*/ 104 w 132"/>
                    <a:gd name="T81" fmla="*/ 78 h 143"/>
                    <a:gd name="T82" fmla="*/ 106 w 132"/>
                    <a:gd name="T83" fmla="*/ 77 h 143"/>
                    <a:gd name="T84" fmla="*/ 107 w 132"/>
                    <a:gd name="T85" fmla="*/ 77 h 143"/>
                    <a:gd name="T86" fmla="*/ 112 w 132"/>
                    <a:gd name="T87" fmla="*/ 80 h 143"/>
                    <a:gd name="T88" fmla="*/ 115 w 132"/>
                    <a:gd name="T89" fmla="*/ 88 h 143"/>
                    <a:gd name="T90" fmla="*/ 112 w 132"/>
                    <a:gd name="T91" fmla="*/ 95 h 143"/>
                    <a:gd name="T92" fmla="*/ 107 w 132"/>
                    <a:gd name="T93" fmla="*/ 98 h 143"/>
                    <a:gd name="T94" fmla="*/ 106 w 132"/>
                    <a:gd name="T95" fmla="*/ 98 h 143"/>
                    <a:gd name="T96" fmla="*/ 104 w 132"/>
                    <a:gd name="T97" fmla="*/ 98 h 143"/>
                    <a:gd name="T98" fmla="*/ 103 w 132"/>
                    <a:gd name="T99" fmla="*/ 100 h 143"/>
                    <a:gd name="T100" fmla="*/ 90 w 132"/>
                    <a:gd name="T101" fmla="*/ 129 h 143"/>
                    <a:gd name="T102" fmla="*/ 79 w 132"/>
                    <a:gd name="T103" fmla="*/ 138 h 143"/>
                    <a:gd name="T104" fmla="*/ 66 w 132"/>
                    <a:gd name="T105" fmla="*/ 141 h 143"/>
                    <a:gd name="T106" fmla="*/ 53 w 132"/>
                    <a:gd name="T107" fmla="*/ 138 h 143"/>
                    <a:gd name="T108" fmla="*/ 42 w 132"/>
                    <a:gd name="T109" fmla="*/ 129 h 143"/>
                    <a:gd name="T110" fmla="*/ 36 w 132"/>
                    <a:gd name="T111" fmla="*/ 122 h 143"/>
                    <a:gd name="T112" fmla="*/ 28 w 132"/>
                    <a:gd name="T113" fmla="*/ 100 h 143"/>
                    <a:gd name="T114" fmla="*/ 28 w 132"/>
                    <a:gd name="T115" fmla="*/ 98 h 143"/>
                    <a:gd name="T116" fmla="*/ 25 w 132"/>
                    <a:gd name="T117" fmla="*/ 98 h 143"/>
                    <a:gd name="T118" fmla="*/ 18 w 132"/>
                    <a:gd name="T119" fmla="*/ 88 h 143"/>
                    <a:gd name="T120" fmla="*/ 21 w 132"/>
                    <a:gd name="T121" fmla="*/ 80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32" h="143">
                      <a:moveTo>
                        <a:pt x="34" y="124"/>
                      </a:moveTo>
                      <a:cubicBezTo>
                        <a:pt x="41" y="136"/>
                        <a:pt x="53" y="143"/>
                        <a:pt x="66" y="143"/>
                      </a:cubicBezTo>
                      <a:cubicBezTo>
                        <a:pt x="79" y="143"/>
                        <a:pt x="90" y="136"/>
                        <a:pt x="98" y="123"/>
                      </a:cubicBezTo>
                      <a:cubicBezTo>
                        <a:pt x="112" y="136"/>
                        <a:pt x="127" y="125"/>
                        <a:pt x="127" y="125"/>
                      </a:cubicBezTo>
                      <a:cubicBezTo>
                        <a:pt x="108" y="122"/>
                        <a:pt x="117" y="104"/>
                        <a:pt x="117" y="104"/>
                      </a:cubicBezTo>
                      <a:cubicBezTo>
                        <a:pt x="132" y="76"/>
                        <a:pt x="114" y="48"/>
                        <a:pt x="114" y="48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12" y="42"/>
                        <a:pt x="112" y="42"/>
                        <a:pt x="112" y="42"/>
                      </a:cubicBez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19" y="42"/>
                        <a:pt x="19" y="42"/>
                        <a:pt x="19" y="42"/>
                      </a:cubicBezTo>
                      <a:cubicBezTo>
                        <a:pt x="19" y="44"/>
                        <a:pt x="18" y="47"/>
                        <a:pt x="18" y="49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48"/>
                        <a:pt x="0" y="76"/>
                        <a:pt x="15" y="104"/>
                      </a:cubicBezTo>
                      <a:cubicBezTo>
                        <a:pt x="15" y="104"/>
                        <a:pt x="24" y="122"/>
                        <a:pt x="5" y="125"/>
                      </a:cubicBezTo>
                      <a:cubicBezTo>
                        <a:pt x="5" y="125"/>
                        <a:pt x="19" y="135"/>
                        <a:pt x="34" y="124"/>
                      </a:cubicBezTo>
                      <a:close/>
                      <a:moveTo>
                        <a:pt x="17" y="81"/>
                      </a:moveTo>
                      <a:cubicBezTo>
                        <a:pt x="17" y="81"/>
                        <a:pt x="17" y="81"/>
                        <a:pt x="17" y="81"/>
                      </a:cubicBezTo>
                      <a:cubicBezTo>
                        <a:pt x="17" y="81"/>
                        <a:pt x="17" y="81"/>
                        <a:pt x="17" y="81"/>
                      </a:cubicBezTo>
                      <a:close/>
                      <a:moveTo>
                        <a:pt x="101" y="117"/>
                      </a:moveTo>
                      <a:cubicBezTo>
                        <a:pt x="101" y="117"/>
                        <a:pt x="101" y="117"/>
                        <a:pt x="101" y="117"/>
                      </a:cubicBezTo>
                      <a:cubicBezTo>
                        <a:pt x="102" y="116"/>
                        <a:pt x="102" y="116"/>
                        <a:pt x="102" y="116"/>
                      </a:cubicBezTo>
                      <a:lnTo>
                        <a:pt x="101" y="117"/>
                      </a:lnTo>
                      <a:close/>
                      <a:moveTo>
                        <a:pt x="106" y="101"/>
                      </a:moveTo>
                      <a:cubicBezTo>
                        <a:pt x="106" y="101"/>
                        <a:pt x="106" y="101"/>
                        <a:pt x="106" y="101"/>
                      </a:cubicBezTo>
                      <a:cubicBezTo>
                        <a:pt x="106" y="101"/>
                        <a:pt x="106" y="101"/>
                        <a:pt x="106" y="101"/>
                      </a:cubicBezTo>
                      <a:close/>
                      <a:moveTo>
                        <a:pt x="21" y="80"/>
                      </a:moveTo>
                      <a:cubicBezTo>
                        <a:pt x="22" y="78"/>
                        <a:pt x="24" y="77"/>
                        <a:pt x="26" y="77"/>
                      </a:cubicBezTo>
                      <a:cubicBezTo>
                        <a:pt x="26" y="77"/>
                        <a:pt x="26" y="77"/>
                        <a:pt x="26" y="77"/>
                      </a:cubicBezTo>
                      <a:cubicBezTo>
                        <a:pt x="27" y="77"/>
                        <a:pt x="27" y="77"/>
                        <a:pt x="27" y="77"/>
                      </a:cubicBezTo>
                      <a:cubicBezTo>
                        <a:pt x="27" y="74"/>
                        <a:pt x="27" y="74"/>
                        <a:pt x="27" y="74"/>
                      </a:cubicBezTo>
                      <a:cubicBezTo>
                        <a:pt x="30" y="57"/>
                        <a:pt x="30" y="57"/>
                        <a:pt x="30" y="57"/>
                      </a:cubicBezTo>
                      <a:cubicBezTo>
                        <a:pt x="32" y="54"/>
                        <a:pt x="34" y="52"/>
                        <a:pt x="34" y="52"/>
                      </a:cubicBezTo>
                      <a:cubicBezTo>
                        <a:pt x="43" y="52"/>
                        <a:pt x="51" y="51"/>
                        <a:pt x="58" y="49"/>
                      </a:cubicBezTo>
                      <a:cubicBezTo>
                        <a:pt x="55" y="61"/>
                        <a:pt x="44" y="72"/>
                        <a:pt x="44" y="72"/>
                      </a:cubicBezTo>
                      <a:cubicBezTo>
                        <a:pt x="64" y="65"/>
                        <a:pt x="76" y="50"/>
                        <a:pt x="80" y="44"/>
                      </a:cubicBezTo>
                      <a:cubicBezTo>
                        <a:pt x="77" y="55"/>
                        <a:pt x="66" y="67"/>
                        <a:pt x="66" y="67"/>
                      </a:cubicBezTo>
                      <a:cubicBezTo>
                        <a:pt x="80" y="62"/>
                        <a:pt x="89" y="54"/>
                        <a:pt x="96" y="47"/>
                      </a:cubicBezTo>
                      <a:cubicBezTo>
                        <a:pt x="101" y="59"/>
                        <a:pt x="103" y="78"/>
                        <a:pt x="103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6" y="77"/>
                        <a:pt x="106" y="77"/>
                        <a:pt x="106" y="77"/>
                      </a:cubicBezTo>
                      <a:cubicBezTo>
                        <a:pt x="106" y="77"/>
                        <a:pt x="107" y="77"/>
                        <a:pt x="107" y="77"/>
                      </a:cubicBezTo>
                      <a:cubicBezTo>
                        <a:pt x="109" y="77"/>
                        <a:pt x="111" y="78"/>
                        <a:pt x="112" y="80"/>
                      </a:cubicBezTo>
                      <a:cubicBezTo>
                        <a:pt x="114" y="82"/>
                        <a:pt x="115" y="85"/>
                        <a:pt x="115" y="88"/>
                      </a:cubicBezTo>
                      <a:cubicBezTo>
                        <a:pt x="115" y="91"/>
                        <a:pt x="114" y="93"/>
                        <a:pt x="112" y="95"/>
                      </a:cubicBezTo>
                      <a:cubicBezTo>
                        <a:pt x="111" y="97"/>
                        <a:pt x="109" y="98"/>
                        <a:pt x="107" y="98"/>
                      </a:cubicBezTo>
                      <a:cubicBezTo>
                        <a:pt x="106" y="98"/>
                        <a:pt x="106" y="98"/>
                        <a:pt x="106" y="98"/>
                      </a:cubicBezTo>
                      <a:cubicBezTo>
                        <a:pt x="104" y="98"/>
                        <a:pt x="104" y="98"/>
                        <a:pt x="104" y="98"/>
                      </a:cubicBezTo>
                      <a:cubicBezTo>
                        <a:pt x="103" y="100"/>
                        <a:pt x="103" y="100"/>
                        <a:pt x="103" y="100"/>
                      </a:cubicBezTo>
                      <a:cubicBezTo>
                        <a:pt x="102" y="112"/>
                        <a:pt x="97" y="122"/>
                        <a:pt x="90" y="129"/>
                      </a:cubicBezTo>
                      <a:cubicBezTo>
                        <a:pt x="87" y="133"/>
                        <a:pt x="83" y="136"/>
                        <a:pt x="79" y="138"/>
                      </a:cubicBezTo>
                      <a:cubicBezTo>
                        <a:pt x="75" y="139"/>
                        <a:pt x="70" y="141"/>
                        <a:pt x="66" y="141"/>
                      </a:cubicBezTo>
                      <a:cubicBezTo>
                        <a:pt x="61" y="141"/>
                        <a:pt x="57" y="139"/>
                        <a:pt x="53" y="138"/>
                      </a:cubicBezTo>
                      <a:cubicBezTo>
                        <a:pt x="49" y="136"/>
                        <a:pt x="45" y="133"/>
                        <a:pt x="42" y="129"/>
                      </a:cubicBezTo>
                      <a:cubicBezTo>
                        <a:pt x="39" y="127"/>
                        <a:pt x="38" y="125"/>
                        <a:pt x="36" y="122"/>
                      </a:cubicBezTo>
                      <a:cubicBezTo>
                        <a:pt x="32" y="116"/>
                        <a:pt x="29" y="108"/>
                        <a:pt x="28" y="100"/>
                      </a:cubicBezTo>
                      <a:cubicBezTo>
                        <a:pt x="28" y="98"/>
                        <a:pt x="28" y="98"/>
                        <a:pt x="28" y="98"/>
                      </a:cubicBezTo>
                      <a:cubicBezTo>
                        <a:pt x="25" y="98"/>
                        <a:pt x="25" y="98"/>
                        <a:pt x="25" y="98"/>
                      </a:cubicBezTo>
                      <a:cubicBezTo>
                        <a:pt x="21" y="98"/>
                        <a:pt x="18" y="93"/>
                        <a:pt x="18" y="88"/>
                      </a:cubicBezTo>
                      <a:cubicBezTo>
                        <a:pt x="18" y="85"/>
                        <a:pt x="19" y="82"/>
                        <a:pt x="21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16" name="Freeform 19"/>
                <p:cNvSpPr/>
                <p:nvPr/>
              </p:nvSpPr>
              <p:spPr bwMode="auto">
                <a:xfrm>
                  <a:off x="1851530" y="1442317"/>
                  <a:ext cx="627063" cy="481013"/>
                </a:xfrm>
                <a:custGeom>
                  <a:avLst/>
                  <a:gdLst>
                    <a:gd name="T0" fmla="*/ 166 w 167"/>
                    <a:gd name="T1" fmla="*/ 40 h 128"/>
                    <a:gd name="T2" fmla="*/ 129 w 167"/>
                    <a:gd name="T3" fmla="*/ 0 h 128"/>
                    <a:gd name="T4" fmla="*/ 83 w 167"/>
                    <a:gd name="T5" fmla="*/ 79 h 128"/>
                    <a:gd name="T6" fmla="*/ 38 w 167"/>
                    <a:gd name="T7" fmla="*/ 0 h 128"/>
                    <a:gd name="T8" fmla="*/ 0 w 167"/>
                    <a:gd name="T9" fmla="*/ 40 h 128"/>
                    <a:gd name="T10" fmla="*/ 0 w 167"/>
                    <a:gd name="T11" fmla="*/ 40 h 128"/>
                    <a:gd name="T12" fmla="*/ 0 w 167"/>
                    <a:gd name="T13" fmla="*/ 128 h 128"/>
                    <a:gd name="T14" fmla="*/ 167 w 167"/>
                    <a:gd name="T15" fmla="*/ 128 h 128"/>
                    <a:gd name="T16" fmla="*/ 167 w 167"/>
                    <a:gd name="T17" fmla="*/ 40 h 128"/>
                    <a:gd name="T18" fmla="*/ 166 w 167"/>
                    <a:gd name="T19" fmla="*/ 4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7" h="128">
                      <a:moveTo>
                        <a:pt x="166" y="40"/>
                      </a:moveTo>
                      <a:cubicBezTo>
                        <a:pt x="163" y="23"/>
                        <a:pt x="149" y="9"/>
                        <a:pt x="129" y="0"/>
                      </a:cubicBezTo>
                      <a:cubicBezTo>
                        <a:pt x="83" y="79"/>
                        <a:pt x="83" y="79"/>
                        <a:pt x="83" y="79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8" y="9"/>
                        <a:pt x="3" y="23"/>
                        <a:pt x="0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128"/>
                        <a:pt x="0" y="128"/>
                        <a:pt x="0" y="128"/>
                      </a:cubicBezTo>
                      <a:cubicBezTo>
                        <a:pt x="167" y="128"/>
                        <a:pt x="167" y="128"/>
                        <a:pt x="167" y="128"/>
                      </a:cubicBezTo>
                      <a:cubicBezTo>
                        <a:pt x="167" y="40"/>
                        <a:pt x="167" y="40"/>
                        <a:pt x="167" y="40"/>
                      </a:cubicBezTo>
                      <a:lnTo>
                        <a:pt x="166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2" name="组合 211"/>
              <p:cNvGrpSpPr/>
              <p:nvPr/>
            </p:nvGrpSpPr>
            <p:grpSpPr>
              <a:xfrm>
                <a:off x="3196143" y="821604"/>
                <a:ext cx="896937" cy="1000125"/>
                <a:chOff x="3196143" y="821604"/>
                <a:chExt cx="896937" cy="1000125"/>
              </a:xfrm>
              <a:grpFill/>
            </p:grpSpPr>
            <p:sp>
              <p:nvSpPr>
                <p:cNvPr id="303" name="Rectangle 22"/>
                <p:cNvSpPr>
                  <a:spLocks noChangeArrowheads="1"/>
                </p:cNvSpPr>
                <p:nvPr/>
              </p:nvSpPr>
              <p:spPr bwMode="auto">
                <a:xfrm>
                  <a:off x="3545393" y="1172442"/>
                  <a:ext cx="450850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4" name="Rectangle 23"/>
                <p:cNvSpPr>
                  <a:spLocks noChangeArrowheads="1"/>
                </p:cNvSpPr>
                <p:nvPr/>
              </p:nvSpPr>
              <p:spPr bwMode="auto">
                <a:xfrm>
                  <a:off x="3548568" y="1277217"/>
                  <a:ext cx="450850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5" name="Freeform 24"/>
                <p:cNvSpPr/>
                <p:nvPr/>
              </p:nvSpPr>
              <p:spPr bwMode="auto">
                <a:xfrm>
                  <a:off x="3454905" y="1059729"/>
                  <a:ext cx="638175" cy="762000"/>
                </a:xfrm>
                <a:custGeom>
                  <a:avLst/>
                  <a:gdLst>
                    <a:gd name="T0" fmla="*/ 0 w 402"/>
                    <a:gd name="T1" fmla="*/ 0 h 480"/>
                    <a:gd name="T2" fmla="*/ 0 w 402"/>
                    <a:gd name="T3" fmla="*/ 14 h 480"/>
                    <a:gd name="T4" fmla="*/ 38 w 402"/>
                    <a:gd name="T5" fmla="*/ 106 h 480"/>
                    <a:gd name="T6" fmla="*/ 38 w 402"/>
                    <a:gd name="T7" fmla="*/ 37 h 480"/>
                    <a:gd name="T8" fmla="*/ 365 w 402"/>
                    <a:gd name="T9" fmla="*/ 37 h 480"/>
                    <a:gd name="T10" fmla="*/ 365 w 402"/>
                    <a:gd name="T11" fmla="*/ 442 h 480"/>
                    <a:gd name="T12" fmla="*/ 111 w 402"/>
                    <a:gd name="T13" fmla="*/ 442 h 480"/>
                    <a:gd name="T14" fmla="*/ 111 w 402"/>
                    <a:gd name="T15" fmla="*/ 445 h 480"/>
                    <a:gd name="T16" fmla="*/ 109 w 402"/>
                    <a:gd name="T17" fmla="*/ 442 h 480"/>
                    <a:gd name="T18" fmla="*/ 38 w 402"/>
                    <a:gd name="T19" fmla="*/ 442 h 480"/>
                    <a:gd name="T20" fmla="*/ 38 w 402"/>
                    <a:gd name="T21" fmla="*/ 374 h 480"/>
                    <a:gd name="T22" fmla="*/ 7 w 402"/>
                    <a:gd name="T23" fmla="*/ 345 h 480"/>
                    <a:gd name="T24" fmla="*/ 7 w 402"/>
                    <a:gd name="T25" fmla="*/ 345 h 480"/>
                    <a:gd name="T26" fmla="*/ 5 w 402"/>
                    <a:gd name="T27" fmla="*/ 343 h 480"/>
                    <a:gd name="T28" fmla="*/ 0 w 402"/>
                    <a:gd name="T29" fmla="*/ 338 h 480"/>
                    <a:gd name="T30" fmla="*/ 0 w 402"/>
                    <a:gd name="T31" fmla="*/ 480 h 480"/>
                    <a:gd name="T32" fmla="*/ 402 w 402"/>
                    <a:gd name="T33" fmla="*/ 480 h 480"/>
                    <a:gd name="T34" fmla="*/ 402 w 402"/>
                    <a:gd name="T35" fmla="*/ 0 h 480"/>
                    <a:gd name="T36" fmla="*/ 0 w 402"/>
                    <a:gd name="T37" fmla="*/ 0 h 4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02" h="480">
                      <a:moveTo>
                        <a:pt x="0" y="0"/>
                      </a:moveTo>
                      <a:lnTo>
                        <a:pt x="0" y="14"/>
                      </a:lnTo>
                      <a:lnTo>
                        <a:pt x="38" y="106"/>
                      </a:lnTo>
                      <a:lnTo>
                        <a:pt x="38" y="37"/>
                      </a:lnTo>
                      <a:lnTo>
                        <a:pt x="365" y="37"/>
                      </a:lnTo>
                      <a:lnTo>
                        <a:pt x="365" y="442"/>
                      </a:lnTo>
                      <a:lnTo>
                        <a:pt x="111" y="442"/>
                      </a:lnTo>
                      <a:lnTo>
                        <a:pt x="111" y="445"/>
                      </a:lnTo>
                      <a:lnTo>
                        <a:pt x="109" y="442"/>
                      </a:lnTo>
                      <a:lnTo>
                        <a:pt x="38" y="442"/>
                      </a:lnTo>
                      <a:lnTo>
                        <a:pt x="38" y="374"/>
                      </a:lnTo>
                      <a:lnTo>
                        <a:pt x="7" y="345"/>
                      </a:lnTo>
                      <a:lnTo>
                        <a:pt x="7" y="345"/>
                      </a:lnTo>
                      <a:lnTo>
                        <a:pt x="5" y="343"/>
                      </a:lnTo>
                      <a:lnTo>
                        <a:pt x="0" y="338"/>
                      </a:lnTo>
                      <a:lnTo>
                        <a:pt x="0" y="480"/>
                      </a:lnTo>
                      <a:lnTo>
                        <a:pt x="402" y="480"/>
                      </a:lnTo>
                      <a:lnTo>
                        <a:pt x="40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6" name="Freeform 25"/>
                <p:cNvSpPr/>
                <p:nvPr/>
              </p:nvSpPr>
              <p:spPr bwMode="auto">
                <a:xfrm>
                  <a:off x="3572380" y="1370879"/>
                  <a:ext cx="423863" cy="41275"/>
                </a:xfrm>
                <a:custGeom>
                  <a:avLst/>
                  <a:gdLst>
                    <a:gd name="T0" fmla="*/ 0 w 267"/>
                    <a:gd name="T1" fmla="*/ 0 h 26"/>
                    <a:gd name="T2" fmla="*/ 11 w 267"/>
                    <a:gd name="T3" fmla="*/ 26 h 26"/>
                    <a:gd name="T4" fmla="*/ 267 w 267"/>
                    <a:gd name="T5" fmla="*/ 26 h 26"/>
                    <a:gd name="T6" fmla="*/ 267 w 267"/>
                    <a:gd name="T7" fmla="*/ 0 h 26"/>
                    <a:gd name="T8" fmla="*/ 0 w 267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26">
                      <a:moveTo>
                        <a:pt x="0" y="0"/>
                      </a:moveTo>
                      <a:lnTo>
                        <a:pt x="11" y="26"/>
                      </a:lnTo>
                      <a:lnTo>
                        <a:pt x="267" y="26"/>
                      </a:lnTo>
                      <a:lnTo>
                        <a:pt x="26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7" name="Freeform 26"/>
                <p:cNvSpPr/>
                <p:nvPr/>
              </p:nvSpPr>
              <p:spPr bwMode="auto">
                <a:xfrm>
                  <a:off x="3616830" y="1475654"/>
                  <a:ext cx="387350" cy="41275"/>
                </a:xfrm>
                <a:custGeom>
                  <a:avLst/>
                  <a:gdLst>
                    <a:gd name="T0" fmla="*/ 14 w 244"/>
                    <a:gd name="T1" fmla="*/ 26 h 26"/>
                    <a:gd name="T2" fmla="*/ 244 w 244"/>
                    <a:gd name="T3" fmla="*/ 26 h 26"/>
                    <a:gd name="T4" fmla="*/ 244 w 244"/>
                    <a:gd name="T5" fmla="*/ 0 h 26"/>
                    <a:gd name="T6" fmla="*/ 0 w 244"/>
                    <a:gd name="T7" fmla="*/ 0 h 26"/>
                    <a:gd name="T8" fmla="*/ 14 w 244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4" h="26">
                      <a:moveTo>
                        <a:pt x="14" y="26"/>
                      </a:moveTo>
                      <a:lnTo>
                        <a:pt x="244" y="26"/>
                      </a:lnTo>
                      <a:lnTo>
                        <a:pt x="244" y="0"/>
                      </a:lnTo>
                      <a:lnTo>
                        <a:pt x="0" y="0"/>
                      </a:lnTo>
                      <a:lnTo>
                        <a:pt x="14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8" name="Freeform 27"/>
                <p:cNvSpPr/>
                <p:nvPr/>
              </p:nvSpPr>
              <p:spPr bwMode="auto">
                <a:xfrm>
                  <a:off x="3635880" y="1559792"/>
                  <a:ext cx="363538" cy="41275"/>
                </a:xfrm>
                <a:custGeom>
                  <a:avLst/>
                  <a:gdLst>
                    <a:gd name="T0" fmla="*/ 2 w 229"/>
                    <a:gd name="T1" fmla="*/ 0 h 26"/>
                    <a:gd name="T2" fmla="*/ 0 w 229"/>
                    <a:gd name="T3" fmla="*/ 26 h 26"/>
                    <a:gd name="T4" fmla="*/ 229 w 229"/>
                    <a:gd name="T5" fmla="*/ 26 h 26"/>
                    <a:gd name="T6" fmla="*/ 229 w 229"/>
                    <a:gd name="T7" fmla="*/ 0 h 26"/>
                    <a:gd name="T8" fmla="*/ 2 w 229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9" h="26">
                      <a:moveTo>
                        <a:pt x="2" y="0"/>
                      </a:moveTo>
                      <a:lnTo>
                        <a:pt x="0" y="26"/>
                      </a:lnTo>
                      <a:lnTo>
                        <a:pt x="229" y="26"/>
                      </a:lnTo>
                      <a:lnTo>
                        <a:pt x="229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9" name="Freeform 28"/>
                <p:cNvSpPr/>
                <p:nvPr/>
              </p:nvSpPr>
              <p:spPr bwMode="auto">
                <a:xfrm>
                  <a:off x="3477130" y="1535979"/>
                  <a:ext cx="142875" cy="188913"/>
                </a:xfrm>
                <a:custGeom>
                  <a:avLst/>
                  <a:gdLst>
                    <a:gd name="T0" fmla="*/ 86 w 90"/>
                    <a:gd name="T1" fmla="*/ 119 h 119"/>
                    <a:gd name="T2" fmla="*/ 90 w 90"/>
                    <a:gd name="T3" fmla="*/ 0 h 119"/>
                    <a:gd name="T4" fmla="*/ 0 w 90"/>
                    <a:gd name="T5" fmla="*/ 36 h 119"/>
                    <a:gd name="T6" fmla="*/ 86 w 90"/>
                    <a:gd name="T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0" h="119">
                      <a:moveTo>
                        <a:pt x="86" y="119"/>
                      </a:moveTo>
                      <a:lnTo>
                        <a:pt x="90" y="0"/>
                      </a:lnTo>
                      <a:lnTo>
                        <a:pt x="0" y="36"/>
                      </a:lnTo>
                      <a:lnTo>
                        <a:pt x="86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10" name="Freeform 29"/>
                <p:cNvSpPr/>
                <p:nvPr/>
              </p:nvSpPr>
              <p:spPr bwMode="auto">
                <a:xfrm>
                  <a:off x="3196143" y="821604"/>
                  <a:ext cx="180975" cy="173038"/>
                </a:xfrm>
                <a:custGeom>
                  <a:avLst/>
                  <a:gdLst>
                    <a:gd name="T0" fmla="*/ 40 w 48"/>
                    <a:gd name="T1" fmla="*/ 12 h 46"/>
                    <a:gd name="T2" fmla="*/ 20 w 48"/>
                    <a:gd name="T3" fmla="*/ 4 h 46"/>
                    <a:gd name="T4" fmla="*/ 11 w 48"/>
                    <a:gd name="T5" fmla="*/ 7 h 46"/>
                    <a:gd name="T6" fmla="*/ 3 w 48"/>
                    <a:gd name="T7" fmla="*/ 28 h 46"/>
                    <a:gd name="T8" fmla="*/ 10 w 48"/>
                    <a:gd name="T9" fmla="*/ 46 h 46"/>
                    <a:gd name="T10" fmla="*/ 48 w 48"/>
                    <a:gd name="T11" fmla="*/ 31 h 46"/>
                    <a:gd name="T12" fmla="*/ 40 w 48"/>
                    <a:gd name="T13" fmla="*/ 1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46">
                      <a:moveTo>
                        <a:pt x="40" y="12"/>
                      </a:moveTo>
                      <a:cubicBezTo>
                        <a:pt x="37" y="4"/>
                        <a:pt x="28" y="0"/>
                        <a:pt x="20" y="4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3" y="11"/>
                        <a:pt x="0" y="20"/>
                        <a:pt x="3" y="28"/>
                      </a:cubicBezTo>
                      <a:cubicBezTo>
                        <a:pt x="10" y="46"/>
                        <a:pt x="10" y="46"/>
                        <a:pt x="10" y="46"/>
                      </a:cubicBezTo>
                      <a:cubicBezTo>
                        <a:pt x="48" y="31"/>
                        <a:pt x="48" y="31"/>
                        <a:pt x="48" y="31"/>
                      </a:cubicBezTo>
                      <a:lnTo>
                        <a:pt x="4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11" name="Freeform 30"/>
                <p:cNvSpPr/>
                <p:nvPr/>
              </p:nvSpPr>
              <p:spPr bwMode="auto">
                <a:xfrm>
                  <a:off x="3631118" y="1664567"/>
                  <a:ext cx="373063" cy="41275"/>
                </a:xfrm>
                <a:custGeom>
                  <a:avLst/>
                  <a:gdLst>
                    <a:gd name="T0" fmla="*/ 0 w 235"/>
                    <a:gd name="T1" fmla="*/ 26 h 26"/>
                    <a:gd name="T2" fmla="*/ 235 w 235"/>
                    <a:gd name="T3" fmla="*/ 26 h 26"/>
                    <a:gd name="T4" fmla="*/ 235 w 235"/>
                    <a:gd name="T5" fmla="*/ 0 h 26"/>
                    <a:gd name="T6" fmla="*/ 3 w 235"/>
                    <a:gd name="T7" fmla="*/ 0 h 26"/>
                    <a:gd name="T8" fmla="*/ 0 w 235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5" h="26">
                      <a:moveTo>
                        <a:pt x="0" y="26"/>
                      </a:moveTo>
                      <a:lnTo>
                        <a:pt x="235" y="26"/>
                      </a:lnTo>
                      <a:lnTo>
                        <a:pt x="235" y="0"/>
                      </a:lnTo>
                      <a:lnTo>
                        <a:pt x="3" y="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12" name="Freeform 31"/>
                <p:cNvSpPr>
                  <a:spLocks noEditPoints="1"/>
                </p:cNvSpPr>
                <p:nvPr/>
              </p:nvSpPr>
              <p:spPr bwMode="auto">
                <a:xfrm>
                  <a:off x="3240593" y="953367"/>
                  <a:ext cx="376238" cy="631825"/>
                </a:xfrm>
                <a:custGeom>
                  <a:avLst/>
                  <a:gdLst>
                    <a:gd name="T0" fmla="*/ 100 w 100"/>
                    <a:gd name="T1" fmla="*/ 152 h 168"/>
                    <a:gd name="T2" fmla="*/ 38 w 100"/>
                    <a:gd name="T3" fmla="*/ 0 h 168"/>
                    <a:gd name="T4" fmla="*/ 0 w 100"/>
                    <a:gd name="T5" fmla="*/ 15 h 168"/>
                    <a:gd name="T6" fmla="*/ 62 w 100"/>
                    <a:gd name="T7" fmla="*/ 168 h 168"/>
                    <a:gd name="T8" fmla="*/ 100 w 100"/>
                    <a:gd name="T9" fmla="*/ 152 h 168"/>
                    <a:gd name="T10" fmla="*/ 34 w 100"/>
                    <a:gd name="T11" fmla="*/ 6 h 168"/>
                    <a:gd name="T12" fmla="*/ 75 w 100"/>
                    <a:gd name="T13" fmla="*/ 107 h 168"/>
                    <a:gd name="T14" fmla="*/ 73 w 100"/>
                    <a:gd name="T15" fmla="*/ 115 h 168"/>
                    <a:gd name="T16" fmla="*/ 67 w 100"/>
                    <a:gd name="T17" fmla="*/ 111 h 168"/>
                    <a:gd name="T18" fmla="*/ 25 w 100"/>
                    <a:gd name="T19" fmla="*/ 10 h 168"/>
                    <a:gd name="T20" fmla="*/ 34 w 100"/>
                    <a:gd name="T21" fmla="*/ 6 h 168"/>
                    <a:gd name="T22" fmla="*/ 56 w 100"/>
                    <a:gd name="T23" fmla="*/ 122 h 168"/>
                    <a:gd name="T24" fmla="*/ 50 w 100"/>
                    <a:gd name="T25" fmla="*/ 118 h 168"/>
                    <a:gd name="T26" fmla="*/ 9 w 100"/>
                    <a:gd name="T27" fmla="*/ 16 h 168"/>
                    <a:gd name="T28" fmla="*/ 17 w 100"/>
                    <a:gd name="T29" fmla="*/ 13 h 168"/>
                    <a:gd name="T30" fmla="*/ 58 w 100"/>
                    <a:gd name="T31" fmla="*/ 114 h 168"/>
                    <a:gd name="T32" fmla="*/ 56 w 100"/>
                    <a:gd name="T33" fmla="*/ 122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0" h="168">
                      <a:moveTo>
                        <a:pt x="100" y="152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62" y="168"/>
                        <a:pt x="62" y="168"/>
                        <a:pt x="62" y="168"/>
                      </a:cubicBezTo>
                      <a:lnTo>
                        <a:pt x="100" y="152"/>
                      </a:lnTo>
                      <a:close/>
                      <a:moveTo>
                        <a:pt x="34" y="6"/>
                      </a:moveTo>
                      <a:cubicBezTo>
                        <a:pt x="75" y="107"/>
                        <a:pt x="75" y="107"/>
                        <a:pt x="75" y="107"/>
                      </a:cubicBezTo>
                      <a:cubicBezTo>
                        <a:pt x="76" y="111"/>
                        <a:pt x="76" y="114"/>
                        <a:pt x="73" y="115"/>
                      </a:cubicBezTo>
                      <a:cubicBezTo>
                        <a:pt x="71" y="116"/>
                        <a:pt x="68" y="114"/>
                        <a:pt x="67" y="111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lnTo>
                        <a:pt x="34" y="6"/>
                      </a:lnTo>
                      <a:close/>
                      <a:moveTo>
                        <a:pt x="56" y="122"/>
                      </a:moveTo>
                      <a:cubicBezTo>
                        <a:pt x="54" y="123"/>
                        <a:pt x="51" y="121"/>
                        <a:pt x="50" y="118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58" y="114"/>
                        <a:pt x="58" y="114"/>
                        <a:pt x="58" y="114"/>
                      </a:cubicBezTo>
                      <a:cubicBezTo>
                        <a:pt x="60" y="118"/>
                        <a:pt x="59" y="121"/>
                        <a:pt x="56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3" name="组合 212"/>
              <p:cNvGrpSpPr/>
              <p:nvPr/>
            </p:nvGrpSpPr>
            <p:grpSpPr>
              <a:xfrm>
                <a:off x="6218743" y="889867"/>
                <a:ext cx="1111250" cy="969962"/>
                <a:chOff x="6218743" y="889867"/>
                <a:chExt cx="1111250" cy="969962"/>
              </a:xfrm>
              <a:grpFill/>
            </p:grpSpPr>
            <p:sp>
              <p:nvSpPr>
                <p:cNvPr id="297" name="Freeform 34"/>
                <p:cNvSpPr>
                  <a:spLocks noEditPoints="1"/>
                </p:cNvSpPr>
                <p:nvPr/>
              </p:nvSpPr>
              <p:spPr bwMode="auto">
                <a:xfrm>
                  <a:off x="6218743" y="1393104"/>
                  <a:ext cx="679450" cy="466725"/>
                </a:xfrm>
                <a:custGeom>
                  <a:avLst/>
                  <a:gdLst>
                    <a:gd name="T0" fmla="*/ 398 w 428"/>
                    <a:gd name="T1" fmla="*/ 206 h 294"/>
                    <a:gd name="T2" fmla="*/ 310 w 428"/>
                    <a:gd name="T3" fmla="*/ 249 h 294"/>
                    <a:gd name="T4" fmla="*/ 310 w 428"/>
                    <a:gd name="T5" fmla="*/ 57 h 294"/>
                    <a:gd name="T6" fmla="*/ 320 w 428"/>
                    <a:gd name="T7" fmla="*/ 52 h 294"/>
                    <a:gd name="T8" fmla="*/ 320 w 428"/>
                    <a:gd name="T9" fmla="*/ 0 h 294"/>
                    <a:gd name="T10" fmla="*/ 282 w 428"/>
                    <a:gd name="T11" fmla="*/ 17 h 294"/>
                    <a:gd name="T12" fmla="*/ 43 w 428"/>
                    <a:gd name="T13" fmla="*/ 17 h 294"/>
                    <a:gd name="T14" fmla="*/ 0 w 428"/>
                    <a:gd name="T15" fmla="*/ 38 h 294"/>
                    <a:gd name="T16" fmla="*/ 0 w 428"/>
                    <a:gd name="T17" fmla="*/ 294 h 294"/>
                    <a:gd name="T18" fmla="*/ 279 w 428"/>
                    <a:gd name="T19" fmla="*/ 294 h 294"/>
                    <a:gd name="T20" fmla="*/ 428 w 428"/>
                    <a:gd name="T21" fmla="*/ 225 h 294"/>
                    <a:gd name="T22" fmla="*/ 428 w 428"/>
                    <a:gd name="T23" fmla="*/ 140 h 294"/>
                    <a:gd name="T24" fmla="*/ 398 w 428"/>
                    <a:gd name="T25" fmla="*/ 140 h 294"/>
                    <a:gd name="T26" fmla="*/ 398 w 428"/>
                    <a:gd name="T27" fmla="*/ 206 h 294"/>
                    <a:gd name="T28" fmla="*/ 251 w 428"/>
                    <a:gd name="T29" fmla="*/ 266 h 294"/>
                    <a:gd name="T30" fmla="*/ 29 w 428"/>
                    <a:gd name="T31" fmla="*/ 266 h 294"/>
                    <a:gd name="T32" fmla="*/ 29 w 428"/>
                    <a:gd name="T33" fmla="*/ 69 h 294"/>
                    <a:gd name="T34" fmla="*/ 251 w 428"/>
                    <a:gd name="T35" fmla="*/ 69 h 294"/>
                    <a:gd name="T36" fmla="*/ 251 w 428"/>
                    <a:gd name="T37" fmla="*/ 266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28" h="294">
                      <a:moveTo>
                        <a:pt x="398" y="206"/>
                      </a:moveTo>
                      <a:lnTo>
                        <a:pt x="310" y="249"/>
                      </a:lnTo>
                      <a:lnTo>
                        <a:pt x="310" y="57"/>
                      </a:lnTo>
                      <a:lnTo>
                        <a:pt x="320" y="52"/>
                      </a:lnTo>
                      <a:lnTo>
                        <a:pt x="320" y="0"/>
                      </a:lnTo>
                      <a:lnTo>
                        <a:pt x="282" y="17"/>
                      </a:lnTo>
                      <a:lnTo>
                        <a:pt x="43" y="17"/>
                      </a:lnTo>
                      <a:lnTo>
                        <a:pt x="0" y="38"/>
                      </a:lnTo>
                      <a:lnTo>
                        <a:pt x="0" y="294"/>
                      </a:lnTo>
                      <a:lnTo>
                        <a:pt x="279" y="294"/>
                      </a:lnTo>
                      <a:lnTo>
                        <a:pt x="428" y="225"/>
                      </a:lnTo>
                      <a:lnTo>
                        <a:pt x="428" y="140"/>
                      </a:lnTo>
                      <a:lnTo>
                        <a:pt x="398" y="140"/>
                      </a:lnTo>
                      <a:lnTo>
                        <a:pt x="398" y="206"/>
                      </a:lnTo>
                      <a:close/>
                      <a:moveTo>
                        <a:pt x="251" y="266"/>
                      </a:moveTo>
                      <a:lnTo>
                        <a:pt x="29" y="266"/>
                      </a:lnTo>
                      <a:lnTo>
                        <a:pt x="29" y="69"/>
                      </a:lnTo>
                      <a:lnTo>
                        <a:pt x="251" y="69"/>
                      </a:lnTo>
                      <a:lnTo>
                        <a:pt x="251" y="2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98" name="Freeform 35"/>
                <p:cNvSpPr>
                  <a:spLocks noEditPoints="1"/>
                </p:cNvSpPr>
                <p:nvPr/>
              </p:nvSpPr>
              <p:spPr bwMode="auto">
                <a:xfrm>
                  <a:off x="6218743" y="889867"/>
                  <a:ext cx="679450" cy="519113"/>
                </a:xfrm>
                <a:custGeom>
                  <a:avLst/>
                  <a:gdLst>
                    <a:gd name="T0" fmla="*/ 320 w 428"/>
                    <a:gd name="T1" fmla="*/ 308 h 327"/>
                    <a:gd name="T2" fmla="*/ 320 w 428"/>
                    <a:gd name="T3" fmla="*/ 275 h 327"/>
                    <a:gd name="T4" fmla="*/ 310 w 428"/>
                    <a:gd name="T5" fmla="*/ 279 h 327"/>
                    <a:gd name="T6" fmla="*/ 310 w 428"/>
                    <a:gd name="T7" fmla="*/ 88 h 327"/>
                    <a:gd name="T8" fmla="*/ 398 w 428"/>
                    <a:gd name="T9" fmla="*/ 47 h 327"/>
                    <a:gd name="T10" fmla="*/ 398 w 428"/>
                    <a:gd name="T11" fmla="*/ 182 h 327"/>
                    <a:gd name="T12" fmla="*/ 428 w 428"/>
                    <a:gd name="T13" fmla="*/ 168 h 327"/>
                    <a:gd name="T14" fmla="*/ 428 w 428"/>
                    <a:gd name="T15" fmla="*/ 0 h 327"/>
                    <a:gd name="T16" fmla="*/ 147 w 428"/>
                    <a:gd name="T17" fmla="*/ 0 h 327"/>
                    <a:gd name="T18" fmla="*/ 0 w 428"/>
                    <a:gd name="T19" fmla="*/ 71 h 327"/>
                    <a:gd name="T20" fmla="*/ 0 w 428"/>
                    <a:gd name="T21" fmla="*/ 327 h 327"/>
                    <a:gd name="T22" fmla="*/ 279 w 428"/>
                    <a:gd name="T23" fmla="*/ 327 h 327"/>
                    <a:gd name="T24" fmla="*/ 320 w 428"/>
                    <a:gd name="T25" fmla="*/ 308 h 327"/>
                    <a:gd name="T26" fmla="*/ 251 w 428"/>
                    <a:gd name="T27" fmla="*/ 296 h 327"/>
                    <a:gd name="T28" fmla="*/ 29 w 428"/>
                    <a:gd name="T29" fmla="*/ 296 h 327"/>
                    <a:gd name="T30" fmla="*/ 29 w 428"/>
                    <a:gd name="T31" fmla="*/ 99 h 327"/>
                    <a:gd name="T32" fmla="*/ 251 w 428"/>
                    <a:gd name="T33" fmla="*/ 99 h 327"/>
                    <a:gd name="T34" fmla="*/ 251 w 428"/>
                    <a:gd name="T35" fmla="*/ 296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28" h="327">
                      <a:moveTo>
                        <a:pt x="320" y="308"/>
                      </a:moveTo>
                      <a:lnTo>
                        <a:pt x="320" y="275"/>
                      </a:lnTo>
                      <a:lnTo>
                        <a:pt x="310" y="279"/>
                      </a:lnTo>
                      <a:lnTo>
                        <a:pt x="310" y="88"/>
                      </a:lnTo>
                      <a:lnTo>
                        <a:pt x="398" y="47"/>
                      </a:lnTo>
                      <a:lnTo>
                        <a:pt x="398" y="182"/>
                      </a:lnTo>
                      <a:lnTo>
                        <a:pt x="428" y="168"/>
                      </a:lnTo>
                      <a:lnTo>
                        <a:pt x="428" y="0"/>
                      </a:lnTo>
                      <a:lnTo>
                        <a:pt x="147" y="0"/>
                      </a:lnTo>
                      <a:lnTo>
                        <a:pt x="0" y="71"/>
                      </a:lnTo>
                      <a:lnTo>
                        <a:pt x="0" y="327"/>
                      </a:lnTo>
                      <a:lnTo>
                        <a:pt x="279" y="327"/>
                      </a:lnTo>
                      <a:lnTo>
                        <a:pt x="320" y="308"/>
                      </a:lnTo>
                      <a:close/>
                      <a:moveTo>
                        <a:pt x="251" y="296"/>
                      </a:moveTo>
                      <a:lnTo>
                        <a:pt x="29" y="296"/>
                      </a:lnTo>
                      <a:lnTo>
                        <a:pt x="29" y="99"/>
                      </a:lnTo>
                      <a:lnTo>
                        <a:pt x="251" y="99"/>
                      </a:lnTo>
                      <a:lnTo>
                        <a:pt x="251" y="2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99" name="Freeform 36"/>
                <p:cNvSpPr>
                  <a:spLocks noEditPoints="1"/>
                </p:cNvSpPr>
                <p:nvPr/>
              </p:nvSpPr>
              <p:spPr bwMode="auto">
                <a:xfrm>
                  <a:off x="6741030" y="1148629"/>
                  <a:ext cx="588963" cy="452438"/>
                </a:xfrm>
                <a:custGeom>
                  <a:avLst/>
                  <a:gdLst>
                    <a:gd name="T0" fmla="*/ 128 w 371"/>
                    <a:gd name="T1" fmla="*/ 0 h 285"/>
                    <a:gd name="T2" fmla="*/ 0 w 371"/>
                    <a:gd name="T3" fmla="*/ 62 h 285"/>
                    <a:gd name="T4" fmla="*/ 0 w 371"/>
                    <a:gd name="T5" fmla="*/ 285 h 285"/>
                    <a:gd name="T6" fmla="*/ 244 w 371"/>
                    <a:gd name="T7" fmla="*/ 285 h 285"/>
                    <a:gd name="T8" fmla="*/ 371 w 371"/>
                    <a:gd name="T9" fmla="*/ 223 h 285"/>
                    <a:gd name="T10" fmla="*/ 371 w 371"/>
                    <a:gd name="T11" fmla="*/ 0 h 285"/>
                    <a:gd name="T12" fmla="*/ 128 w 371"/>
                    <a:gd name="T13" fmla="*/ 0 h 285"/>
                    <a:gd name="T14" fmla="*/ 218 w 371"/>
                    <a:gd name="T15" fmla="*/ 259 h 285"/>
                    <a:gd name="T16" fmla="*/ 26 w 371"/>
                    <a:gd name="T17" fmla="*/ 259 h 285"/>
                    <a:gd name="T18" fmla="*/ 26 w 371"/>
                    <a:gd name="T19" fmla="*/ 88 h 285"/>
                    <a:gd name="T20" fmla="*/ 218 w 371"/>
                    <a:gd name="T21" fmla="*/ 88 h 285"/>
                    <a:gd name="T22" fmla="*/ 218 w 371"/>
                    <a:gd name="T23" fmla="*/ 259 h 285"/>
                    <a:gd name="T24" fmla="*/ 345 w 371"/>
                    <a:gd name="T25" fmla="*/ 206 h 285"/>
                    <a:gd name="T26" fmla="*/ 270 w 371"/>
                    <a:gd name="T27" fmla="*/ 244 h 285"/>
                    <a:gd name="T28" fmla="*/ 270 w 371"/>
                    <a:gd name="T29" fmla="*/ 79 h 285"/>
                    <a:gd name="T30" fmla="*/ 345 w 371"/>
                    <a:gd name="T31" fmla="*/ 43 h 285"/>
                    <a:gd name="T32" fmla="*/ 345 w 371"/>
                    <a:gd name="T33" fmla="*/ 206 h 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1" h="285">
                      <a:moveTo>
                        <a:pt x="128" y="0"/>
                      </a:moveTo>
                      <a:lnTo>
                        <a:pt x="0" y="62"/>
                      </a:lnTo>
                      <a:lnTo>
                        <a:pt x="0" y="285"/>
                      </a:lnTo>
                      <a:lnTo>
                        <a:pt x="244" y="285"/>
                      </a:lnTo>
                      <a:lnTo>
                        <a:pt x="371" y="223"/>
                      </a:lnTo>
                      <a:lnTo>
                        <a:pt x="371" y="0"/>
                      </a:lnTo>
                      <a:lnTo>
                        <a:pt x="128" y="0"/>
                      </a:lnTo>
                      <a:close/>
                      <a:moveTo>
                        <a:pt x="218" y="259"/>
                      </a:moveTo>
                      <a:lnTo>
                        <a:pt x="26" y="259"/>
                      </a:lnTo>
                      <a:lnTo>
                        <a:pt x="26" y="88"/>
                      </a:lnTo>
                      <a:lnTo>
                        <a:pt x="218" y="88"/>
                      </a:lnTo>
                      <a:lnTo>
                        <a:pt x="218" y="259"/>
                      </a:lnTo>
                      <a:close/>
                      <a:moveTo>
                        <a:pt x="345" y="206"/>
                      </a:moveTo>
                      <a:lnTo>
                        <a:pt x="270" y="244"/>
                      </a:lnTo>
                      <a:lnTo>
                        <a:pt x="270" y="79"/>
                      </a:lnTo>
                      <a:lnTo>
                        <a:pt x="345" y="43"/>
                      </a:lnTo>
                      <a:lnTo>
                        <a:pt x="345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0" name="Freeform 37"/>
                <p:cNvSpPr>
                  <a:spLocks noEditPoints="1"/>
                </p:cNvSpPr>
                <p:nvPr/>
              </p:nvSpPr>
              <p:spPr bwMode="auto">
                <a:xfrm>
                  <a:off x="6342568" y="1551854"/>
                  <a:ext cx="214313" cy="233363"/>
                </a:xfrm>
                <a:custGeom>
                  <a:avLst/>
                  <a:gdLst>
                    <a:gd name="T0" fmla="*/ 19 w 57"/>
                    <a:gd name="T1" fmla="*/ 46 h 62"/>
                    <a:gd name="T2" fmla="*/ 37 w 57"/>
                    <a:gd name="T3" fmla="*/ 46 h 62"/>
                    <a:gd name="T4" fmla="*/ 42 w 57"/>
                    <a:gd name="T5" fmla="*/ 62 h 62"/>
                    <a:gd name="T6" fmla="*/ 57 w 57"/>
                    <a:gd name="T7" fmla="*/ 62 h 62"/>
                    <a:gd name="T8" fmla="*/ 38 w 57"/>
                    <a:gd name="T9" fmla="*/ 0 h 62"/>
                    <a:gd name="T10" fmla="*/ 19 w 57"/>
                    <a:gd name="T11" fmla="*/ 0 h 62"/>
                    <a:gd name="T12" fmla="*/ 0 w 57"/>
                    <a:gd name="T13" fmla="*/ 62 h 62"/>
                    <a:gd name="T14" fmla="*/ 14 w 57"/>
                    <a:gd name="T15" fmla="*/ 62 h 62"/>
                    <a:gd name="T16" fmla="*/ 19 w 57"/>
                    <a:gd name="T17" fmla="*/ 46 h 62"/>
                    <a:gd name="T18" fmla="*/ 25 w 57"/>
                    <a:gd name="T19" fmla="*/ 22 h 62"/>
                    <a:gd name="T20" fmla="*/ 28 w 57"/>
                    <a:gd name="T21" fmla="*/ 10 h 62"/>
                    <a:gd name="T22" fmla="*/ 28 w 57"/>
                    <a:gd name="T23" fmla="*/ 10 h 62"/>
                    <a:gd name="T24" fmla="*/ 31 w 57"/>
                    <a:gd name="T25" fmla="*/ 22 h 62"/>
                    <a:gd name="T26" fmla="*/ 35 w 57"/>
                    <a:gd name="T27" fmla="*/ 36 h 62"/>
                    <a:gd name="T28" fmla="*/ 21 w 57"/>
                    <a:gd name="T29" fmla="*/ 36 h 62"/>
                    <a:gd name="T30" fmla="*/ 25 w 57"/>
                    <a:gd name="T31" fmla="*/ 2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7" h="62">
                      <a:moveTo>
                        <a:pt x="19" y="46"/>
                      </a:moveTo>
                      <a:cubicBezTo>
                        <a:pt x="37" y="46"/>
                        <a:pt x="37" y="46"/>
                        <a:pt x="37" y="46"/>
                      </a:cubicBezTo>
                      <a:cubicBezTo>
                        <a:pt x="42" y="62"/>
                        <a:pt x="42" y="62"/>
                        <a:pt x="42" y="62"/>
                      </a:cubicBezTo>
                      <a:cubicBezTo>
                        <a:pt x="57" y="62"/>
                        <a:pt x="57" y="62"/>
                        <a:pt x="57" y="62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14" y="62"/>
                        <a:pt x="14" y="62"/>
                        <a:pt x="14" y="62"/>
                      </a:cubicBezTo>
                      <a:lnTo>
                        <a:pt x="19" y="46"/>
                      </a:lnTo>
                      <a:close/>
                      <a:moveTo>
                        <a:pt x="25" y="22"/>
                      </a:moveTo>
                      <a:cubicBezTo>
                        <a:pt x="26" y="19"/>
                        <a:pt x="27" y="14"/>
                        <a:pt x="28" y="10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9" y="14"/>
                        <a:pt x="30" y="19"/>
                        <a:pt x="31" y="2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lnTo>
                        <a:pt x="25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1" name="Freeform 38"/>
                <p:cNvSpPr>
                  <a:spLocks noEditPoints="1"/>
                </p:cNvSpPr>
                <p:nvPr/>
              </p:nvSpPr>
              <p:spPr bwMode="auto">
                <a:xfrm>
                  <a:off x="6361618" y="1088304"/>
                  <a:ext cx="176213" cy="241300"/>
                </a:xfrm>
                <a:custGeom>
                  <a:avLst/>
                  <a:gdLst>
                    <a:gd name="T0" fmla="*/ 40 w 47"/>
                    <a:gd name="T1" fmla="*/ 58 h 64"/>
                    <a:gd name="T2" fmla="*/ 47 w 47"/>
                    <a:gd name="T3" fmla="*/ 45 h 64"/>
                    <a:gd name="T4" fmla="*/ 34 w 47"/>
                    <a:gd name="T5" fmla="*/ 30 h 64"/>
                    <a:gd name="T6" fmla="*/ 34 w 47"/>
                    <a:gd name="T7" fmla="*/ 29 h 64"/>
                    <a:gd name="T8" fmla="*/ 45 w 47"/>
                    <a:gd name="T9" fmla="*/ 16 h 64"/>
                    <a:gd name="T10" fmla="*/ 37 w 47"/>
                    <a:gd name="T11" fmla="*/ 4 h 64"/>
                    <a:gd name="T12" fmla="*/ 19 w 47"/>
                    <a:gd name="T13" fmla="*/ 0 h 64"/>
                    <a:gd name="T14" fmla="*/ 0 w 47"/>
                    <a:gd name="T15" fmla="*/ 1 h 64"/>
                    <a:gd name="T16" fmla="*/ 0 w 47"/>
                    <a:gd name="T17" fmla="*/ 63 h 64"/>
                    <a:gd name="T18" fmla="*/ 16 w 47"/>
                    <a:gd name="T19" fmla="*/ 64 h 64"/>
                    <a:gd name="T20" fmla="*/ 40 w 47"/>
                    <a:gd name="T21" fmla="*/ 58 h 64"/>
                    <a:gd name="T22" fmla="*/ 14 w 47"/>
                    <a:gd name="T23" fmla="*/ 11 h 64"/>
                    <a:gd name="T24" fmla="*/ 20 w 47"/>
                    <a:gd name="T25" fmla="*/ 10 h 64"/>
                    <a:gd name="T26" fmla="*/ 30 w 47"/>
                    <a:gd name="T27" fmla="*/ 18 h 64"/>
                    <a:gd name="T28" fmla="*/ 19 w 47"/>
                    <a:gd name="T29" fmla="*/ 25 h 64"/>
                    <a:gd name="T30" fmla="*/ 14 w 47"/>
                    <a:gd name="T31" fmla="*/ 25 h 64"/>
                    <a:gd name="T32" fmla="*/ 14 w 47"/>
                    <a:gd name="T33" fmla="*/ 11 h 64"/>
                    <a:gd name="T34" fmla="*/ 14 w 47"/>
                    <a:gd name="T35" fmla="*/ 36 h 64"/>
                    <a:gd name="T36" fmla="*/ 19 w 47"/>
                    <a:gd name="T37" fmla="*/ 36 h 64"/>
                    <a:gd name="T38" fmla="*/ 32 w 47"/>
                    <a:gd name="T39" fmla="*/ 44 h 64"/>
                    <a:gd name="T40" fmla="*/ 20 w 47"/>
                    <a:gd name="T41" fmla="*/ 53 h 64"/>
                    <a:gd name="T42" fmla="*/ 14 w 47"/>
                    <a:gd name="T43" fmla="*/ 53 h 64"/>
                    <a:gd name="T44" fmla="*/ 14 w 47"/>
                    <a:gd name="T45" fmla="*/ 36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7" h="64">
                      <a:moveTo>
                        <a:pt x="40" y="58"/>
                      </a:moveTo>
                      <a:cubicBezTo>
                        <a:pt x="44" y="55"/>
                        <a:pt x="47" y="51"/>
                        <a:pt x="47" y="45"/>
                      </a:cubicBezTo>
                      <a:cubicBezTo>
                        <a:pt x="47" y="37"/>
                        <a:pt x="41" y="31"/>
                        <a:pt x="34" y="30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41" y="27"/>
                        <a:pt x="45" y="22"/>
                        <a:pt x="45" y="16"/>
                      </a:cubicBezTo>
                      <a:cubicBezTo>
                        <a:pt x="45" y="10"/>
                        <a:pt x="41" y="6"/>
                        <a:pt x="37" y="4"/>
                      </a:cubicBezTo>
                      <a:cubicBezTo>
                        <a:pt x="32" y="1"/>
                        <a:pt x="27" y="0"/>
                        <a:pt x="19" y="0"/>
                      </a:cubicBezTo>
                      <a:cubicBezTo>
                        <a:pt x="11" y="0"/>
                        <a:pt x="4" y="1"/>
                        <a:pt x="0" y="1"/>
                      </a:cubicBezTo>
                      <a:cubicBezTo>
                        <a:pt x="0" y="63"/>
                        <a:pt x="0" y="63"/>
                        <a:pt x="0" y="63"/>
                      </a:cubicBezTo>
                      <a:cubicBezTo>
                        <a:pt x="3" y="64"/>
                        <a:pt x="9" y="64"/>
                        <a:pt x="16" y="64"/>
                      </a:cubicBezTo>
                      <a:cubicBezTo>
                        <a:pt x="28" y="64"/>
                        <a:pt x="36" y="62"/>
                        <a:pt x="40" y="58"/>
                      </a:cubicBezTo>
                      <a:close/>
                      <a:moveTo>
                        <a:pt x="14" y="11"/>
                      </a:moveTo>
                      <a:cubicBezTo>
                        <a:pt x="15" y="11"/>
                        <a:pt x="17" y="10"/>
                        <a:pt x="20" y="10"/>
                      </a:cubicBezTo>
                      <a:cubicBezTo>
                        <a:pt x="27" y="10"/>
                        <a:pt x="30" y="13"/>
                        <a:pt x="30" y="18"/>
                      </a:cubicBezTo>
                      <a:cubicBezTo>
                        <a:pt x="30" y="22"/>
                        <a:pt x="26" y="25"/>
                        <a:pt x="19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lnTo>
                        <a:pt x="14" y="11"/>
                      </a:lnTo>
                      <a:close/>
                      <a:moveTo>
                        <a:pt x="14" y="36"/>
                      </a:move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26" y="36"/>
                        <a:pt x="32" y="38"/>
                        <a:pt x="32" y="44"/>
                      </a:cubicBezTo>
                      <a:cubicBezTo>
                        <a:pt x="32" y="51"/>
                        <a:pt x="26" y="53"/>
                        <a:pt x="20" y="53"/>
                      </a:cubicBezTo>
                      <a:cubicBezTo>
                        <a:pt x="17" y="53"/>
                        <a:pt x="16" y="53"/>
                        <a:pt x="14" y="53"/>
                      </a:cubicBezTo>
                      <a:lnTo>
                        <a:pt x="14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302" name="Freeform 39"/>
                <p:cNvSpPr/>
                <p:nvPr/>
              </p:nvSpPr>
              <p:spPr bwMode="auto">
                <a:xfrm>
                  <a:off x="6842630" y="1307379"/>
                  <a:ext cx="173038" cy="222250"/>
                </a:xfrm>
                <a:custGeom>
                  <a:avLst/>
                  <a:gdLst>
                    <a:gd name="T0" fmla="*/ 30 w 46"/>
                    <a:gd name="T1" fmla="*/ 59 h 59"/>
                    <a:gd name="T2" fmla="*/ 45 w 46"/>
                    <a:gd name="T3" fmla="*/ 57 h 59"/>
                    <a:gd name="T4" fmla="*/ 43 w 46"/>
                    <a:gd name="T5" fmla="*/ 46 h 59"/>
                    <a:gd name="T6" fmla="*/ 32 w 46"/>
                    <a:gd name="T7" fmla="*/ 48 h 59"/>
                    <a:gd name="T8" fmla="*/ 14 w 46"/>
                    <a:gd name="T9" fmla="*/ 30 h 59"/>
                    <a:gd name="T10" fmla="*/ 32 w 46"/>
                    <a:gd name="T11" fmla="*/ 11 h 59"/>
                    <a:gd name="T12" fmla="*/ 43 w 46"/>
                    <a:gd name="T13" fmla="*/ 13 h 59"/>
                    <a:gd name="T14" fmla="*/ 46 w 46"/>
                    <a:gd name="T15" fmla="*/ 3 h 59"/>
                    <a:gd name="T16" fmla="*/ 31 w 46"/>
                    <a:gd name="T17" fmla="*/ 0 h 59"/>
                    <a:gd name="T18" fmla="*/ 0 w 46"/>
                    <a:gd name="T19" fmla="*/ 30 h 59"/>
                    <a:gd name="T20" fmla="*/ 30 w 46"/>
                    <a:gd name="T21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6" h="59">
                      <a:moveTo>
                        <a:pt x="30" y="59"/>
                      </a:moveTo>
                      <a:cubicBezTo>
                        <a:pt x="37" y="59"/>
                        <a:pt x="43" y="58"/>
                        <a:pt x="45" y="57"/>
                      </a:cubicBezTo>
                      <a:cubicBezTo>
                        <a:pt x="43" y="46"/>
                        <a:pt x="43" y="46"/>
                        <a:pt x="43" y="46"/>
                      </a:cubicBezTo>
                      <a:cubicBezTo>
                        <a:pt x="40" y="48"/>
                        <a:pt x="36" y="48"/>
                        <a:pt x="32" y="48"/>
                      </a:cubicBezTo>
                      <a:cubicBezTo>
                        <a:pt x="21" y="48"/>
                        <a:pt x="14" y="41"/>
                        <a:pt x="14" y="30"/>
                      </a:cubicBezTo>
                      <a:cubicBezTo>
                        <a:pt x="14" y="17"/>
                        <a:pt x="22" y="11"/>
                        <a:pt x="32" y="11"/>
                      </a:cubicBezTo>
                      <a:cubicBezTo>
                        <a:pt x="37" y="11"/>
                        <a:pt x="40" y="12"/>
                        <a:pt x="43" y="13"/>
                      </a:cubicBezTo>
                      <a:cubicBezTo>
                        <a:pt x="46" y="3"/>
                        <a:pt x="46" y="3"/>
                        <a:pt x="46" y="3"/>
                      </a:cubicBezTo>
                      <a:cubicBezTo>
                        <a:pt x="43" y="1"/>
                        <a:pt x="38" y="0"/>
                        <a:pt x="31" y="0"/>
                      </a:cubicBezTo>
                      <a:cubicBezTo>
                        <a:pt x="14" y="0"/>
                        <a:pt x="0" y="11"/>
                        <a:pt x="0" y="30"/>
                      </a:cubicBezTo>
                      <a:cubicBezTo>
                        <a:pt x="0" y="47"/>
                        <a:pt x="10" y="59"/>
                        <a:pt x="3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4" name="组合 213"/>
              <p:cNvGrpSpPr/>
              <p:nvPr/>
            </p:nvGrpSpPr>
            <p:grpSpPr>
              <a:xfrm>
                <a:off x="1754693" y="2521817"/>
                <a:ext cx="822325" cy="823913"/>
                <a:chOff x="1754693" y="2521817"/>
                <a:chExt cx="822325" cy="823913"/>
              </a:xfrm>
              <a:grpFill/>
            </p:grpSpPr>
            <p:sp>
              <p:nvSpPr>
                <p:cNvPr id="290" name="Freeform 42"/>
                <p:cNvSpPr>
                  <a:spLocks noEditPoints="1"/>
                </p:cNvSpPr>
                <p:nvPr/>
              </p:nvSpPr>
              <p:spPr bwMode="auto">
                <a:xfrm>
                  <a:off x="1754693" y="2532929"/>
                  <a:ext cx="668338" cy="777875"/>
                </a:xfrm>
                <a:custGeom>
                  <a:avLst/>
                  <a:gdLst>
                    <a:gd name="T0" fmla="*/ 157 w 178"/>
                    <a:gd name="T1" fmla="*/ 0 h 207"/>
                    <a:gd name="T2" fmla="*/ 20 w 178"/>
                    <a:gd name="T3" fmla="*/ 0 h 207"/>
                    <a:gd name="T4" fmla="*/ 0 w 178"/>
                    <a:gd name="T5" fmla="*/ 20 h 207"/>
                    <a:gd name="T6" fmla="*/ 0 w 178"/>
                    <a:gd name="T7" fmla="*/ 186 h 207"/>
                    <a:gd name="T8" fmla="*/ 20 w 178"/>
                    <a:gd name="T9" fmla="*/ 207 h 207"/>
                    <a:gd name="T10" fmla="*/ 157 w 178"/>
                    <a:gd name="T11" fmla="*/ 207 h 207"/>
                    <a:gd name="T12" fmla="*/ 178 w 178"/>
                    <a:gd name="T13" fmla="*/ 186 h 207"/>
                    <a:gd name="T14" fmla="*/ 178 w 178"/>
                    <a:gd name="T15" fmla="*/ 20 h 207"/>
                    <a:gd name="T16" fmla="*/ 157 w 178"/>
                    <a:gd name="T17" fmla="*/ 0 h 207"/>
                    <a:gd name="T18" fmla="*/ 89 w 178"/>
                    <a:gd name="T19" fmla="*/ 200 h 207"/>
                    <a:gd name="T20" fmla="*/ 81 w 178"/>
                    <a:gd name="T21" fmla="*/ 193 h 207"/>
                    <a:gd name="T22" fmla="*/ 89 w 178"/>
                    <a:gd name="T23" fmla="*/ 185 h 207"/>
                    <a:gd name="T24" fmla="*/ 96 w 178"/>
                    <a:gd name="T25" fmla="*/ 193 h 207"/>
                    <a:gd name="T26" fmla="*/ 89 w 178"/>
                    <a:gd name="T27" fmla="*/ 200 h 207"/>
                    <a:gd name="T28" fmla="*/ 161 w 178"/>
                    <a:gd name="T29" fmla="*/ 176 h 207"/>
                    <a:gd name="T30" fmla="*/ 157 w 178"/>
                    <a:gd name="T31" fmla="*/ 179 h 207"/>
                    <a:gd name="T32" fmla="*/ 20 w 178"/>
                    <a:gd name="T33" fmla="*/ 179 h 207"/>
                    <a:gd name="T34" fmla="*/ 17 w 178"/>
                    <a:gd name="T35" fmla="*/ 176 h 207"/>
                    <a:gd name="T36" fmla="*/ 17 w 178"/>
                    <a:gd name="T37" fmla="*/ 20 h 207"/>
                    <a:gd name="T38" fmla="*/ 20 w 178"/>
                    <a:gd name="T39" fmla="*/ 17 h 207"/>
                    <a:gd name="T40" fmla="*/ 157 w 178"/>
                    <a:gd name="T41" fmla="*/ 17 h 207"/>
                    <a:gd name="T42" fmla="*/ 161 w 178"/>
                    <a:gd name="T43" fmla="*/ 20 h 207"/>
                    <a:gd name="T44" fmla="*/ 161 w 178"/>
                    <a:gd name="T45" fmla="*/ 176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8" h="207">
                      <a:moveTo>
                        <a:pt x="157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186"/>
                        <a:pt x="0" y="186"/>
                        <a:pt x="0" y="186"/>
                      </a:cubicBezTo>
                      <a:cubicBezTo>
                        <a:pt x="0" y="198"/>
                        <a:pt x="9" y="207"/>
                        <a:pt x="20" y="207"/>
                      </a:cubicBezTo>
                      <a:cubicBezTo>
                        <a:pt x="157" y="207"/>
                        <a:pt x="157" y="207"/>
                        <a:pt x="157" y="207"/>
                      </a:cubicBezTo>
                      <a:cubicBezTo>
                        <a:pt x="169" y="207"/>
                        <a:pt x="178" y="198"/>
                        <a:pt x="178" y="186"/>
                      </a:cubicBezTo>
                      <a:cubicBezTo>
                        <a:pt x="178" y="20"/>
                        <a:pt x="178" y="20"/>
                        <a:pt x="178" y="20"/>
                      </a:cubicBezTo>
                      <a:cubicBezTo>
                        <a:pt x="178" y="9"/>
                        <a:pt x="169" y="0"/>
                        <a:pt x="157" y="0"/>
                      </a:cubicBezTo>
                      <a:close/>
                      <a:moveTo>
                        <a:pt x="89" y="200"/>
                      </a:moveTo>
                      <a:cubicBezTo>
                        <a:pt x="85" y="200"/>
                        <a:pt x="81" y="197"/>
                        <a:pt x="81" y="193"/>
                      </a:cubicBezTo>
                      <a:cubicBezTo>
                        <a:pt x="81" y="189"/>
                        <a:pt x="85" y="185"/>
                        <a:pt x="89" y="185"/>
                      </a:cubicBezTo>
                      <a:cubicBezTo>
                        <a:pt x="93" y="185"/>
                        <a:pt x="96" y="189"/>
                        <a:pt x="96" y="193"/>
                      </a:cubicBezTo>
                      <a:cubicBezTo>
                        <a:pt x="96" y="197"/>
                        <a:pt x="93" y="200"/>
                        <a:pt x="89" y="200"/>
                      </a:cubicBezTo>
                      <a:close/>
                      <a:moveTo>
                        <a:pt x="161" y="176"/>
                      </a:moveTo>
                      <a:cubicBezTo>
                        <a:pt x="161" y="177"/>
                        <a:pt x="159" y="179"/>
                        <a:pt x="157" y="179"/>
                      </a:cubicBezTo>
                      <a:cubicBezTo>
                        <a:pt x="20" y="179"/>
                        <a:pt x="20" y="179"/>
                        <a:pt x="20" y="179"/>
                      </a:cubicBezTo>
                      <a:cubicBezTo>
                        <a:pt x="18" y="179"/>
                        <a:pt x="17" y="177"/>
                        <a:pt x="17" y="176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7" y="18"/>
                        <a:pt x="18" y="17"/>
                        <a:pt x="20" y="17"/>
                      </a:cubicBezTo>
                      <a:cubicBezTo>
                        <a:pt x="157" y="17"/>
                        <a:pt x="157" y="17"/>
                        <a:pt x="157" y="17"/>
                      </a:cubicBezTo>
                      <a:cubicBezTo>
                        <a:pt x="159" y="17"/>
                        <a:pt x="161" y="18"/>
                        <a:pt x="161" y="20"/>
                      </a:cubicBezTo>
                      <a:lnTo>
                        <a:pt x="161" y="1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91" name="Freeform 43"/>
                <p:cNvSpPr/>
                <p:nvPr/>
              </p:nvSpPr>
              <p:spPr bwMode="auto">
                <a:xfrm>
                  <a:off x="2467480" y="2521817"/>
                  <a:ext cx="109538" cy="52388"/>
                </a:xfrm>
                <a:custGeom>
                  <a:avLst/>
                  <a:gdLst>
                    <a:gd name="T0" fmla="*/ 25 w 29"/>
                    <a:gd name="T1" fmla="*/ 0 h 14"/>
                    <a:gd name="T2" fmla="*/ 4 w 29"/>
                    <a:gd name="T3" fmla="*/ 0 h 14"/>
                    <a:gd name="T4" fmla="*/ 0 w 29"/>
                    <a:gd name="T5" fmla="*/ 4 h 14"/>
                    <a:gd name="T6" fmla="*/ 0 w 29"/>
                    <a:gd name="T7" fmla="*/ 14 h 14"/>
                    <a:gd name="T8" fmla="*/ 29 w 29"/>
                    <a:gd name="T9" fmla="*/ 14 h 14"/>
                    <a:gd name="T10" fmla="*/ 29 w 29"/>
                    <a:gd name="T11" fmla="*/ 4 h 14"/>
                    <a:gd name="T12" fmla="*/ 25 w 29"/>
                    <a:gd name="T1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14">
                      <a:moveTo>
                        <a:pt x="25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2"/>
                        <a:pt x="27" y="0"/>
                        <a:pt x="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92" name="Freeform 44"/>
                <p:cNvSpPr/>
                <p:nvPr/>
              </p:nvSpPr>
              <p:spPr bwMode="auto">
                <a:xfrm>
                  <a:off x="2467480" y="2585317"/>
                  <a:ext cx="109538" cy="760413"/>
                </a:xfrm>
                <a:custGeom>
                  <a:avLst/>
                  <a:gdLst>
                    <a:gd name="T0" fmla="*/ 0 w 29"/>
                    <a:gd name="T1" fmla="*/ 60 h 202"/>
                    <a:gd name="T2" fmla="*/ 2 w 29"/>
                    <a:gd name="T3" fmla="*/ 63 h 202"/>
                    <a:gd name="T4" fmla="*/ 19 w 29"/>
                    <a:gd name="T5" fmla="*/ 63 h 202"/>
                    <a:gd name="T6" fmla="*/ 19 w 29"/>
                    <a:gd name="T7" fmla="*/ 66 h 202"/>
                    <a:gd name="T8" fmla="*/ 4 w 29"/>
                    <a:gd name="T9" fmla="*/ 66 h 202"/>
                    <a:gd name="T10" fmla="*/ 4 w 29"/>
                    <a:gd name="T11" fmla="*/ 169 h 202"/>
                    <a:gd name="T12" fmla="*/ 15 w 29"/>
                    <a:gd name="T13" fmla="*/ 202 h 202"/>
                    <a:gd name="T14" fmla="*/ 25 w 29"/>
                    <a:gd name="T15" fmla="*/ 169 h 202"/>
                    <a:gd name="T16" fmla="*/ 25 w 29"/>
                    <a:gd name="T17" fmla="*/ 64 h 202"/>
                    <a:gd name="T18" fmla="*/ 29 w 29"/>
                    <a:gd name="T19" fmla="*/ 60 h 202"/>
                    <a:gd name="T20" fmla="*/ 29 w 29"/>
                    <a:gd name="T21" fmla="*/ 0 h 202"/>
                    <a:gd name="T22" fmla="*/ 0 w 29"/>
                    <a:gd name="T23" fmla="*/ 0 h 202"/>
                    <a:gd name="T24" fmla="*/ 0 w 29"/>
                    <a:gd name="T25" fmla="*/ 6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" h="202">
                      <a:moveTo>
                        <a:pt x="0" y="60"/>
                      </a:moveTo>
                      <a:cubicBezTo>
                        <a:pt x="0" y="61"/>
                        <a:pt x="1" y="62"/>
                        <a:pt x="2" y="63"/>
                      </a:cubicBezTo>
                      <a:cubicBezTo>
                        <a:pt x="19" y="63"/>
                        <a:pt x="19" y="63"/>
                        <a:pt x="19" y="63"/>
                      </a:cubicBezTo>
                      <a:cubicBezTo>
                        <a:pt x="19" y="66"/>
                        <a:pt x="19" y="66"/>
                        <a:pt x="19" y="66"/>
                      </a:cubicBezTo>
                      <a:cubicBezTo>
                        <a:pt x="4" y="66"/>
                        <a:pt x="4" y="66"/>
                        <a:pt x="4" y="66"/>
                      </a:cubicBezTo>
                      <a:cubicBezTo>
                        <a:pt x="4" y="169"/>
                        <a:pt x="4" y="169"/>
                        <a:pt x="4" y="169"/>
                      </a:cubicBezTo>
                      <a:cubicBezTo>
                        <a:pt x="15" y="202"/>
                        <a:pt x="15" y="202"/>
                        <a:pt x="15" y="202"/>
                      </a:cubicBezTo>
                      <a:cubicBezTo>
                        <a:pt x="25" y="169"/>
                        <a:pt x="25" y="169"/>
                        <a:pt x="25" y="169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4"/>
                        <a:pt x="29" y="62"/>
                        <a:pt x="29" y="6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93" name="Rectangle 45"/>
                <p:cNvSpPr>
                  <a:spLocks noChangeArrowheads="1"/>
                </p:cNvSpPr>
                <p:nvPr/>
              </p:nvSpPr>
              <p:spPr bwMode="auto">
                <a:xfrm>
                  <a:off x="1873755" y="2736129"/>
                  <a:ext cx="436563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94" name="Rectangle 46"/>
                <p:cNvSpPr>
                  <a:spLocks noChangeArrowheads="1"/>
                </p:cNvSpPr>
                <p:nvPr/>
              </p:nvSpPr>
              <p:spPr bwMode="auto">
                <a:xfrm>
                  <a:off x="1870580" y="2832967"/>
                  <a:ext cx="434975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95" name="Rectangle 47"/>
                <p:cNvSpPr>
                  <a:spLocks noChangeArrowheads="1"/>
                </p:cNvSpPr>
                <p:nvPr/>
              </p:nvSpPr>
              <p:spPr bwMode="auto">
                <a:xfrm>
                  <a:off x="1873755" y="2931392"/>
                  <a:ext cx="431800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96" name="Rectangle 48"/>
                <p:cNvSpPr>
                  <a:spLocks noChangeArrowheads="1"/>
                </p:cNvSpPr>
                <p:nvPr/>
              </p:nvSpPr>
              <p:spPr bwMode="auto">
                <a:xfrm>
                  <a:off x="1867405" y="3029817"/>
                  <a:ext cx="434975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5" name="组合 214"/>
              <p:cNvGrpSpPr/>
              <p:nvPr/>
            </p:nvGrpSpPr>
            <p:grpSpPr>
              <a:xfrm>
                <a:off x="4821743" y="2540867"/>
                <a:ext cx="939800" cy="728663"/>
                <a:chOff x="4821743" y="2540867"/>
                <a:chExt cx="939800" cy="728663"/>
              </a:xfrm>
              <a:grpFill/>
            </p:grpSpPr>
            <p:sp>
              <p:nvSpPr>
                <p:cNvPr id="284" name="Freeform 51"/>
                <p:cNvSpPr>
                  <a:spLocks noEditPoints="1"/>
                </p:cNvSpPr>
                <p:nvPr/>
              </p:nvSpPr>
              <p:spPr bwMode="auto">
                <a:xfrm>
                  <a:off x="4923343" y="2540867"/>
                  <a:ext cx="728663" cy="577850"/>
                </a:xfrm>
                <a:custGeom>
                  <a:avLst/>
                  <a:gdLst>
                    <a:gd name="T0" fmla="*/ 194 w 194"/>
                    <a:gd name="T1" fmla="*/ 154 h 154"/>
                    <a:gd name="T2" fmla="*/ 194 w 194"/>
                    <a:gd name="T3" fmla="*/ 151 h 154"/>
                    <a:gd name="T4" fmla="*/ 194 w 194"/>
                    <a:gd name="T5" fmla="*/ 15 h 154"/>
                    <a:gd name="T6" fmla="*/ 179 w 194"/>
                    <a:gd name="T7" fmla="*/ 0 h 154"/>
                    <a:gd name="T8" fmla="*/ 15 w 194"/>
                    <a:gd name="T9" fmla="*/ 0 h 154"/>
                    <a:gd name="T10" fmla="*/ 0 w 194"/>
                    <a:gd name="T11" fmla="*/ 15 h 154"/>
                    <a:gd name="T12" fmla="*/ 0 w 194"/>
                    <a:gd name="T13" fmla="*/ 151 h 154"/>
                    <a:gd name="T14" fmla="*/ 0 w 194"/>
                    <a:gd name="T15" fmla="*/ 154 h 154"/>
                    <a:gd name="T16" fmla="*/ 194 w 194"/>
                    <a:gd name="T17" fmla="*/ 154 h 154"/>
                    <a:gd name="T18" fmla="*/ 16 w 194"/>
                    <a:gd name="T19" fmla="*/ 16 h 154"/>
                    <a:gd name="T20" fmla="*/ 178 w 194"/>
                    <a:gd name="T21" fmla="*/ 16 h 154"/>
                    <a:gd name="T22" fmla="*/ 178 w 194"/>
                    <a:gd name="T23" fmla="*/ 143 h 154"/>
                    <a:gd name="T24" fmla="*/ 16 w 194"/>
                    <a:gd name="T25" fmla="*/ 143 h 154"/>
                    <a:gd name="T26" fmla="*/ 16 w 194"/>
                    <a:gd name="T27" fmla="*/ 16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4" h="154">
                      <a:moveTo>
                        <a:pt x="194" y="154"/>
                      </a:moveTo>
                      <a:cubicBezTo>
                        <a:pt x="194" y="153"/>
                        <a:pt x="194" y="152"/>
                        <a:pt x="194" y="151"/>
                      </a:cubicBezTo>
                      <a:cubicBezTo>
                        <a:pt x="194" y="15"/>
                        <a:pt x="194" y="15"/>
                        <a:pt x="194" y="15"/>
                      </a:cubicBezTo>
                      <a:cubicBezTo>
                        <a:pt x="194" y="7"/>
                        <a:pt x="188" y="0"/>
                        <a:pt x="179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151"/>
                        <a:pt x="0" y="151"/>
                        <a:pt x="0" y="151"/>
                      </a:cubicBezTo>
                      <a:cubicBezTo>
                        <a:pt x="0" y="152"/>
                        <a:pt x="0" y="153"/>
                        <a:pt x="0" y="154"/>
                      </a:cubicBezTo>
                      <a:lnTo>
                        <a:pt x="194" y="154"/>
                      </a:lnTo>
                      <a:close/>
                      <a:moveTo>
                        <a:pt x="16" y="16"/>
                      </a:moveTo>
                      <a:cubicBezTo>
                        <a:pt x="178" y="16"/>
                        <a:pt x="178" y="16"/>
                        <a:pt x="178" y="16"/>
                      </a:cubicBezTo>
                      <a:cubicBezTo>
                        <a:pt x="178" y="143"/>
                        <a:pt x="178" y="143"/>
                        <a:pt x="178" y="143"/>
                      </a:cubicBezTo>
                      <a:cubicBezTo>
                        <a:pt x="16" y="143"/>
                        <a:pt x="16" y="143"/>
                        <a:pt x="16" y="143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5" name="Freeform 52"/>
                <p:cNvSpPr>
                  <a:spLocks noEditPoints="1"/>
                </p:cNvSpPr>
                <p:nvPr/>
              </p:nvSpPr>
              <p:spPr bwMode="auto">
                <a:xfrm>
                  <a:off x="4821743" y="3134592"/>
                  <a:ext cx="939800" cy="134938"/>
                </a:xfrm>
                <a:custGeom>
                  <a:avLst/>
                  <a:gdLst>
                    <a:gd name="T0" fmla="*/ 232 w 250"/>
                    <a:gd name="T1" fmla="*/ 0 h 36"/>
                    <a:gd name="T2" fmla="*/ 18 w 250"/>
                    <a:gd name="T3" fmla="*/ 0 h 36"/>
                    <a:gd name="T4" fmla="*/ 0 w 250"/>
                    <a:gd name="T5" fmla="*/ 18 h 36"/>
                    <a:gd name="T6" fmla="*/ 18 w 250"/>
                    <a:gd name="T7" fmla="*/ 36 h 36"/>
                    <a:gd name="T8" fmla="*/ 232 w 250"/>
                    <a:gd name="T9" fmla="*/ 36 h 36"/>
                    <a:gd name="T10" fmla="*/ 250 w 250"/>
                    <a:gd name="T11" fmla="*/ 18 h 36"/>
                    <a:gd name="T12" fmla="*/ 232 w 250"/>
                    <a:gd name="T13" fmla="*/ 0 h 36"/>
                    <a:gd name="T14" fmla="*/ 65 w 250"/>
                    <a:gd name="T15" fmla="*/ 21 h 36"/>
                    <a:gd name="T16" fmla="*/ 18 w 250"/>
                    <a:gd name="T17" fmla="*/ 21 h 36"/>
                    <a:gd name="T18" fmla="*/ 15 w 250"/>
                    <a:gd name="T19" fmla="*/ 18 h 36"/>
                    <a:gd name="T20" fmla="*/ 18 w 250"/>
                    <a:gd name="T21" fmla="*/ 15 h 36"/>
                    <a:gd name="T22" fmla="*/ 65 w 250"/>
                    <a:gd name="T23" fmla="*/ 15 h 36"/>
                    <a:gd name="T24" fmla="*/ 65 w 250"/>
                    <a:gd name="T25" fmla="*/ 21 h 36"/>
                    <a:gd name="T26" fmla="*/ 100 w 250"/>
                    <a:gd name="T27" fmla="*/ 21 h 36"/>
                    <a:gd name="T28" fmla="*/ 77 w 250"/>
                    <a:gd name="T29" fmla="*/ 21 h 36"/>
                    <a:gd name="T30" fmla="*/ 77 w 250"/>
                    <a:gd name="T31" fmla="*/ 15 h 36"/>
                    <a:gd name="T32" fmla="*/ 100 w 250"/>
                    <a:gd name="T33" fmla="*/ 15 h 36"/>
                    <a:gd name="T34" fmla="*/ 100 w 250"/>
                    <a:gd name="T35" fmla="*/ 21 h 36"/>
                    <a:gd name="T36" fmla="*/ 232 w 250"/>
                    <a:gd name="T37" fmla="*/ 21 h 36"/>
                    <a:gd name="T38" fmla="*/ 208 w 250"/>
                    <a:gd name="T39" fmla="*/ 21 h 36"/>
                    <a:gd name="T40" fmla="*/ 208 w 250"/>
                    <a:gd name="T41" fmla="*/ 15 h 36"/>
                    <a:gd name="T42" fmla="*/ 232 w 250"/>
                    <a:gd name="T43" fmla="*/ 15 h 36"/>
                    <a:gd name="T44" fmla="*/ 235 w 250"/>
                    <a:gd name="T45" fmla="*/ 18 h 36"/>
                    <a:gd name="T46" fmla="*/ 232 w 250"/>
                    <a:gd name="T47" fmla="*/ 2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50" h="36">
                      <a:moveTo>
                        <a:pt x="232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8"/>
                        <a:pt x="8" y="36"/>
                        <a:pt x="18" y="36"/>
                      </a:cubicBezTo>
                      <a:cubicBezTo>
                        <a:pt x="232" y="36"/>
                        <a:pt x="232" y="36"/>
                        <a:pt x="232" y="36"/>
                      </a:cubicBezTo>
                      <a:cubicBezTo>
                        <a:pt x="242" y="36"/>
                        <a:pt x="250" y="28"/>
                        <a:pt x="250" y="18"/>
                      </a:cubicBezTo>
                      <a:cubicBezTo>
                        <a:pt x="250" y="8"/>
                        <a:pt x="242" y="0"/>
                        <a:pt x="232" y="0"/>
                      </a:cubicBezTo>
                      <a:close/>
                      <a:moveTo>
                        <a:pt x="65" y="21"/>
                      </a:move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6" y="21"/>
                        <a:pt x="15" y="20"/>
                        <a:pt x="15" y="18"/>
                      </a:cubicBezTo>
                      <a:cubicBezTo>
                        <a:pt x="15" y="17"/>
                        <a:pt x="16" y="15"/>
                        <a:pt x="18" y="15"/>
                      </a:cubicBezTo>
                      <a:cubicBezTo>
                        <a:pt x="65" y="15"/>
                        <a:pt x="65" y="15"/>
                        <a:pt x="65" y="15"/>
                      </a:cubicBezTo>
                      <a:lnTo>
                        <a:pt x="65" y="21"/>
                      </a:lnTo>
                      <a:close/>
                      <a:moveTo>
                        <a:pt x="100" y="21"/>
                      </a:moveTo>
                      <a:cubicBezTo>
                        <a:pt x="77" y="21"/>
                        <a:pt x="77" y="21"/>
                        <a:pt x="77" y="21"/>
                      </a:cubicBezTo>
                      <a:cubicBezTo>
                        <a:pt x="77" y="15"/>
                        <a:pt x="77" y="15"/>
                        <a:pt x="77" y="15"/>
                      </a:cubicBezTo>
                      <a:cubicBezTo>
                        <a:pt x="100" y="15"/>
                        <a:pt x="100" y="15"/>
                        <a:pt x="100" y="15"/>
                      </a:cubicBezTo>
                      <a:lnTo>
                        <a:pt x="100" y="21"/>
                      </a:lnTo>
                      <a:close/>
                      <a:moveTo>
                        <a:pt x="232" y="21"/>
                      </a:moveTo>
                      <a:cubicBezTo>
                        <a:pt x="208" y="21"/>
                        <a:pt x="208" y="21"/>
                        <a:pt x="208" y="21"/>
                      </a:cubicBezTo>
                      <a:cubicBezTo>
                        <a:pt x="208" y="15"/>
                        <a:pt x="208" y="15"/>
                        <a:pt x="208" y="15"/>
                      </a:cubicBezTo>
                      <a:cubicBezTo>
                        <a:pt x="232" y="15"/>
                        <a:pt x="232" y="15"/>
                        <a:pt x="232" y="15"/>
                      </a:cubicBezTo>
                      <a:cubicBezTo>
                        <a:pt x="233" y="15"/>
                        <a:pt x="235" y="17"/>
                        <a:pt x="235" y="18"/>
                      </a:cubicBezTo>
                      <a:cubicBezTo>
                        <a:pt x="235" y="20"/>
                        <a:pt x="233" y="21"/>
                        <a:pt x="23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6" name="Rectangle 53"/>
                <p:cNvSpPr>
                  <a:spLocks noChangeArrowheads="1"/>
                </p:cNvSpPr>
                <p:nvPr/>
              </p:nvSpPr>
              <p:spPr bwMode="auto">
                <a:xfrm>
                  <a:off x="5077330" y="2667867"/>
                  <a:ext cx="436563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7" name="Rectangle 54"/>
                <p:cNvSpPr>
                  <a:spLocks noChangeArrowheads="1"/>
                </p:cNvSpPr>
                <p:nvPr/>
              </p:nvSpPr>
              <p:spPr bwMode="auto">
                <a:xfrm>
                  <a:off x="5074155" y="2766292"/>
                  <a:ext cx="434975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8" name="Rectangle 55"/>
                <p:cNvSpPr>
                  <a:spLocks noChangeArrowheads="1"/>
                </p:cNvSpPr>
                <p:nvPr/>
              </p:nvSpPr>
              <p:spPr bwMode="auto">
                <a:xfrm>
                  <a:off x="5077330" y="2863129"/>
                  <a:ext cx="431800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9" name="Rectangle 56"/>
                <p:cNvSpPr>
                  <a:spLocks noChangeArrowheads="1"/>
                </p:cNvSpPr>
                <p:nvPr/>
              </p:nvSpPr>
              <p:spPr bwMode="auto">
                <a:xfrm>
                  <a:off x="5074155" y="2961554"/>
                  <a:ext cx="431800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6" name="组合 215"/>
              <p:cNvGrpSpPr/>
              <p:nvPr/>
            </p:nvGrpSpPr>
            <p:grpSpPr>
              <a:xfrm>
                <a:off x="6229855" y="2566267"/>
                <a:ext cx="1022350" cy="708025"/>
                <a:chOff x="6229855" y="2566267"/>
                <a:chExt cx="1022350" cy="708025"/>
              </a:xfrm>
              <a:grpFill/>
            </p:grpSpPr>
            <p:sp>
              <p:nvSpPr>
                <p:cNvPr id="271" name="Freeform 59"/>
                <p:cNvSpPr>
                  <a:spLocks noEditPoints="1"/>
                </p:cNvSpPr>
                <p:nvPr/>
              </p:nvSpPr>
              <p:spPr bwMode="auto">
                <a:xfrm>
                  <a:off x="6229855" y="2566267"/>
                  <a:ext cx="1022350" cy="708025"/>
                </a:xfrm>
                <a:custGeom>
                  <a:avLst/>
                  <a:gdLst>
                    <a:gd name="T0" fmla="*/ 577 w 644"/>
                    <a:gd name="T1" fmla="*/ 370 h 446"/>
                    <a:gd name="T2" fmla="*/ 577 w 644"/>
                    <a:gd name="T3" fmla="*/ 0 h 446"/>
                    <a:gd name="T4" fmla="*/ 67 w 644"/>
                    <a:gd name="T5" fmla="*/ 0 h 446"/>
                    <a:gd name="T6" fmla="*/ 67 w 644"/>
                    <a:gd name="T7" fmla="*/ 370 h 446"/>
                    <a:gd name="T8" fmla="*/ 0 w 644"/>
                    <a:gd name="T9" fmla="*/ 370 h 446"/>
                    <a:gd name="T10" fmla="*/ 0 w 644"/>
                    <a:gd name="T11" fmla="*/ 446 h 446"/>
                    <a:gd name="T12" fmla="*/ 644 w 644"/>
                    <a:gd name="T13" fmla="*/ 446 h 446"/>
                    <a:gd name="T14" fmla="*/ 644 w 644"/>
                    <a:gd name="T15" fmla="*/ 370 h 446"/>
                    <a:gd name="T16" fmla="*/ 577 w 644"/>
                    <a:gd name="T17" fmla="*/ 370 h 446"/>
                    <a:gd name="T18" fmla="*/ 104 w 644"/>
                    <a:gd name="T19" fmla="*/ 38 h 446"/>
                    <a:gd name="T20" fmla="*/ 540 w 644"/>
                    <a:gd name="T21" fmla="*/ 38 h 446"/>
                    <a:gd name="T22" fmla="*/ 540 w 644"/>
                    <a:gd name="T23" fmla="*/ 370 h 446"/>
                    <a:gd name="T24" fmla="*/ 104 w 644"/>
                    <a:gd name="T25" fmla="*/ 370 h 446"/>
                    <a:gd name="T26" fmla="*/ 104 w 644"/>
                    <a:gd name="T27" fmla="*/ 38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4" h="446">
                      <a:moveTo>
                        <a:pt x="577" y="370"/>
                      </a:moveTo>
                      <a:lnTo>
                        <a:pt x="577" y="0"/>
                      </a:lnTo>
                      <a:lnTo>
                        <a:pt x="67" y="0"/>
                      </a:lnTo>
                      <a:lnTo>
                        <a:pt x="67" y="370"/>
                      </a:lnTo>
                      <a:lnTo>
                        <a:pt x="0" y="370"/>
                      </a:lnTo>
                      <a:lnTo>
                        <a:pt x="0" y="446"/>
                      </a:lnTo>
                      <a:lnTo>
                        <a:pt x="644" y="446"/>
                      </a:lnTo>
                      <a:lnTo>
                        <a:pt x="644" y="370"/>
                      </a:lnTo>
                      <a:lnTo>
                        <a:pt x="577" y="370"/>
                      </a:lnTo>
                      <a:close/>
                      <a:moveTo>
                        <a:pt x="104" y="38"/>
                      </a:moveTo>
                      <a:lnTo>
                        <a:pt x="540" y="38"/>
                      </a:lnTo>
                      <a:lnTo>
                        <a:pt x="540" y="370"/>
                      </a:lnTo>
                      <a:lnTo>
                        <a:pt x="104" y="370"/>
                      </a:lnTo>
                      <a:lnTo>
                        <a:pt x="104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2" name="Freeform 60"/>
                <p:cNvSpPr>
                  <a:spLocks noEditPoints="1"/>
                </p:cNvSpPr>
                <p:nvPr/>
              </p:nvSpPr>
              <p:spPr bwMode="auto">
                <a:xfrm>
                  <a:off x="6436230" y="2702792"/>
                  <a:ext cx="112713" cy="123825"/>
                </a:xfrm>
                <a:custGeom>
                  <a:avLst/>
                  <a:gdLst>
                    <a:gd name="T0" fmla="*/ 10 w 30"/>
                    <a:gd name="T1" fmla="*/ 0 h 33"/>
                    <a:gd name="T2" fmla="*/ 0 w 30"/>
                    <a:gd name="T3" fmla="*/ 33 h 33"/>
                    <a:gd name="T4" fmla="*/ 8 w 30"/>
                    <a:gd name="T5" fmla="*/ 33 h 33"/>
                    <a:gd name="T6" fmla="*/ 10 w 30"/>
                    <a:gd name="T7" fmla="*/ 24 h 33"/>
                    <a:gd name="T8" fmla="*/ 19 w 30"/>
                    <a:gd name="T9" fmla="*/ 24 h 33"/>
                    <a:gd name="T10" fmla="*/ 22 w 30"/>
                    <a:gd name="T11" fmla="*/ 33 h 33"/>
                    <a:gd name="T12" fmla="*/ 30 w 30"/>
                    <a:gd name="T13" fmla="*/ 33 h 33"/>
                    <a:gd name="T14" fmla="*/ 20 w 30"/>
                    <a:gd name="T15" fmla="*/ 0 h 33"/>
                    <a:gd name="T16" fmla="*/ 10 w 30"/>
                    <a:gd name="T17" fmla="*/ 0 h 33"/>
                    <a:gd name="T18" fmla="*/ 11 w 30"/>
                    <a:gd name="T19" fmla="*/ 19 h 33"/>
                    <a:gd name="T20" fmla="*/ 13 w 30"/>
                    <a:gd name="T21" fmla="*/ 12 h 33"/>
                    <a:gd name="T22" fmla="*/ 15 w 30"/>
                    <a:gd name="T23" fmla="*/ 6 h 33"/>
                    <a:gd name="T24" fmla="*/ 15 w 30"/>
                    <a:gd name="T25" fmla="*/ 6 h 33"/>
                    <a:gd name="T26" fmla="*/ 16 w 30"/>
                    <a:gd name="T27" fmla="*/ 12 h 33"/>
                    <a:gd name="T28" fmla="*/ 18 w 30"/>
                    <a:gd name="T29" fmla="*/ 19 h 33"/>
                    <a:gd name="T30" fmla="*/ 11 w 30"/>
                    <a:gd name="T31" fmla="*/ 1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" h="33">
                      <a:moveTo>
                        <a:pt x="10" y="0"/>
                      </a:move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30" y="33"/>
                        <a:pt x="30" y="33"/>
                        <a:pt x="30" y="3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0" y="0"/>
                      </a:lnTo>
                      <a:close/>
                      <a:moveTo>
                        <a:pt x="11" y="19"/>
                      </a:move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4" y="10"/>
                        <a:pt x="14" y="8"/>
                        <a:pt x="15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8"/>
                        <a:pt x="16" y="10"/>
                        <a:pt x="16" y="12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lnTo>
                        <a:pt x="11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3" name="Freeform 61"/>
                <p:cNvSpPr>
                  <a:spLocks noEditPoints="1"/>
                </p:cNvSpPr>
                <p:nvPr/>
              </p:nvSpPr>
              <p:spPr bwMode="auto">
                <a:xfrm>
                  <a:off x="6564818" y="2702792"/>
                  <a:ext cx="90488" cy="123825"/>
                </a:xfrm>
                <a:custGeom>
                  <a:avLst/>
                  <a:gdLst>
                    <a:gd name="T0" fmla="*/ 20 w 24"/>
                    <a:gd name="T1" fmla="*/ 30 h 33"/>
                    <a:gd name="T2" fmla="*/ 24 w 24"/>
                    <a:gd name="T3" fmla="*/ 23 h 33"/>
                    <a:gd name="T4" fmla="*/ 17 w 24"/>
                    <a:gd name="T5" fmla="*/ 15 h 33"/>
                    <a:gd name="T6" fmla="*/ 17 w 24"/>
                    <a:gd name="T7" fmla="*/ 15 h 33"/>
                    <a:gd name="T8" fmla="*/ 23 w 24"/>
                    <a:gd name="T9" fmla="*/ 8 h 33"/>
                    <a:gd name="T10" fmla="*/ 19 w 24"/>
                    <a:gd name="T11" fmla="*/ 2 h 33"/>
                    <a:gd name="T12" fmla="*/ 9 w 24"/>
                    <a:gd name="T13" fmla="*/ 0 h 33"/>
                    <a:gd name="T14" fmla="*/ 0 w 24"/>
                    <a:gd name="T15" fmla="*/ 1 h 33"/>
                    <a:gd name="T16" fmla="*/ 0 w 24"/>
                    <a:gd name="T17" fmla="*/ 32 h 33"/>
                    <a:gd name="T18" fmla="*/ 8 w 24"/>
                    <a:gd name="T19" fmla="*/ 33 h 33"/>
                    <a:gd name="T20" fmla="*/ 20 w 24"/>
                    <a:gd name="T21" fmla="*/ 30 h 33"/>
                    <a:gd name="T22" fmla="*/ 7 w 24"/>
                    <a:gd name="T23" fmla="*/ 6 h 33"/>
                    <a:gd name="T24" fmla="*/ 10 w 24"/>
                    <a:gd name="T25" fmla="*/ 5 h 33"/>
                    <a:gd name="T26" fmla="*/ 15 w 24"/>
                    <a:gd name="T27" fmla="*/ 9 h 33"/>
                    <a:gd name="T28" fmla="*/ 10 w 24"/>
                    <a:gd name="T29" fmla="*/ 13 h 33"/>
                    <a:gd name="T30" fmla="*/ 7 w 24"/>
                    <a:gd name="T31" fmla="*/ 13 h 33"/>
                    <a:gd name="T32" fmla="*/ 7 w 24"/>
                    <a:gd name="T33" fmla="*/ 6 h 33"/>
                    <a:gd name="T34" fmla="*/ 7 w 24"/>
                    <a:gd name="T35" fmla="*/ 18 h 33"/>
                    <a:gd name="T36" fmla="*/ 10 w 24"/>
                    <a:gd name="T37" fmla="*/ 18 h 33"/>
                    <a:gd name="T38" fmla="*/ 16 w 24"/>
                    <a:gd name="T39" fmla="*/ 23 h 33"/>
                    <a:gd name="T40" fmla="*/ 10 w 24"/>
                    <a:gd name="T41" fmla="*/ 28 h 33"/>
                    <a:gd name="T42" fmla="*/ 7 w 24"/>
                    <a:gd name="T43" fmla="*/ 27 h 33"/>
                    <a:gd name="T44" fmla="*/ 7 w 24"/>
                    <a:gd name="T45" fmla="*/ 1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4" h="33">
                      <a:moveTo>
                        <a:pt x="20" y="30"/>
                      </a:moveTo>
                      <a:cubicBezTo>
                        <a:pt x="22" y="28"/>
                        <a:pt x="24" y="26"/>
                        <a:pt x="24" y="23"/>
                      </a:cubicBezTo>
                      <a:cubicBezTo>
                        <a:pt x="24" y="19"/>
                        <a:pt x="21" y="16"/>
                        <a:pt x="17" y="15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21" y="14"/>
                        <a:pt x="23" y="11"/>
                        <a:pt x="23" y="8"/>
                      </a:cubicBezTo>
                      <a:cubicBezTo>
                        <a:pt x="23" y="5"/>
                        <a:pt x="21" y="3"/>
                        <a:pt x="19" y="2"/>
                      </a:cubicBezTo>
                      <a:cubicBezTo>
                        <a:pt x="16" y="1"/>
                        <a:pt x="14" y="0"/>
                        <a:pt x="9" y="0"/>
                      </a:cubicBezTo>
                      <a:cubicBezTo>
                        <a:pt x="6" y="0"/>
                        <a:pt x="2" y="1"/>
                        <a:pt x="0" y="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2" y="33"/>
                        <a:pt x="4" y="33"/>
                        <a:pt x="8" y="33"/>
                      </a:cubicBezTo>
                      <a:cubicBezTo>
                        <a:pt x="14" y="33"/>
                        <a:pt x="18" y="32"/>
                        <a:pt x="20" y="30"/>
                      </a:cubicBezTo>
                      <a:close/>
                      <a:moveTo>
                        <a:pt x="7" y="6"/>
                      </a:moveTo>
                      <a:cubicBezTo>
                        <a:pt x="8" y="6"/>
                        <a:pt x="9" y="5"/>
                        <a:pt x="10" y="5"/>
                      </a:cubicBezTo>
                      <a:cubicBezTo>
                        <a:pt x="14" y="5"/>
                        <a:pt x="15" y="7"/>
                        <a:pt x="15" y="9"/>
                      </a:cubicBezTo>
                      <a:cubicBezTo>
                        <a:pt x="15" y="12"/>
                        <a:pt x="13" y="13"/>
                        <a:pt x="10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lnTo>
                        <a:pt x="7" y="6"/>
                      </a:lnTo>
                      <a:close/>
                      <a:moveTo>
                        <a:pt x="7" y="18"/>
                      </a:move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3" y="18"/>
                        <a:pt x="16" y="20"/>
                        <a:pt x="16" y="23"/>
                      </a:cubicBezTo>
                      <a:cubicBezTo>
                        <a:pt x="16" y="26"/>
                        <a:pt x="13" y="28"/>
                        <a:pt x="10" y="28"/>
                      </a:cubicBezTo>
                      <a:cubicBezTo>
                        <a:pt x="9" y="28"/>
                        <a:pt x="8" y="28"/>
                        <a:pt x="7" y="27"/>
                      </a:cubicBezTo>
                      <a:lnTo>
                        <a:pt x="7" y="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4" name="Freeform 62"/>
                <p:cNvSpPr/>
                <p:nvPr/>
              </p:nvSpPr>
              <p:spPr bwMode="auto">
                <a:xfrm>
                  <a:off x="6440993" y="2859954"/>
                  <a:ext cx="96838" cy="123825"/>
                </a:xfrm>
                <a:custGeom>
                  <a:avLst/>
                  <a:gdLst>
                    <a:gd name="T0" fmla="*/ 18 w 26"/>
                    <a:gd name="T1" fmla="*/ 6 h 33"/>
                    <a:gd name="T2" fmla="*/ 24 w 26"/>
                    <a:gd name="T3" fmla="*/ 7 h 33"/>
                    <a:gd name="T4" fmla="*/ 26 w 26"/>
                    <a:gd name="T5" fmla="*/ 2 h 33"/>
                    <a:gd name="T6" fmla="*/ 18 w 26"/>
                    <a:gd name="T7" fmla="*/ 0 h 33"/>
                    <a:gd name="T8" fmla="*/ 0 w 26"/>
                    <a:gd name="T9" fmla="*/ 17 h 33"/>
                    <a:gd name="T10" fmla="*/ 17 w 26"/>
                    <a:gd name="T11" fmla="*/ 33 h 33"/>
                    <a:gd name="T12" fmla="*/ 25 w 26"/>
                    <a:gd name="T13" fmla="*/ 32 h 33"/>
                    <a:gd name="T14" fmla="*/ 24 w 26"/>
                    <a:gd name="T15" fmla="*/ 26 h 33"/>
                    <a:gd name="T16" fmla="*/ 18 w 26"/>
                    <a:gd name="T17" fmla="*/ 27 h 33"/>
                    <a:gd name="T18" fmla="*/ 8 w 26"/>
                    <a:gd name="T19" fmla="*/ 17 h 33"/>
                    <a:gd name="T20" fmla="*/ 18 w 26"/>
                    <a:gd name="T21" fmla="*/ 6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" h="33">
                      <a:moveTo>
                        <a:pt x="18" y="6"/>
                      </a:moveTo>
                      <a:cubicBezTo>
                        <a:pt x="21" y="6"/>
                        <a:pt x="23" y="7"/>
                        <a:pt x="24" y="7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4" y="1"/>
                        <a:pt x="22" y="0"/>
                        <a:pt x="18" y="0"/>
                      </a:cubicBezTo>
                      <a:cubicBezTo>
                        <a:pt x="8" y="0"/>
                        <a:pt x="0" y="6"/>
                        <a:pt x="0" y="17"/>
                      </a:cubicBezTo>
                      <a:cubicBezTo>
                        <a:pt x="0" y="26"/>
                        <a:pt x="6" y="33"/>
                        <a:pt x="17" y="33"/>
                      </a:cubicBezTo>
                      <a:cubicBezTo>
                        <a:pt x="21" y="33"/>
                        <a:pt x="24" y="33"/>
                        <a:pt x="25" y="32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23" y="27"/>
                        <a:pt x="20" y="27"/>
                        <a:pt x="18" y="27"/>
                      </a:cubicBezTo>
                      <a:cubicBezTo>
                        <a:pt x="12" y="27"/>
                        <a:pt x="8" y="23"/>
                        <a:pt x="8" y="17"/>
                      </a:cubicBezTo>
                      <a:cubicBezTo>
                        <a:pt x="8" y="10"/>
                        <a:pt x="12" y="6"/>
                        <a:pt x="18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5" name="Freeform 63"/>
                <p:cNvSpPr>
                  <a:spLocks noEditPoints="1"/>
                </p:cNvSpPr>
                <p:nvPr/>
              </p:nvSpPr>
              <p:spPr bwMode="auto">
                <a:xfrm>
                  <a:off x="6553705" y="2859954"/>
                  <a:ext cx="107950" cy="123825"/>
                </a:xfrm>
                <a:custGeom>
                  <a:avLst/>
                  <a:gdLst>
                    <a:gd name="T0" fmla="*/ 29 w 29"/>
                    <a:gd name="T1" fmla="*/ 16 h 33"/>
                    <a:gd name="T2" fmla="*/ 23 w 29"/>
                    <a:gd name="T3" fmla="*/ 4 h 33"/>
                    <a:gd name="T4" fmla="*/ 10 w 29"/>
                    <a:gd name="T5" fmla="*/ 0 h 33"/>
                    <a:gd name="T6" fmla="*/ 0 w 29"/>
                    <a:gd name="T7" fmla="*/ 1 h 33"/>
                    <a:gd name="T8" fmla="*/ 0 w 29"/>
                    <a:gd name="T9" fmla="*/ 33 h 33"/>
                    <a:gd name="T10" fmla="*/ 8 w 29"/>
                    <a:gd name="T11" fmla="*/ 33 h 33"/>
                    <a:gd name="T12" fmla="*/ 23 w 29"/>
                    <a:gd name="T13" fmla="*/ 29 h 33"/>
                    <a:gd name="T14" fmla="*/ 29 w 29"/>
                    <a:gd name="T15" fmla="*/ 16 h 33"/>
                    <a:gd name="T16" fmla="*/ 10 w 29"/>
                    <a:gd name="T17" fmla="*/ 28 h 33"/>
                    <a:gd name="T18" fmla="*/ 7 w 29"/>
                    <a:gd name="T19" fmla="*/ 27 h 33"/>
                    <a:gd name="T20" fmla="*/ 7 w 29"/>
                    <a:gd name="T21" fmla="*/ 6 h 33"/>
                    <a:gd name="T22" fmla="*/ 11 w 29"/>
                    <a:gd name="T23" fmla="*/ 6 h 33"/>
                    <a:gd name="T24" fmla="*/ 21 w 29"/>
                    <a:gd name="T25" fmla="*/ 16 h 33"/>
                    <a:gd name="T26" fmla="*/ 10 w 29"/>
                    <a:gd name="T27" fmla="*/ 2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33">
                      <a:moveTo>
                        <a:pt x="29" y="16"/>
                      </a:moveTo>
                      <a:cubicBezTo>
                        <a:pt x="29" y="10"/>
                        <a:pt x="26" y="6"/>
                        <a:pt x="23" y="4"/>
                      </a:cubicBezTo>
                      <a:cubicBezTo>
                        <a:pt x="20" y="2"/>
                        <a:pt x="16" y="0"/>
                        <a:pt x="10" y="0"/>
                      </a:cubicBezTo>
                      <a:cubicBezTo>
                        <a:pt x="6" y="0"/>
                        <a:pt x="3" y="1"/>
                        <a:pt x="0" y="1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2" y="33"/>
                        <a:pt x="5" y="33"/>
                        <a:pt x="8" y="33"/>
                      </a:cubicBezTo>
                      <a:cubicBezTo>
                        <a:pt x="15" y="33"/>
                        <a:pt x="20" y="32"/>
                        <a:pt x="23" y="29"/>
                      </a:cubicBezTo>
                      <a:cubicBezTo>
                        <a:pt x="26" y="26"/>
                        <a:pt x="29" y="22"/>
                        <a:pt x="29" y="16"/>
                      </a:cubicBezTo>
                      <a:close/>
                      <a:moveTo>
                        <a:pt x="10" y="28"/>
                      </a:moveTo>
                      <a:cubicBezTo>
                        <a:pt x="9" y="28"/>
                        <a:pt x="8" y="28"/>
                        <a:pt x="7" y="27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8" y="6"/>
                        <a:pt x="9" y="6"/>
                        <a:pt x="11" y="6"/>
                      </a:cubicBezTo>
                      <a:cubicBezTo>
                        <a:pt x="17" y="6"/>
                        <a:pt x="21" y="10"/>
                        <a:pt x="21" y="16"/>
                      </a:cubicBezTo>
                      <a:cubicBezTo>
                        <a:pt x="21" y="24"/>
                        <a:pt x="17" y="28"/>
                        <a:pt x="10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6" name="Freeform 64"/>
                <p:cNvSpPr/>
                <p:nvPr/>
              </p:nvSpPr>
              <p:spPr bwMode="auto">
                <a:xfrm>
                  <a:off x="6677530" y="2863129"/>
                  <a:ext cx="77788" cy="120650"/>
                </a:xfrm>
                <a:custGeom>
                  <a:avLst/>
                  <a:gdLst>
                    <a:gd name="T0" fmla="*/ 49 w 49"/>
                    <a:gd name="T1" fmla="*/ 62 h 76"/>
                    <a:gd name="T2" fmla="*/ 19 w 49"/>
                    <a:gd name="T3" fmla="*/ 62 h 76"/>
                    <a:gd name="T4" fmla="*/ 19 w 49"/>
                    <a:gd name="T5" fmla="*/ 43 h 76"/>
                    <a:gd name="T6" fmla="*/ 45 w 49"/>
                    <a:gd name="T7" fmla="*/ 43 h 76"/>
                    <a:gd name="T8" fmla="*/ 45 w 49"/>
                    <a:gd name="T9" fmla="*/ 29 h 76"/>
                    <a:gd name="T10" fmla="*/ 19 w 49"/>
                    <a:gd name="T11" fmla="*/ 29 h 76"/>
                    <a:gd name="T12" fmla="*/ 19 w 49"/>
                    <a:gd name="T13" fmla="*/ 15 h 76"/>
                    <a:gd name="T14" fmla="*/ 47 w 49"/>
                    <a:gd name="T15" fmla="*/ 15 h 76"/>
                    <a:gd name="T16" fmla="*/ 47 w 49"/>
                    <a:gd name="T17" fmla="*/ 0 h 76"/>
                    <a:gd name="T18" fmla="*/ 0 w 49"/>
                    <a:gd name="T19" fmla="*/ 0 h 76"/>
                    <a:gd name="T20" fmla="*/ 0 w 49"/>
                    <a:gd name="T21" fmla="*/ 76 h 76"/>
                    <a:gd name="T22" fmla="*/ 49 w 49"/>
                    <a:gd name="T23" fmla="*/ 76 h 76"/>
                    <a:gd name="T24" fmla="*/ 49 w 49"/>
                    <a:gd name="T25" fmla="*/ 6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9" h="76">
                      <a:moveTo>
                        <a:pt x="49" y="62"/>
                      </a:moveTo>
                      <a:lnTo>
                        <a:pt x="19" y="62"/>
                      </a:lnTo>
                      <a:lnTo>
                        <a:pt x="19" y="43"/>
                      </a:lnTo>
                      <a:lnTo>
                        <a:pt x="45" y="43"/>
                      </a:lnTo>
                      <a:lnTo>
                        <a:pt x="45" y="29"/>
                      </a:lnTo>
                      <a:lnTo>
                        <a:pt x="19" y="29"/>
                      </a:lnTo>
                      <a:lnTo>
                        <a:pt x="19" y="15"/>
                      </a:lnTo>
                      <a:lnTo>
                        <a:pt x="47" y="15"/>
                      </a:lnTo>
                      <a:lnTo>
                        <a:pt x="47" y="0"/>
                      </a:lnTo>
                      <a:lnTo>
                        <a:pt x="0" y="0"/>
                      </a:lnTo>
                      <a:lnTo>
                        <a:pt x="0" y="76"/>
                      </a:lnTo>
                      <a:lnTo>
                        <a:pt x="49" y="76"/>
                      </a:lnTo>
                      <a:lnTo>
                        <a:pt x="49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7" name="Freeform 65"/>
                <p:cNvSpPr/>
                <p:nvPr/>
              </p:nvSpPr>
              <p:spPr bwMode="auto">
                <a:xfrm>
                  <a:off x="6774368" y="2863129"/>
                  <a:ext cx="71438" cy="120650"/>
                </a:xfrm>
                <a:custGeom>
                  <a:avLst/>
                  <a:gdLst>
                    <a:gd name="T0" fmla="*/ 45 w 45"/>
                    <a:gd name="T1" fmla="*/ 31 h 76"/>
                    <a:gd name="T2" fmla="*/ 17 w 45"/>
                    <a:gd name="T3" fmla="*/ 31 h 76"/>
                    <a:gd name="T4" fmla="*/ 17 w 45"/>
                    <a:gd name="T5" fmla="*/ 15 h 76"/>
                    <a:gd name="T6" fmla="*/ 45 w 45"/>
                    <a:gd name="T7" fmla="*/ 15 h 76"/>
                    <a:gd name="T8" fmla="*/ 45 w 45"/>
                    <a:gd name="T9" fmla="*/ 0 h 76"/>
                    <a:gd name="T10" fmla="*/ 0 w 45"/>
                    <a:gd name="T11" fmla="*/ 0 h 76"/>
                    <a:gd name="T12" fmla="*/ 0 w 45"/>
                    <a:gd name="T13" fmla="*/ 76 h 76"/>
                    <a:gd name="T14" fmla="*/ 17 w 45"/>
                    <a:gd name="T15" fmla="*/ 76 h 76"/>
                    <a:gd name="T16" fmla="*/ 17 w 45"/>
                    <a:gd name="T17" fmla="*/ 45 h 76"/>
                    <a:gd name="T18" fmla="*/ 45 w 45"/>
                    <a:gd name="T19" fmla="*/ 45 h 76"/>
                    <a:gd name="T20" fmla="*/ 45 w 45"/>
                    <a:gd name="T21" fmla="*/ 31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5" h="76">
                      <a:moveTo>
                        <a:pt x="45" y="31"/>
                      </a:moveTo>
                      <a:lnTo>
                        <a:pt x="17" y="31"/>
                      </a:lnTo>
                      <a:lnTo>
                        <a:pt x="17" y="15"/>
                      </a:lnTo>
                      <a:lnTo>
                        <a:pt x="45" y="15"/>
                      </a:lnTo>
                      <a:lnTo>
                        <a:pt x="45" y="0"/>
                      </a:lnTo>
                      <a:lnTo>
                        <a:pt x="0" y="0"/>
                      </a:lnTo>
                      <a:lnTo>
                        <a:pt x="0" y="76"/>
                      </a:lnTo>
                      <a:lnTo>
                        <a:pt x="17" y="76"/>
                      </a:lnTo>
                      <a:lnTo>
                        <a:pt x="17" y="45"/>
                      </a:lnTo>
                      <a:lnTo>
                        <a:pt x="45" y="45"/>
                      </a:lnTo>
                      <a:lnTo>
                        <a:pt x="45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8" name="Freeform 66"/>
                <p:cNvSpPr>
                  <a:spLocks noEditPoints="1"/>
                </p:cNvSpPr>
                <p:nvPr/>
              </p:nvSpPr>
              <p:spPr bwMode="auto">
                <a:xfrm>
                  <a:off x="6444168" y="3017117"/>
                  <a:ext cx="63500" cy="87313"/>
                </a:xfrm>
                <a:custGeom>
                  <a:avLst/>
                  <a:gdLst>
                    <a:gd name="T0" fmla="*/ 9 w 17"/>
                    <a:gd name="T1" fmla="*/ 0 h 23"/>
                    <a:gd name="T2" fmla="*/ 0 w 17"/>
                    <a:gd name="T3" fmla="*/ 12 h 23"/>
                    <a:gd name="T4" fmla="*/ 9 w 17"/>
                    <a:gd name="T5" fmla="*/ 23 h 23"/>
                    <a:gd name="T6" fmla="*/ 17 w 17"/>
                    <a:gd name="T7" fmla="*/ 12 h 23"/>
                    <a:gd name="T8" fmla="*/ 9 w 17"/>
                    <a:gd name="T9" fmla="*/ 0 h 23"/>
                    <a:gd name="T10" fmla="*/ 9 w 17"/>
                    <a:gd name="T11" fmla="*/ 19 h 23"/>
                    <a:gd name="T12" fmla="*/ 6 w 17"/>
                    <a:gd name="T13" fmla="*/ 12 h 23"/>
                    <a:gd name="T14" fmla="*/ 9 w 17"/>
                    <a:gd name="T15" fmla="*/ 4 h 23"/>
                    <a:gd name="T16" fmla="*/ 12 w 17"/>
                    <a:gd name="T17" fmla="*/ 12 h 23"/>
                    <a:gd name="T18" fmla="*/ 9 w 17"/>
                    <a:gd name="T19" fmla="*/ 1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" h="23">
                      <a:moveTo>
                        <a:pt x="9" y="0"/>
                      </a:moveTo>
                      <a:cubicBezTo>
                        <a:pt x="3" y="0"/>
                        <a:pt x="0" y="5"/>
                        <a:pt x="0" y="12"/>
                      </a:cubicBezTo>
                      <a:cubicBezTo>
                        <a:pt x="0" y="18"/>
                        <a:pt x="3" y="23"/>
                        <a:pt x="9" y="23"/>
                      </a:cubicBezTo>
                      <a:cubicBezTo>
                        <a:pt x="14" y="23"/>
                        <a:pt x="17" y="19"/>
                        <a:pt x="17" y="12"/>
                      </a:cubicBezTo>
                      <a:cubicBezTo>
                        <a:pt x="17" y="6"/>
                        <a:pt x="15" y="0"/>
                        <a:pt x="9" y="0"/>
                      </a:cubicBezTo>
                      <a:close/>
                      <a:moveTo>
                        <a:pt x="9" y="19"/>
                      </a:moveTo>
                      <a:cubicBezTo>
                        <a:pt x="7" y="19"/>
                        <a:pt x="6" y="17"/>
                        <a:pt x="6" y="12"/>
                      </a:cubicBezTo>
                      <a:cubicBezTo>
                        <a:pt x="6" y="7"/>
                        <a:pt x="7" y="4"/>
                        <a:pt x="9" y="4"/>
                      </a:cubicBezTo>
                      <a:cubicBezTo>
                        <a:pt x="11" y="4"/>
                        <a:pt x="12" y="7"/>
                        <a:pt x="12" y="12"/>
                      </a:cubicBezTo>
                      <a:cubicBezTo>
                        <a:pt x="12" y="17"/>
                        <a:pt x="11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9" name="Freeform 67"/>
                <p:cNvSpPr/>
                <p:nvPr/>
              </p:nvSpPr>
              <p:spPr bwMode="auto">
                <a:xfrm>
                  <a:off x="6548943" y="3021879"/>
                  <a:ext cx="38100" cy="82550"/>
                </a:xfrm>
                <a:custGeom>
                  <a:avLst/>
                  <a:gdLst>
                    <a:gd name="T0" fmla="*/ 0 w 24"/>
                    <a:gd name="T1" fmla="*/ 5 h 52"/>
                    <a:gd name="T2" fmla="*/ 3 w 24"/>
                    <a:gd name="T3" fmla="*/ 14 h 52"/>
                    <a:gd name="T4" fmla="*/ 12 w 24"/>
                    <a:gd name="T5" fmla="*/ 9 h 52"/>
                    <a:gd name="T6" fmla="*/ 12 w 24"/>
                    <a:gd name="T7" fmla="*/ 9 h 52"/>
                    <a:gd name="T8" fmla="*/ 12 w 24"/>
                    <a:gd name="T9" fmla="*/ 52 h 52"/>
                    <a:gd name="T10" fmla="*/ 24 w 24"/>
                    <a:gd name="T11" fmla="*/ 52 h 52"/>
                    <a:gd name="T12" fmla="*/ 24 w 24"/>
                    <a:gd name="T13" fmla="*/ 0 h 52"/>
                    <a:gd name="T14" fmla="*/ 15 w 24"/>
                    <a:gd name="T15" fmla="*/ 0 h 52"/>
                    <a:gd name="T16" fmla="*/ 0 w 24"/>
                    <a:gd name="T17" fmla="*/ 5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52">
                      <a:moveTo>
                        <a:pt x="0" y="5"/>
                      </a:moveTo>
                      <a:lnTo>
                        <a:pt x="3" y="14"/>
                      </a:lnTo>
                      <a:lnTo>
                        <a:pt x="12" y="9"/>
                      </a:lnTo>
                      <a:lnTo>
                        <a:pt x="12" y="9"/>
                      </a:lnTo>
                      <a:lnTo>
                        <a:pt x="12" y="52"/>
                      </a:lnTo>
                      <a:lnTo>
                        <a:pt x="24" y="52"/>
                      </a:lnTo>
                      <a:lnTo>
                        <a:pt x="24" y="0"/>
                      </a:lnTo>
                      <a:lnTo>
                        <a:pt x="15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0" name="Freeform 68"/>
                <p:cNvSpPr/>
                <p:nvPr/>
              </p:nvSpPr>
              <p:spPr bwMode="auto">
                <a:xfrm>
                  <a:off x="6639430" y="3017117"/>
                  <a:ext cx="60325" cy="87313"/>
                </a:xfrm>
                <a:custGeom>
                  <a:avLst/>
                  <a:gdLst>
                    <a:gd name="T0" fmla="*/ 8 w 16"/>
                    <a:gd name="T1" fmla="*/ 19 h 23"/>
                    <a:gd name="T2" fmla="*/ 10 w 16"/>
                    <a:gd name="T3" fmla="*/ 17 h 23"/>
                    <a:gd name="T4" fmla="*/ 16 w 16"/>
                    <a:gd name="T5" fmla="*/ 7 h 23"/>
                    <a:gd name="T6" fmla="*/ 8 w 16"/>
                    <a:gd name="T7" fmla="*/ 0 h 23"/>
                    <a:gd name="T8" fmla="*/ 1 w 16"/>
                    <a:gd name="T9" fmla="*/ 3 h 23"/>
                    <a:gd name="T10" fmla="*/ 2 w 16"/>
                    <a:gd name="T11" fmla="*/ 6 h 23"/>
                    <a:gd name="T12" fmla="*/ 7 w 16"/>
                    <a:gd name="T13" fmla="*/ 5 h 23"/>
                    <a:gd name="T14" fmla="*/ 10 w 16"/>
                    <a:gd name="T15" fmla="*/ 8 h 23"/>
                    <a:gd name="T16" fmla="*/ 3 w 16"/>
                    <a:gd name="T17" fmla="*/ 17 h 23"/>
                    <a:gd name="T18" fmla="*/ 0 w 16"/>
                    <a:gd name="T19" fmla="*/ 20 h 23"/>
                    <a:gd name="T20" fmla="*/ 0 w 16"/>
                    <a:gd name="T21" fmla="*/ 23 h 23"/>
                    <a:gd name="T22" fmla="*/ 16 w 16"/>
                    <a:gd name="T23" fmla="*/ 23 h 23"/>
                    <a:gd name="T24" fmla="*/ 16 w 16"/>
                    <a:gd name="T25" fmla="*/ 19 h 23"/>
                    <a:gd name="T26" fmla="*/ 8 w 16"/>
                    <a:gd name="T27" fmla="*/ 1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23">
                      <a:moveTo>
                        <a:pt x="8" y="19"/>
                      </a:move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3" y="14"/>
                        <a:pt x="16" y="11"/>
                        <a:pt x="16" y="7"/>
                      </a:cubicBezTo>
                      <a:cubicBezTo>
                        <a:pt x="16" y="3"/>
                        <a:pt x="13" y="0"/>
                        <a:pt x="8" y="0"/>
                      </a:cubicBezTo>
                      <a:cubicBezTo>
                        <a:pt x="5" y="0"/>
                        <a:pt x="2" y="1"/>
                        <a:pt x="1" y="3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6"/>
                        <a:pt x="5" y="5"/>
                        <a:pt x="7" y="5"/>
                      </a:cubicBezTo>
                      <a:cubicBezTo>
                        <a:pt x="9" y="5"/>
                        <a:pt x="10" y="6"/>
                        <a:pt x="10" y="8"/>
                      </a:cubicBezTo>
                      <a:cubicBezTo>
                        <a:pt x="10" y="10"/>
                        <a:pt x="8" y="13"/>
                        <a:pt x="3" y="17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1" name="Freeform 69"/>
                <p:cNvSpPr/>
                <p:nvPr/>
              </p:nvSpPr>
              <p:spPr bwMode="auto">
                <a:xfrm>
                  <a:off x="6737855" y="3017117"/>
                  <a:ext cx="58738" cy="87313"/>
                </a:xfrm>
                <a:custGeom>
                  <a:avLst/>
                  <a:gdLst>
                    <a:gd name="T0" fmla="*/ 11 w 16"/>
                    <a:gd name="T1" fmla="*/ 11 h 23"/>
                    <a:gd name="T2" fmla="*/ 11 w 16"/>
                    <a:gd name="T3" fmla="*/ 11 h 23"/>
                    <a:gd name="T4" fmla="*/ 15 w 16"/>
                    <a:gd name="T5" fmla="*/ 6 h 23"/>
                    <a:gd name="T6" fmla="*/ 8 w 16"/>
                    <a:gd name="T7" fmla="*/ 0 h 23"/>
                    <a:gd name="T8" fmla="*/ 1 w 16"/>
                    <a:gd name="T9" fmla="*/ 2 h 23"/>
                    <a:gd name="T10" fmla="*/ 2 w 16"/>
                    <a:gd name="T11" fmla="*/ 6 h 23"/>
                    <a:gd name="T12" fmla="*/ 6 w 16"/>
                    <a:gd name="T13" fmla="*/ 4 h 23"/>
                    <a:gd name="T14" fmla="*/ 10 w 16"/>
                    <a:gd name="T15" fmla="*/ 7 h 23"/>
                    <a:gd name="T16" fmla="*/ 6 w 16"/>
                    <a:gd name="T17" fmla="*/ 9 h 23"/>
                    <a:gd name="T18" fmla="*/ 4 w 16"/>
                    <a:gd name="T19" fmla="*/ 9 h 23"/>
                    <a:gd name="T20" fmla="*/ 4 w 16"/>
                    <a:gd name="T21" fmla="*/ 13 h 23"/>
                    <a:gd name="T22" fmla="*/ 6 w 16"/>
                    <a:gd name="T23" fmla="*/ 13 h 23"/>
                    <a:gd name="T24" fmla="*/ 10 w 16"/>
                    <a:gd name="T25" fmla="*/ 16 h 23"/>
                    <a:gd name="T26" fmla="*/ 6 w 16"/>
                    <a:gd name="T27" fmla="*/ 19 h 23"/>
                    <a:gd name="T28" fmla="*/ 1 w 16"/>
                    <a:gd name="T29" fmla="*/ 18 h 23"/>
                    <a:gd name="T30" fmla="*/ 0 w 16"/>
                    <a:gd name="T31" fmla="*/ 22 h 23"/>
                    <a:gd name="T32" fmla="*/ 7 w 16"/>
                    <a:gd name="T33" fmla="*/ 23 h 23"/>
                    <a:gd name="T34" fmla="*/ 16 w 16"/>
                    <a:gd name="T35" fmla="*/ 17 h 23"/>
                    <a:gd name="T36" fmla="*/ 11 w 16"/>
                    <a:gd name="T37" fmla="*/ 1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" h="23">
                      <a:moveTo>
                        <a:pt x="11" y="11"/>
                      </a:move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4" y="10"/>
                        <a:pt x="15" y="8"/>
                        <a:pt x="15" y="6"/>
                      </a:cubicBezTo>
                      <a:cubicBezTo>
                        <a:pt x="15" y="3"/>
                        <a:pt x="12" y="0"/>
                        <a:pt x="8" y="0"/>
                      </a:cubicBezTo>
                      <a:cubicBezTo>
                        <a:pt x="5" y="0"/>
                        <a:pt x="2" y="1"/>
                        <a:pt x="1" y="2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5"/>
                        <a:pt x="5" y="4"/>
                        <a:pt x="6" y="4"/>
                      </a:cubicBezTo>
                      <a:cubicBezTo>
                        <a:pt x="9" y="4"/>
                        <a:pt x="10" y="5"/>
                        <a:pt x="10" y="7"/>
                      </a:cubicBezTo>
                      <a:cubicBezTo>
                        <a:pt x="10" y="9"/>
                        <a:pt x="7" y="9"/>
                        <a:pt x="6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8" y="13"/>
                        <a:pt x="10" y="14"/>
                        <a:pt x="10" y="16"/>
                      </a:cubicBezTo>
                      <a:cubicBezTo>
                        <a:pt x="10" y="18"/>
                        <a:pt x="9" y="19"/>
                        <a:pt x="6" y="19"/>
                      </a:cubicBezTo>
                      <a:cubicBezTo>
                        <a:pt x="4" y="19"/>
                        <a:pt x="2" y="18"/>
                        <a:pt x="1" y="18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1" y="23"/>
                        <a:pt x="4" y="23"/>
                        <a:pt x="7" y="23"/>
                      </a:cubicBezTo>
                      <a:cubicBezTo>
                        <a:pt x="12" y="23"/>
                        <a:pt x="16" y="20"/>
                        <a:pt x="16" y="17"/>
                      </a:cubicBezTo>
                      <a:cubicBezTo>
                        <a:pt x="16" y="14"/>
                        <a:pt x="13" y="12"/>
                        <a:pt x="1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2" name="Freeform 70"/>
                <p:cNvSpPr>
                  <a:spLocks noEditPoints="1"/>
                </p:cNvSpPr>
                <p:nvPr/>
              </p:nvSpPr>
              <p:spPr bwMode="auto">
                <a:xfrm>
                  <a:off x="6831518" y="3021879"/>
                  <a:ext cx="66675" cy="82550"/>
                </a:xfrm>
                <a:custGeom>
                  <a:avLst/>
                  <a:gdLst>
                    <a:gd name="T0" fmla="*/ 15 w 18"/>
                    <a:gd name="T1" fmla="*/ 0 h 22"/>
                    <a:gd name="T2" fmla="*/ 9 w 18"/>
                    <a:gd name="T3" fmla="*/ 0 h 22"/>
                    <a:gd name="T4" fmla="*/ 0 w 18"/>
                    <a:gd name="T5" fmla="*/ 13 h 22"/>
                    <a:gd name="T6" fmla="*/ 0 w 18"/>
                    <a:gd name="T7" fmla="*/ 17 h 22"/>
                    <a:gd name="T8" fmla="*/ 10 w 18"/>
                    <a:gd name="T9" fmla="*/ 17 h 22"/>
                    <a:gd name="T10" fmla="*/ 10 w 18"/>
                    <a:gd name="T11" fmla="*/ 22 h 22"/>
                    <a:gd name="T12" fmla="*/ 15 w 18"/>
                    <a:gd name="T13" fmla="*/ 22 h 22"/>
                    <a:gd name="T14" fmla="*/ 15 w 18"/>
                    <a:gd name="T15" fmla="*/ 17 h 22"/>
                    <a:gd name="T16" fmla="*/ 18 w 18"/>
                    <a:gd name="T17" fmla="*/ 17 h 22"/>
                    <a:gd name="T18" fmla="*/ 18 w 18"/>
                    <a:gd name="T19" fmla="*/ 13 h 22"/>
                    <a:gd name="T20" fmla="*/ 15 w 18"/>
                    <a:gd name="T21" fmla="*/ 13 h 22"/>
                    <a:gd name="T22" fmla="*/ 15 w 18"/>
                    <a:gd name="T23" fmla="*/ 0 h 22"/>
                    <a:gd name="T24" fmla="*/ 10 w 18"/>
                    <a:gd name="T25" fmla="*/ 8 h 22"/>
                    <a:gd name="T26" fmla="*/ 10 w 18"/>
                    <a:gd name="T27" fmla="*/ 13 h 22"/>
                    <a:gd name="T28" fmla="*/ 5 w 18"/>
                    <a:gd name="T29" fmla="*/ 13 h 22"/>
                    <a:gd name="T30" fmla="*/ 5 w 18"/>
                    <a:gd name="T31" fmla="*/ 13 h 22"/>
                    <a:gd name="T32" fmla="*/ 8 w 18"/>
                    <a:gd name="T33" fmla="*/ 8 h 22"/>
                    <a:gd name="T34" fmla="*/ 10 w 18"/>
                    <a:gd name="T35" fmla="*/ 4 h 22"/>
                    <a:gd name="T36" fmla="*/ 10 w 18"/>
                    <a:gd name="T37" fmla="*/ 4 h 22"/>
                    <a:gd name="T38" fmla="*/ 10 w 18"/>
                    <a:gd name="T39" fmla="*/ 8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2">
                      <a:moveTo>
                        <a:pt x="1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lnTo>
                        <a:pt x="15" y="0"/>
                      </a:lnTo>
                      <a:close/>
                      <a:moveTo>
                        <a:pt x="10" y="8"/>
                      </a:move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9" y="6"/>
                        <a:pt x="9" y="5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5"/>
                        <a:pt x="10" y="7"/>
                        <a:pt x="1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83" name="Freeform 71"/>
                <p:cNvSpPr/>
                <p:nvPr/>
              </p:nvSpPr>
              <p:spPr bwMode="auto">
                <a:xfrm>
                  <a:off x="6933118" y="3021879"/>
                  <a:ext cx="55563" cy="82550"/>
                </a:xfrm>
                <a:custGeom>
                  <a:avLst/>
                  <a:gdLst>
                    <a:gd name="T0" fmla="*/ 13 w 15"/>
                    <a:gd name="T1" fmla="*/ 9 h 22"/>
                    <a:gd name="T2" fmla="*/ 7 w 15"/>
                    <a:gd name="T3" fmla="*/ 7 h 22"/>
                    <a:gd name="T4" fmla="*/ 5 w 15"/>
                    <a:gd name="T5" fmla="*/ 7 h 22"/>
                    <a:gd name="T6" fmla="*/ 6 w 15"/>
                    <a:gd name="T7" fmla="*/ 4 h 22"/>
                    <a:gd name="T8" fmla="*/ 15 w 15"/>
                    <a:gd name="T9" fmla="*/ 4 h 22"/>
                    <a:gd name="T10" fmla="*/ 15 w 15"/>
                    <a:gd name="T11" fmla="*/ 0 h 22"/>
                    <a:gd name="T12" fmla="*/ 2 w 15"/>
                    <a:gd name="T13" fmla="*/ 0 h 22"/>
                    <a:gd name="T14" fmla="*/ 1 w 15"/>
                    <a:gd name="T15" fmla="*/ 11 h 22"/>
                    <a:gd name="T16" fmla="*/ 4 w 15"/>
                    <a:gd name="T17" fmla="*/ 11 h 22"/>
                    <a:gd name="T18" fmla="*/ 10 w 15"/>
                    <a:gd name="T19" fmla="*/ 15 h 22"/>
                    <a:gd name="T20" fmla="*/ 6 w 15"/>
                    <a:gd name="T21" fmla="*/ 18 h 22"/>
                    <a:gd name="T22" fmla="*/ 1 w 15"/>
                    <a:gd name="T23" fmla="*/ 17 h 22"/>
                    <a:gd name="T24" fmla="*/ 0 w 15"/>
                    <a:gd name="T25" fmla="*/ 21 h 22"/>
                    <a:gd name="T26" fmla="*/ 6 w 15"/>
                    <a:gd name="T27" fmla="*/ 22 h 22"/>
                    <a:gd name="T28" fmla="*/ 15 w 15"/>
                    <a:gd name="T29" fmla="*/ 15 h 22"/>
                    <a:gd name="T30" fmla="*/ 13 w 15"/>
                    <a:gd name="T31" fmla="*/ 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22">
                      <a:moveTo>
                        <a:pt x="13" y="9"/>
                      </a:moveTo>
                      <a:cubicBezTo>
                        <a:pt x="11" y="8"/>
                        <a:pt x="9" y="7"/>
                        <a:pt x="7" y="7"/>
                      </a:cubicBezTo>
                      <a:cubicBezTo>
                        <a:pt x="6" y="7"/>
                        <a:pt x="6" y="7"/>
                        <a:pt x="5" y="7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2" y="11"/>
                        <a:pt x="3" y="11"/>
                        <a:pt x="4" y="11"/>
                      </a:cubicBezTo>
                      <a:cubicBezTo>
                        <a:pt x="8" y="11"/>
                        <a:pt x="10" y="13"/>
                        <a:pt x="10" y="15"/>
                      </a:cubicBezTo>
                      <a:cubicBezTo>
                        <a:pt x="10" y="17"/>
                        <a:pt x="8" y="18"/>
                        <a:pt x="6" y="18"/>
                      </a:cubicBezTo>
                      <a:cubicBezTo>
                        <a:pt x="4" y="18"/>
                        <a:pt x="2" y="18"/>
                        <a:pt x="1" y="17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1" y="22"/>
                        <a:pt x="3" y="22"/>
                        <a:pt x="6" y="22"/>
                      </a:cubicBezTo>
                      <a:cubicBezTo>
                        <a:pt x="12" y="22"/>
                        <a:pt x="15" y="19"/>
                        <a:pt x="15" y="15"/>
                      </a:cubicBezTo>
                      <a:cubicBezTo>
                        <a:pt x="15" y="12"/>
                        <a:pt x="14" y="10"/>
                        <a:pt x="1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7" name="组合 216"/>
              <p:cNvGrpSpPr/>
              <p:nvPr/>
            </p:nvGrpSpPr>
            <p:grpSpPr>
              <a:xfrm>
                <a:off x="3192968" y="2571029"/>
                <a:ext cx="1012825" cy="766763"/>
                <a:chOff x="3192968" y="2571029"/>
                <a:chExt cx="1012825" cy="766763"/>
              </a:xfrm>
              <a:grpFill/>
            </p:grpSpPr>
            <p:sp>
              <p:nvSpPr>
                <p:cNvPr id="265" name="Freeform 74"/>
                <p:cNvSpPr>
                  <a:spLocks noEditPoints="1"/>
                </p:cNvSpPr>
                <p:nvPr/>
              </p:nvSpPr>
              <p:spPr bwMode="auto">
                <a:xfrm>
                  <a:off x="3485068" y="3082204"/>
                  <a:ext cx="649288" cy="239713"/>
                </a:xfrm>
                <a:custGeom>
                  <a:avLst/>
                  <a:gdLst>
                    <a:gd name="T0" fmla="*/ 0 w 173"/>
                    <a:gd name="T1" fmla="*/ 12 h 64"/>
                    <a:gd name="T2" fmla="*/ 0 w 173"/>
                    <a:gd name="T3" fmla="*/ 52 h 64"/>
                    <a:gd name="T4" fmla="*/ 12 w 173"/>
                    <a:gd name="T5" fmla="*/ 64 h 64"/>
                    <a:gd name="T6" fmla="*/ 173 w 173"/>
                    <a:gd name="T7" fmla="*/ 64 h 64"/>
                    <a:gd name="T8" fmla="*/ 173 w 173"/>
                    <a:gd name="T9" fmla="*/ 54 h 64"/>
                    <a:gd name="T10" fmla="*/ 162 w 173"/>
                    <a:gd name="T11" fmla="*/ 54 h 64"/>
                    <a:gd name="T12" fmla="*/ 159 w 173"/>
                    <a:gd name="T13" fmla="*/ 34 h 64"/>
                    <a:gd name="T14" fmla="*/ 164 w 173"/>
                    <a:gd name="T15" fmla="*/ 10 h 64"/>
                    <a:gd name="T16" fmla="*/ 173 w 173"/>
                    <a:gd name="T17" fmla="*/ 10 h 64"/>
                    <a:gd name="T18" fmla="*/ 173 w 173"/>
                    <a:gd name="T19" fmla="*/ 0 h 64"/>
                    <a:gd name="T20" fmla="*/ 12 w 173"/>
                    <a:gd name="T21" fmla="*/ 0 h 64"/>
                    <a:gd name="T22" fmla="*/ 0 w 173"/>
                    <a:gd name="T23" fmla="*/ 12 h 64"/>
                    <a:gd name="T24" fmla="*/ 150 w 173"/>
                    <a:gd name="T25" fmla="*/ 21 h 64"/>
                    <a:gd name="T26" fmla="*/ 149 w 173"/>
                    <a:gd name="T27" fmla="*/ 30 h 64"/>
                    <a:gd name="T28" fmla="*/ 25 w 173"/>
                    <a:gd name="T29" fmla="*/ 30 h 64"/>
                    <a:gd name="T30" fmla="*/ 25 w 173"/>
                    <a:gd name="T31" fmla="*/ 34 h 64"/>
                    <a:gd name="T32" fmla="*/ 149 w 173"/>
                    <a:gd name="T33" fmla="*/ 34 h 64"/>
                    <a:gd name="T34" fmla="*/ 150 w 173"/>
                    <a:gd name="T35" fmla="*/ 43 h 64"/>
                    <a:gd name="T36" fmla="*/ 26 w 173"/>
                    <a:gd name="T37" fmla="*/ 43 h 64"/>
                    <a:gd name="T38" fmla="*/ 26 w 173"/>
                    <a:gd name="T39" fmla="*/ 47 h 64"/>
                    <a:gd name="T40" fmla="*/ 150 w 173"/>
                    <a:gd name="T41" fmla="*/ 47 h 64"/>
                    <a:gd name="T42" fmla="*/ 152 w 173"/>
                    <a:gd name="T43" fmla="*/ 54 h 64"/>
                    <a:gd name="T44" fmla="*/ 12 w 173"/>
                    <a:gd name="T45" fmla="*/ 54 h 64"/>
                    <a:gd name="T46" fmla="*/ 10 w 173"/>
                    <a:gd name="T47" fmla="*/ 52 h 64"/>
                    <a:gd name="T48" fmla="*/ 10 w 173"/>
                    <a:gd name="T49" fmla="*/ 12 h 64"/>
                    <a:gd name="T50" fmla="*/ 12 w 173"/>
                    <a:gd name="T51" fmla="*/ 10 h 64"/>
                    <a:gd name="T52" fmla="*/ 153 w 173"/>
                    <a:gd name="T53" fmla="*/ 10 h 64"/>
                    <a:gd name="T54" fmla="*/ 151 w 173"/>
                    <a:gd name="T55" fmla="*/ 17 h 64"/>
                    <a:gd name="T56" fmla="*/ 26 w 173"/>
                    <a:gd name="T57" fmla="*/ 17 h 64"/>
                    <a:gd name="T58" fmla="*/ 26 w 173"/>
                    <a:gd name="T59" fmla="*/ 21 h 64"/>
                    <a:gd name="T60" fmla="*/ 150 w 173"/>
                    <a:gd name="T61" fmla="*/ 2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73" h="64">
                      <a:moveTo>
                        <a:pt x="0" y="12"/>
                      </a:move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59"/>
                        <a:pt x="6" y="64"/>
                        <a:pt x="12" y="64"/>
                      </a:cubicBezTo>
                      <a:cubicBezTo>
                        <a:pt x="173" y="64"/>
                        <a:pt x="173" y="64"/>
                        <a:pt x="173" y="64"/>
                      </a:cubicBezTo>
                      <a:cubicBezTo>
                        <a:pt x="173" y="54"/>
                        <a:pt x="173" y="54"/>
                        <a:pt x="173" y="54"/>
                      </a:cubicBezTo>
                      <a:cubicBezTo>
                        <a:pt x="162" y="54"/>
                        <a:pt x="162" y="54"/>
                        <a:pt x="162" y="54"/>
                      </a:cubicBezTo>
                      <a:cubicBezTo>
                        <a:pt x="161" y="50"/>
                        <a:pt x="159" y="43"/>
                        <a:pt x="159" y="34"/>
                      </a:cubicBezTo>
                      <a:cubicBezTo>
                        <a:pt x="159" y="23"/>
                        <a:pt x="162" y="15"/>
                        <a:pt x="164" y="10"/>
                      </a:cubicBezTo>
                      <a:cubicBezTo>
                        <a:pt x="173" y="10"/>
                        <a:pt x="173" y="10"/>
                        <a:pt x="173" y="10"/>
                      </a:cubicBezTo>
                      <a:cubicBezTo>
                        <a:pt x="173" y="0"/>
                        <a:pt x="173" y="0"/>
                        <a:pt x="17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lose/>
                      <a:moveTo>
                        <a:pt x="150" y="21"/>
                      </a:moveTo>
                      <a:cubicBezTo>
                        <a:pt x="150" y="24"/>
                        <a:pt x="149" y="27"/>
                        <a:pt x="149" y="30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149" y="34"/>
                        <a:pt x="149" y="34"/>
                        <a:pt x="149" y="34"/>
                      </a:cubicBezTo>
                      <a:cubicBezTo>
                        <a:pt x="149" y="37"/>
                        <a:pt x="149" y="40"/>
                        <a:pt x="150" y="43"/>
                      </a:cubicBezTo>
                      <a:cubicBezTo>
                        <a:pt x="26" y="43"/>
                        <a:pt x="26" y="43"/>
                        <a:pt x="26" y="43"/>
                      </a:cubicBezTo>
                      <a:cubicBezTo>
                        <a:pt x="26" y="47"/>
                        <a:pt x="26" y="47"/>
                        <a:pt x="26" y="47"/>
                      </a:cubicBezTo>
                      <a:cubicBezTo>
                        <a:pt x="150" y="47"/>
                        <a:pt x="150" y="47"/>
                        <a:pt x="150" y="47"/>
                      </a:cubicBezTo>
                      <a:cubicBezTo>
                        <a:pt x="151" y="50"/>
                        <a:pt x="151" y="52"/>
                        <a:pt x="152" y="54"/>
                      </a:cubicBezTo>
                      <a:cubicBezTo>
                        <a:pt x="12" y="54"/>
                        <a:pt x="12" y="54"/>
                        <a:pt x="12" y="54"/>
                      </a:cubicBezTo>
                      <a:cubicBezTo>
                        <a:pt x="11" y="54"/>
                        <a:pt x="10" y="53"/>
                        <a:pt x="10" y="5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1"/>
                        <a:pt x="11" y="10"/>
                        <a:pt x="12" y="10"/>
                      </a:cubicBezTo>
                      <a:cubicBezTo>
                        <a:pt x="153" y="10"/>
                        <a:pt x="153" y="10"/>
                        <a:pt x="153" y="10"/>
                      </a:cubicBezTo>
                      <a:cubicBezTo>
                        <a:pt x="152" y="12"/>
                        <a:pt x="152" y="14"/>
                        <a:pt x="151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lnTo>
                        <a:pt x="150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66" name="Freeform 75"/>
                <p:cNvSpPr>
                  <a:spLocks noEditPoints="1"/>
                </p:cNvSpPr>
                <p:nvPr/>
              </p:nvSpPr>
              <p:spPr bwMode="auto">
                <a:xfrm>
                  <a:off x="3473955" y="2807567"/>
                  <a:ext cx="649288" cy="244475"/>
                </a:xfrm>
                <a:custGeom>
                  <a:avLst/>
                  <a:gdLst>
                    <a:gd name="T0" fmla="*/ 12 w 173"/>
                    <a:gd name="T1" fmla="*/ 65 h 65"/>
                    <a:gd name="T2" fmla="*/ 173 w 173"/>
                    <a:gd name="T3" fmla="*/ 65 h 65"/>
                    <a:gd name="T4" fmla="*/ 173 w 173"/>
                    <a:gd name="T5" fmla="*/ 55 h 65"/>
                    <a:gd name="T6" fmla="*/ 162 w 173"/>
                    <a:gd name="T7" fmla="*/ 55 h 65"/>
                    <a:gd name="T8" fmla="*/ 159 w 173"/>
                    <a:gd name="T9" fmla="*/ 35 h 65"/>
                    <a:gd name="T10" fmla="*/ 164 w 173"/>
                    <a:gd name="T11" fmla="*/ 10 h 65"/>
                    <a:gd name="T12" fmla="*/ 173 w 173"/>
                    <a:gd name="T13" fmla="*/ 10 h 65"/>
                    <a:gd name="T14" fmla="*/ 173 w 173"/>
                    <a:gd name="T15" fmla="*/ 0 h 65"/>
                    <a:gd name="T16" fmla="*/ 12 w 173"/>
                    <a:gd name="T17" fmla="*/ 0 h 65"/>
                    <a:gd name="T18" fmla="*/ 0 w 173"/>
                    <a:gd name="T19" fmla="*/ 12 h 65"/>
                    <a:gd name="T20" fmla="*/ 0 w 173"/>
                    <a:gd name="T21" fmla="*/ 53 h 65"/>
                    <a:gd name="T22" fmla="*/ 12 w 173"/>
                    <a:gd name="T23" fmla="*/ 65 h 65"/>
                    <a:gd name="T24" fmla="*/ 10 w 173"/>
                    <a:gd name="T25" fmla="*/ 12 h 65"/>
                    <a:gd name="T26" fmla="*/ 12 w 173"/>
                    <a:gd name="T27" fmla="*/ 10 h 65"/>
                    <a:gd name="T28" fmla="*/ 153 w 173"/>
                    <a:gd name="T29" fmla="*/ 10 h 65"/>
                    <a:gd name="T30" fmla="*/ 151 w 173"/>
                    <a:gd name="T31" fmla="*/ 17 h 65"/>
                    <a:gd name="T32" fmla="*/ 26 w 173"/>
                    <a:gd name="T33" fmla="*/ 17 h 65"/>
                    <a:gd name="T34" fmla="*/ 26 w 173"/>
                    <a:gd name="T35" fmla="*/ 22 h 65"/>
                    <a:gd name="T36" fmla="*/ 150 w 173"/>
                    <a:gd name="T37" fmla="*/ 22 h 65"/>
                    <a:gd name="T38" fmla="*/ 149 w 173"/>
                    <a:gd name="T39" fmla="*/ 30 h 65"/>
                    <a:gd name="T40" fmla="*/ 25 w 173"/>
                    <a:gd name="T41" fmla="*/ 30 h 65"/>
                    <a:gd name="T42" fmla="*/ 25 w 173"/>
                    <a:gd name="T43" fmla="*/ 35 h 65"/>
                    <a:gd name="T44" fmla="*/ 149 w 173"/>
                    <a:gd name="T45" fmla="*/ 35 h 65"/>
                    <a:gd name="T46" fmla="*/ 150 w 173"/>
                    <a:gd name="T47" fmla="*/ 43 h 65"/>
                    <a:gd name="T48" fmla="*/ 26 w 173"/>
                    <a:gd name="T49" fmla="*/ 43 h 65"/>
                    <a:gd name="T50" fmla="*/ 26 w 173"/>
                    <a:gd name="T51" fmla="*/ 48 h 65"/>
                    <a:gd name="T52" fmla="*/ 150 w 173"/>
                    <a:gd name="T53" fmla="*/ 48 h 65"/>
                    <a:gd name="T54" fmla="*/ 152 w 173"/>
                    <a:gd name="T55" fmla="*/ 55 h 65"/>
                    <a:gd name="T56" fmla="*/ 12 w 173"/>
                    <a:gd name="T57" fmla="*/ 55 h 65"/>
                    <a:gd name="T58" fmla="*/ 10 w 173"/>
                    <a:gd name="T59" fmla="*/ 53 h 65"/>
                    <a:gd name="T60" fmla="*/ 10 w 173"/>
                    <a:gd name="T61" fmla="*/ 12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73" h="65">
                      <a:moveTo>
                        <a:pt x="12" y="65"/>
                      </a:moveTo>
                      <a:cubicBezTo>
                        <a:pt x="173" y="65"/>
                        <a:pt x="173" y="65"/>
                        <a:pt x="173" y="65"/>
                      </a:cubicBezTo>
                      <a:cubicBezTo>
                        <a:pt x="173" y="55"/>
                        <a:pt x="173" y="55"/>
                        <a:pt x="173" y="55"/>
                      </a:cubicBezTo>
                      <a:cubicBezTo>
                        <a:pt x="162" y="55"/>
                        <a:pt x="162" y="55"/>
                        <a:pt x="162" y="55"/>
                      </a:cubicBezTo>
                      <a:cubicBezTo>
                        <a:pt x="161" y="50"/>
                        <a:pt x="159" y="43"/>
                        <a:pt x="159" y="35"/>
                      </a:cubicBezTo>
                      <a:cubicBezTo>
                        <a:pt x="159" y="23"/>
                        <a:pt x="162" y="15"/>
                        <a:pt x="164" y="10"/>
                      </a:cubicBezTo>
                      <a:cubicBezTo>
                        <a:pt x="173" y="10"/>
                        <a:pt x="173" y="10"/>
                        <a:pt x="173" y="10"/>
                      </a:cubicBezTo>
                      <a:cubicBezTo>
                        <a:pt x="173" y="0"/>
                        <a:pt x="173" y="0"/>
                        <a:pt x="17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6"/>
                        <a:pt x="0" y="12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0" y="59"/>
                        <a:pt x="6" y="65"/>
                        <a:pt x="12" y="65"/>
                      </a:cubicBezTo>
                      <a:close/>
                      <a:moveTo>
                        <a:pt x="10" y="12"/>
                      </a:moveTo>
                      <a:cubicBezTo>
                        <a:pt x="10" y="11"/>
                        <a:pt x="11" y="10"/>
                        <a:pt x="12" y="10"/>
                      </a:cubicBezTo>
                      <a:cubicBezTo>
                        <a:pt x="153" y="10"/>
                        <a:pt x="153" y="10"/>
                        <a:pt x="153" y="10"/>
                      </a:cubicBezTo>
                      <a:cubicBezTo>
                        <a:pt x="152" y="13"/>
                        <a:pt x="152" y="15"/>
                        <a:pt x="151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150" y="22"/>
                        <a:pt x="150" y="22"/>
                        <a:pt x="150" y="22"/>
                      </a:cubicBezTo>
                      <a:cubicBezTo>
                        <a:pt x="150" y="25"/>
                        <a:pt x="149" y="27"/>
                        <a:pt x="149" y="30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149" y="35"/>
                        <a:pt x="149" y="35"/>
                        <a:pt x="149" y="35"/>
                      </a:cubicBezTo>
                      <a:cubicBezTo>
                        <a:pt x="149" y="38"/>
                        <a:pt x="149" y="41"/>
                        <a:pt x="150" y="43"/>
                      </a:cubicBezTo>
                      <a:cubicBezTo>
                        <a:pt x="26" y="43"/>
                        <a:pt x="26" y="43"/>
                        <a:pt x="26" y="43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150" y="48"/>
                        <a:pt x="150" y="48"/>
                        <a:pt x="150" y="48"/>
                      </a:cubicBezTo>
                      <a:cubicBezTo>
                        <a:pt x="151" y="50"/>
                        <a:pt x="151" y="53"/>
                        <a:pt x="152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1" y="55"/>
                        <a:pt x="10" y="54"/>
                        <a:pt x="10" y="53"/>
                      </a:cubicBezTo>
                      <a:lnTo>
                        <a:pt x="1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67" name="Freeform 76"/>
                <p:cNvSpPr>
                  <a:spLocks noEditPoints="1"/>
                </p:cNvSpPr>
                <p:nvPr/>
              </p:nvSpPr>
              <p:spPr bwMode="auto">
                <a:xfrm>
                  <a:off x="3192968" y="2750417"/>
                  <a:ext cx="280988" cy="587375"/>
                </a:xfrm>
                <a:custGeom>
                  <a:avLst/>
                  <a:gdLst>
                    <a:gd name="T0" fmla="*/ 65 w 75"/>
                    <a:gd name="T1" fmla="*/ 16 h 156"/>
                    <a:gd name="T2" fmla="*/ 48 w 75"/>
                    <a:gd name="T3" fmla="*/ 16 h 156"/>
                    <a:gd name="T4" fmla="*/ 27 w 75"/>
                    <a:gd name="T5" fmla="*/ 9 h 156"/>
                    <a:gd name="T6" fmla="*/ 28 w 75"/>
                    <a:gd name="T7" fmla="*/ 2 h 156"/>
                    <a:gd name="T8" fmla="*/ 19 w 75"/>
                    <a:gd name="T9" fmla="*/ 0 h 156"/>
                    <a:gd name="T10" fmla="*/ 1 w 75"/>
                    <a:gd name="T11" fmla="*/ 139 h 156"/>
                    <a:gd name="T12" fmla="*/ 10 w 75"/>
                    <a:gd name="T13" fmla="*/ 150 h 156"/>
                    <a:gd name="T14" fmla="*/ 45 w 75"/>
                    <a:gd name="T15" fmla="*/ 155 h 156"/>
                    <a:gd name="T16" fmla="*/ 57 w 75"/>
                    <a:gd name="T17" fmla="*/ 146 h 156"/>
                    <a:gd name="T18" fmla="*/ 75 w 75"/>
                    <a:gd name="T19" fmla="*/ 8 h 156"/>
                    <a:gd name="T20" fmla="*/ 67 w 75"/>
                    <a:gd name="T21" fmla="*/ 7 h 156"/>
                    <a:gd name="T22" fmla="*/ 65 w 75"/>
                    <a:gd name="T23" fmla="*/ 16 h 156"/>
                    <a:gd name="T24" fmla="*/ 48 w 75"/>
                    <a:gd name="T25" fmla="*/ 145 h 156"/>
                    <a:gd name="T26" fmla="*/ 46 w 75"/>
                    <a:gd name="T27" fmla="*/ 146 h 156"/>
                    <a:gd name="T28" fmla="*/ 11 w 75"/>
                    <a:gd name="T29" fmla="*/ 142 h 156"/>
                    <a:gd name="T30" fmla="*/ 10 w 75"/>
                    <a:gd name="T31" fmla="*/ 140 h 156"/>
                    <a:gd name="T32" fmla="*/ 26 w 75"/>
                    <a:gd name="T33" fmla="*/ 18 h 156"/>
                    <a:gd name="T34" fmla="*/ 32 w 75"/>
                    <a:gd name="T35" fmla="*/ 21 h 156"/>
                    <a:gd name="T36" fmla="*/ 17 w 75"/>
                    <a:gd name="T37" fmla="*/ 129 h 156"/>
                    <a:gd name="T38" fmla="*/ 21 w 75"/>
                    <a:gd name="T39" fmla="*/ 129 h 156"/>
                    <a:gd name="T40" fmla="*/ 35 w 75"/>
                    <a:gd name="T41" fmla="*/ 22 h 156"/>
                    <a:gd name="T42" fmla="*/ 43 w 75"/>
                    <a:gd name="T43" fmla="*/ 24 h 156"/>
                    <a:gd name="T44" fmla="*/ 28 w 75"/>
                    <a:gd name="T45" fmla="*/ 131 h 156"/>
                    <a:gd name="T46" fmla="*/ 32 w 75"/>
                    <a:gd name="T47" fmla="*/ 131 h 156"/>
                    <a:gd name="T48" fmla="*/ 47 w 75"/>
                    <a:gd name="T49" fmla="*/ 25 h 156"/>
                    <a:gd name="T50" fmla="*/ 54 w 75"/>
                    <a:gd name="T51" fmla="*/ 25 h 156"/>
                    <a:gd name="T52" fmla="*/ 40 w 75"/>
                    <a:gd name="T53" fmla="*/ 132 h 156"/>
                    <a:gd name="T54" fmla="*/ 43 w 75"/>
                    <a:gd name="T55" fmla="*/ 132 h 156"/>
                    <a:gd name="T56" fmla="*/ 58 w 75"/>
                    <a:gd name="T57" fmla="*/ 25 h 156"/>
                    <a:gd name="T58" fmla="*/ 64 w 75"/>
                    <a:gd name="T59" fmla="*/ 25 h 156"/>
                    <a:gd name="T60" fmla="*/ 48 w 75"/>
                    <a:gd name="T61" fmla="*/ 145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5" h="156">
                      <a:moveTo>
                        <a:pt x="65" y="16"/>
                      </a:moveTo>
                      <a:cubicBezTo>
                        <a:pt x="61" y="17"/>
                        <a:pt x="55" y="17"/>
                        <a:pt x="48" y="16"/>
                      </a:cubicBezTo>
                      <a:cubicBezTo>
                        <a:pt x="38" y="15"/>
                        <a:pt x="31" y="11"/>
                        <a:pt x="27" y="9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" y="139"/>
                        <a:pt x="1" y="139"/>
                        <a:pt x="1" y="139"/>
                      </a:cubicBezTo>
                      <a:cubicBezTo>
                        <a:pt x="0" y="144"/>
                        <a:pt x="4" y="150"/>
                        <a:pt x="10" y="150"/>
                      </a:cubicBezTo>
                      <a:cubicBezTo>
                        <a:pt x="45" y="155"/>
                        <a:pt x="45" y="155"/>
                        <a:pt x="45" y="155"/>
                      </a:cubicBezTo>
                      <a:cubicBezTo>
                        <a:pt x="51" y="156"/>
                        <a:pt x="56" y="152"/>
                        <a:pt x="57" y="146"/>
                      </a:cubicBezTo>
                      <a:cubicBezTo>
                        <a:pt x="75" y="8"/>
                        <a:pt x="75" y="8"/>
                        <a:pt x="75" y="8"/>
                      </a:cubicBezTo>
                      <a:cubicBezTo>
                        <a:pt x="67" y="7"/>
                        <a:pt x="67" y="7"/>
                        <a:pt x="67" y="7"/>
                      </a:cubicBezTo>
                      <a:lnTo>
                        <a:pt x="65" y="16"/>
                      </a:lnTo>
                      <a:close/>
                      <a:moveTo>
                        <a:pt x="48" y="145"/>
                      </a:moveTo>
                      <a:cubicBezTo>
                        <a:pt x="48" y="146"/>
                        <a:pt x="47" y="147"/>
                        <a:pt x="46" y="146"/>
                      </a:cubicBezTo>
                      <a:cubicBezTo>
                        <a:pt x="11" y="142"/>
                        <a:pt x="11" y="142"/>
                        <a:pt x="11" y="142"/>
                      </a:cubicBezTo>
                      <a:cubicBezTo>
                        <a:pt x="10" y="142"/>
                        <a:pt x="10" y="141"/>
                        <a:pt x="10" y="140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8" y="19"/>
                        <a:pt x="30" y="20"/>
                        <a:pt x="32" y="21"/>
                      </a:cubicBezTo>
                      <a:cubicBezTo>
                        <a:pt x="17" y="129"/>
                        <a:pt x="17" y="129"/>
                        <a:pt x="17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35" y="22"/>
                        <a:pt x="35" y="22"/>
                        <a:pt x="35" y="22"/>
                      </a:cubicBezTo>
                      <a:cubicBezTo>
                        <a:pt x="38" y="23"/>
                        <a:pt x="40" y="23"/>
                        <a:pt x="43" y="24"/>
                      </a:cubicBezTo>
                      <a:cubicBezTo>
                        <a:pt x="28" y="131"/>
                        <a:pt x="28" y="131"/>
                        <a:pt x="28" y="131"/>
                      </a:cubicBezTo>
                      <a:cubicBezTo>
                        <a:pt x="32" y="131"/>
                        <a:pt x="32" y="131"/>
                        <a:pt x="32" y="131"/>
                      </a:cubicBezTo>
                      <a:cubicBezTo>
                        <a:pt x="47" y="25"/>
                        <a:pt x="47" y="25"/>
                        <a:pt x="47" y="25"/>
                      </a:cubicBezTo>
                      <a:cubicBezTo>
                        <a:pt x="49" y="25"/>
                        <a:pt x="51" y="25"/>
                        <a:pt x="54" y="25"/>
                      </a:cubicBezTo>
                      <a:cubicBezTo>
                        <a:pt x="40" y="132"/>
                        <a:pt x="40" y="132"/>
                        <a:pt x="40" y="132"/>
                      </a:cubicBezTo>
                      <a:cubicBezTo>
                        <a:pt x="43" y="132"/>
                        <a:pt x="43" y="132"/>
                        <a:pt x="43" y="132"/>
                      </a:cubicBezTo>
                      <a:cubicBezTo>
                        <a:pt x="58" y="25"/>
                        <a:pt x="58" y="25"/>
                        <a:pt x="58" y="25"/>
                      </a:cubicBezTo>
                      <a:cubicBezTo>
                        <a:pt x="60" y="25"/>
                        <a:pt x="62" y="25"/>
                        <a:pt x="64" y="25"/>
                      </a:cubicBezTo>
                      <a:lnTo>
                        <a:pt x="48" y="1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68" name="Rectangle 77"/>
                <p:cNvSpPr>
                  <a:spLocks noChangeArrowheads="1"/>
                </p:cNvSpPr>
                <p:nvPr/>
              </p:nvSpPr>
              <p:spPr bwMode="auto">
                <a:xfrm>
                  <a:off x="3666043" y="2571029"/>
                  <a:ext cx="539750" cy="41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69" name="Freeform 78"/>
                <p:cNvSpPr/>
                <p:nvPr/>
              </p:nvSpPr>
              <p:spPr bwMode="auto">
                <a:xfrm>
                  <a:off x="4145468" y="2623417"/>
                  <a:ext cx="57150" cy="217488"/>
                </a:xfrm>
                <a:custGeom>
                  <a:avLst/>
                  <a:gdLst>
                    <a:gd name="T0" fmla="*/ 10 w 15"/>
                    <a:gd name="T1" fmla="*/ 0 h 58"/>
                    <a:gd name="T2" fmla="*/ 5 w 15"/>
                    <a:gd name="T3" fmla="*/ 0 h 58"/>
                    <a:gd name="T4" fmla="*/ 5 w 15"/>
                    <a:gd name="T5" fmla="*/ 38 h 58"/>
                    <a:gd name="T6" fmla="*/ 0 w 15"/>
                    <a:gd name="T7" fmla="*/ 50 h 58"/>
                    <a:gd name="T8" fmla="*/ 7 w 15"/>
                    <a:gd name="T9" fmla="*/ 58 h 58"/>
                    <a:gd name="T10" fmla="*/ 15 w 15"/>
                    <a:gd name="T11" fmla="*/ 50 h 58"/>
                    <a:gd name="T12" fmla="*/ 10 w 15"/>
                    <a:gd name="T13" fmla="*/ 38 h 58"/>
                    <a:gd name="T14" fmla="*/ 10 w 15"/>
                    <a:gd name="T15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58">
                      <a:moveTo>
                        <a:pt x="10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2" y="41"/>
                        <a:pt x="0" y="47"/>
                        <a:pt x="0" y="50"/>
                      </a:cubicBezTo>
                      <a:cubicBezTo>
                        <a:pt x="0" y="54"/>
                        <a:pt x="3" y="58"/>
                        <a:pt x="7" y="58"/>
                      </a:cubicBezTo>
                      <a:cubicBezTo>
                        <a:pt x="11" y="58"/>
                        <a:pt x="15" y="54"/>
                        <a:pt x="15" y="50"/>
                      </a:cubicBezTo>
                      <a:cubicBezTo>
                        <a:pt x="15" y="47"/>
                        <a:pt x="13" y="41"/>
                        <a:pt x="10" y="38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70" name="Rectangle 79"/>
                <p:cNvSpPr>
                  <a:spLocks noChangeArrowheads="1"/>
                </p:cNvSpPr>
                <p:nvPr/>
              </p:nvSpPr>
              <p:spPr bwMode="auto">
                <a:xfrm>
                  <a:off x="3721605" y="2631354"/>
                  <a:ext cx="417513" cy="16033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8" name="组合 217"/>
              <p:cNvGrpSpPr/>
              <p:nvPr/>
            </p:nvGrpSpPr>
            <p:grpSpPr>
              <a:xfrm>
                <a:off x="7822118" y="2458317"/>
                <a:ext cx="852488" cy="857250"/>
                <a:chOff x="7822118" y="2458317"/>
                <a:chExt cx="852488" cy="857250"/>
              </a:xfrm>
              <a:grpFill/>
            </p:grpSpPr>
            <p:sp>
              <p:nvSpPr>
                <p:cNvPr id="263" name="Freeform 82"/>
                <p:cNvSpPr/>
                <p:nvPr/>
              </p:nvSpPr>
              <p:spPr bwMode="auto">
                <a:xfrm>
                  <a:off x="8069768" y="2458317"/>
                  <a:ext cx="360363" cy="165100"/>
                </a:xfrm>
                <a:custGeom>
                  <a:avLst/>
                  <a:gdLst>
                    <a:gd name="T0" fmla="*/ 18 w 96"/>
                    <a:gd name="T1" fmla="*/ 18 h 44"/>
                    <a:gd name="T2" fmla="*/ 77 w 96"/>
                    <a:gd name="T3" fmla="*/ 18 h 44"/>
                    <a:gd name="T4" fmla="*/ 77 w 96"/>
                    <a:gd name="T5" fmla="*/ 44 h 44"/>
                    <a:gd name="T6" fmla="*/ 96 w 96"/>
                    <a:gd name="T7" fmla="*/ 44 h 44"/>
                    <a:gd name="T8" fmla="*/ 96 w 96"/>
                    <a:gd name="T9" fmla="*/ 9 h 44"/>
                    <a:gd name="T10" fmla="*/ 86 w 96"/>
                    <a:gd name="T11" fmla="*/ 0 h 44"/>
                    <a:gd name="T12" fmla="*/ 10 w 96"/>
                    <a:gd name="T13" fmla="*/ 0 h 44"/>
                    <a:gd name="T14" fmla="*/ 0 w 96"/>
                    <a:gd name="T15" fmla="*/ 9 h 44"/>
                    <a:gd name="T16" fmla="*/ 0 w 96"/>
                    <a:gd name="T17" fmla="*/ 44 h 44"/>
                    <a:gd name="T18" fmla="*/ 18 w 96"/>
                    <a:gd name="T19" fmla="*/ 44 h 44"/>
                    <a:gd name="T20" fmla="*/ 18 w 96"/>
                    <a:gd name="T21" fmla="*/ 1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6" h="44">
                      <a:moveTo>
                        <a:pt x="18" y="18"/>
                      </a:moveTo>
                      <a:cubicBezTo>
                        <a:pt x="77" y="18"/>
                        <a:pt x="77" y="18"/>
                        <a:pt x="77" y="18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96" y="44"/>
                        <a:pt x="96" y="44"/>
                        <a:pt x="96" y="44"/>
                      </a:cubicBezTo>
                      <a:cubicBezTo>
                        <a:pt x="96" y="9"/>
                        <a:pt x="96" y="9"/>
                        <a:pt x="96" y="9"/>
                      </a:cubicBezTo>
                      <a:cubicBezTo>
                        <a:pt x="96" y="4"/>
                        <a:pt x="91" y="0"/>
                        <a:pt x="8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lnTo>
                        <a:pt x="18" y="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64" name="Freeform 83"/>
                <p:cNvSpPr>
                  <a:spLocks noEditPoints="1"/>
                </p:cNvSpPr>
                <p:nvPr/>
              </p:nvSpPr>
              <p:spPr bwMode="auto">
                <a:xfrm>
                  <a:off x="7822118" y="2637704"/>
                  <a:ext cx="852488" cy="677863"/>
                </a:xfrm>
                <a:custGeom>
                  <a:avLst/>
                  <a:gdLst>
                    <a:gd name="T0" fmla="*/ 212 w 227"/>
                    <a:gd name="T1" fmla="*/ 0 h 180"/>
                    <a:gd name="T2" fmla="*/ 15 w 227"/>
                    <a:gd name="T3" fmla="*/ 0 h 180"/>
                    <a:gd name="T4" fmla="*/ 0 w 227"/>
                    <a:gd name="T5" fmla="*/ 14 h 180"/>
                    <a:gd name="T6" fmla="*/ 0 w 227"/>
                    <a:gd name="T7" fmla="*/ 165 h 180"/>
                    <a:gd name="T8" fmla="*/ 15 w 227"/>
                    <a:gd name="T9" fmla="*/ 180 h 180"/>
                    <a:gd name="T10" fmla="*/ 212 w 227"/>
                    <a:gd name="T11" fmla="*/ 180 h 180"/>
                    <a:gd name="T12" fmla="*/ 227 w 227"/>
                    <a:gd name="T13" fmla="*/ 165 h 180"/>
                    <a:gd name="T14" fmla="*/ 227 w 227"/>
                    <a:gd name="T15" fmla="*/ 14 h 180"/>
                    <a:gd name="T16" fmla="*/ 212 w 227"/>
                    <a:gd name="T17" fmla="*/ 0 h 180"/>
                    <a:gd name="T18" fmla="*/ 172 w 227"/>
                    <a:gd name="T19" fmla="*/ 69 h 180"/>
                    <a:gd name="T20" fmla="*/ 183 w 227"/>
                    <a:gd name="T21" fmla="*/ 80 h 180"/>
                    <a:gd name="T22" fmla="*/ 172 w 227"/>
                    <a:gd name="T23" fmla="*/ 90 h 180"/>
                    <a:gd name="T24" fmla="*/ 161 w 227"/>
                    <a:gd name="T25" fmla="*/ 80 h 180"/>
                    <a:gd name="T26" fmla="*/ 172 w 227"/>
                    <a:gd name="T27" fmla="*/ 69 h 180"/>
                    <a:gd name="T28" fmla="*/ 53 w 227"/>
                    <a:gd name="T29" fmla="*/ 71 h 180"/>
                    <a:gd name="T30" fmla="*/ 64 w 227"/>
                    <a:gd name="T31" fmla="*/ 81 h 180"/>
                    <a:gd name="T32" fmla="*/ 53 w 227"/>
                    <a:gd name="T33" fmla="*/ 92 h 180"/>
                    <a:gd name="T34" fmla="*/ 42 w 227"/>
                    <a:gd name="T35" fmla="*/ 81 h 180"/>
                    <a:gd name="T36" fmla="*/ 53 w 227"/>
                    <a:gd name="T37" fmla="*/ 71 h 180"/>
                    <a:gd name="T38" fmla="*/ 209 w 227"/>
                    <a:gd name="T39" fmla="*/ 162 h 180"/>
                    <a:gd name="T40" fmla="*/ 185 w 227"/>
                    <a:gd name="T41" fmla="*/ 162 h 180"/>
                    <a:gd name="T42" fmla="*/ 185 w 227"/>
                    <a:gd name="T43" fmla="*/ 111 h 180"/>
                    <a:gd name="T44" fmla="*/ 161 w 227"/>
                    <a:gd name="T45" fmla="*/ 111 h 180"/>
                    <a:gd name="T46" fmla="*/ 161 w 227"/>
                    <a:gd name="T47" fmla="*/ 162 h 180"/>
                    <a:gd name="T48" fmla="*/ 64 w 227"/>
                    <a:gd name="T49" fmla="*/ 162 h 180"/>
                    <a:gd name="T50" fmla="*/ 64 w 227"/>
                    <a:gd name="T51" fmla="*/ 111 h 180"/>
                    <a:gd name="T52" fmla="*/ 39 w 227"/>
                    <a:gd name="T53" fmla="*/ 111 h 180"/>
                    <a:gd name="T54" fmla="*/ 39 w 227"/>
                    <a:gd name="T55" fmla="*/ 162 h 180"/>
                    <a:gd name="T56" fmla="*/ 19 w 227"/>
                    <a:gd name="T57" fmla="*/ 162 h 180"/>
                    <a:gd name="T58" fmla="*/ 19 w 227"/>
                    <a:gd name="T59" fmla="*/ 18 h 180"/>
                    <a:gd name="T60" fmla="*/ 28 w 227"/>
                    <a:gd name="T61" fmla="*/ 18 h 180"/>
                    <a:gd name="T62" fmla="*/ 28 w 227"/>
                    <a:gd name="T63" fmla="*/ 92 h 180"/>
                    <a:gd name="T64" fmla="*/ 39 w 227"/>
                    <a:gd name="T65" fmla="*/ 103 h 180"/>
                    <a:gd name="T66" fmla="*/ 187 w 227"/>
                    <a:gd name="T67" fmla="*/ 103 h 180"/>
                    <a:gd name="T68" fmla="*/ 198 w 227"/>
                    <a:gd name="T69" fmla="*/ 92 h 180"/>
                    <a:gd name="T70" fmla="*/ 198 w 227"/>
                    <a:gd name="T71" fmla="*/ 18 h 180"/>
                    <a:gd name="T72" fmla="*/ 209 w 227"/>
                    <a:gd name="T73" fmla="*/ 18 h 180"/>
                    <a:gd name="T74" fmla="*/ 209 w 227"/>
                    <a:gd name="T75" fmla="*/ 162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27" h="180">
                      <a:moveTo>
                        <a:pt x="212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0" y="173"/>
                        <a:pt x="7" y="180"/>
                        <a:pt x="15" y="180"/>
                      </a:cubicBezTo>
                      <a:cubicBezTo>
                        <a:pt x="212" y="180"/>
                        <a:pt x="212" y="180"/>
                        <a:pt x="212" y="180"/>
                      </a:cubicBezTo>
                      <a:cubicBezTo>
                        <a:pt x="221" y="180"/>
                        <a:pt x="227" y="173"/>
                        <a:pt x="227" y="165"/>
                      </a:cubicBezTo>
                      <a:cubicBezTo>
                        <a:pt x="227" y="14"/>
                        <a:pt x="227" y="14"/>
                        <a:pt x="227" y="14"/>
                      </a:cubicBezTo>
                      <a:cubicBezTo>
                        <a:pt x="227" y="6"/>
                        <a:pt x="221" y="0"/>
                        <a:pt x="212" y="0"/>
                      </a:cubicBezTo>
                      <a:close/>
                      <a:moveTo>
                        <a:pt x="172" y="69"/>
                      </a:moveTo>
                      <a:cubicBezTo>
                        <a:pt x="178" y="69"/>
                        <a:pt x="183" y="74"/>
                        <a:pt x="183" y="80"/>
                      </a:cubicBezTo>
                      <a:cubicBezTo>
                        <a:pt x="183" y="86"/>
                        <a:pt x="178" y="90"/>
                        <a:pt x="172" y="90"/>
                      </a:cubicBezTo>
                      <a:cubicBezTo>
                        <a:pt x="166" y="90"/>
                        <a:pt x="161" y="86"/>
                        <a:pt x="161" y="80"/>
                      </a:cubicBezTo>
                      <a:cubicBezTo>
                        <a:pt x="161" y="74"/>
                        <a:pt x="166" y="69"/>
                        <a:pt x="172" y="69"/>
                      </a:cubicBezTo>
                      <a:close/>
                      <a:moveTo>
                        <a:pt x="53" y="71"/>
                      </a:moveTo>
                      <a:cubicBezTo>
                        <a:pt x="59" y="71"/>
                        <a:pt x="64" y="75"/>
                        <a:pt x="64" y="81"/>
                      </a:cubicBezTo>
                      <a:cubicBezTo>
                        <a:pt x="64" y="87"/>
                        <a:pt x="59" y="92"/>
                        <a:pt x="53" y="92"/>
                      </a:cubicBezTo>
                      <a:cubicBezTo>
                        <a:pt x="47" y="92"/>
                        <a:pt x="42" y="87"/>
                        <a:pt x="42" y="81"/>
                      </a:cubicBezTo>
                      <a:cubicBezTo>
                        <a:pt x="42" y="75"/>
                        <a:pt x="47" y="71"/>
                        <a:pt x="53" y="71"/>
                      </a:cubicBezTo>
                      <a:close/>
                      <a:moveTo>
                        <a:pt x="209" y="162"/>
                      </a:moveTo>
                      <a:cubicBezTo>
                        <a:pt x="185" y="162"/>
                        <a:pt x="185" y="162"/>
                        <a:pt x="185" y="162"/>
                      </a:cubicBezTo>
                      <a:cubicBezTo>
                        <a:pt x="185" y="111"/>
                        <a:pt x="185" y="111"/>
                        <a:pt x="185" y="111"/>
                      </a:cubicBezTo>
                      <a:cubicBezTo>
                        <a:pt x="161" y="111"/>
                        <a:pt x="161" y="111"/>
                        <a:pt x="161" y="111"/>
                      </a:cubicBezTo>
                      <a:cubicBezTo>
                        <a:pt x="161" y="162"/>
                        <a:pt x="161" y="162"/>
                        <a:pt x="161" y="162"/>
                      </a:cubicBezTo>
                      <a:cubicBezTo>
                        <a:pt x="64" y="162"/>
                        <a:pt x="64" y="162"/>
                        <a:pt x="64" y="162"/>
                      </a:cubicBezTo>
                      <a:cubicBezTo>
                        <a:pt x="64" y="111"/>
                        <a:pt x="64" y="111"/>
                        <a:pt x="64" y="111"/>
                      </a:cubicBezTo>
                      <a:cubicBezTo>
                        <a:pt x="39" y="111"/>
                        <a:pt x="39" y="111"/>
                        <a:pt x="39" y="111"/>
                      </a:cubicBezTo>
                      <a:cubicBezTo>
                        <a:pt x="39" y="162"/>
                        <a:pt x="39" y="162"/>
                        <a:pt x="39" y="162"/>
                      </a:cubicBezTo>
                      <a:cubicBezTo>
                        <a:pt x="19" y="162"/>
                        <a:pt x="19" y="162"/>
                        <a:pt x="19" y="162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8" y="92"/>
                        <a:pt x="28" y="92"/>
                        <a:pt x="28" y="92"/>
                      </a:cubicBezTo>
                      <a:cubicBezTo>
                        <a:pt x="28" y="98"/>
                        <a:pt x="33" y="103"/>
                        <a:pt x="39" y="103"/>
                      </a:cubicBezTo>
                      <a:cubicBezTo>
                        <a:pt x="187" y="103"/>
                        <a:pt x="187" y="103"/>
                        <a:pt x="187" y="103"/>
                      </a:cubicBezTo>
                      <a:cubicBezTo>
                        <a:pt x="193" y="103"/>
                        <a:pt x="198" y="98"/>
                        <a:pt x="198" y="92"/>
                      </a:cubicBezTo>
                      <a:cubicBezTo>
                        <a:pt x="198" y="18"/>
                        <a:pt x="198" y="18"/>
                        <a:pt x="198" y="18"/>
                      </a:cubicBezTo>
                      <a:cubicBezTo>
                        <a:pt x="209" y="18"/>
                        <a:pt x="209" y="18"/>
                        <a:pt x="209" y="18"/>
                      </a:cubicBezTo>
                      <a:lnTo>
                        <a:pt x="209" y="1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19" name="组合 218"/>
              <p:cNvGrpSpPr/>
              <p:nvPr/>
            </p:nvGrpSpPr>
            <p:grpSpPr>
              <a:xfrm>
                <a:off x="7860218" y="818429"/>
                <a:ext cx="773112" cy="1120776"/>
                <a:chOff x="7860218" y="818429"/>
                <a:chExt cx="773112" cy="1120776"/>
              </a:xfrm>
              <a:grpFill/>
            </p:grpSpPr>
            <p:sp>
              <p:nvSpPr>
                <p:cNvPr id="254" name="Freeform 86"/>
                <p:cNvSpPr/>
                <p:nvPr/>
              </p:nvSpPr>
              <p:spPr bwMode="auto">
                <a:xfrm>
                  <a:off x="8303130" y="829542"/>
                  <a:ext cx="330200" cy="420688"/>
                </a:xfrm>
                <a:custGeom>
                  <a:avLst/>
                  <a:gdLst>
                    <a:gd name="T0" fmla="*/ 83 w 88"/>
                    <a:gd name="T1" fmla="*/ 9 h 112"/>
                    <a:gd name="T2" fmla="*/ 44 w 88"/>
                    <a:gd name="T3" fmla="*/ 76 h 112"/>
                    <a:gd name="T4" fmla="*/ 36 w 88"/>
                    <a:gd name="T5" fmla="*/ 78 h 112"/>
                    <a:gd name="T6" fmla="*/ 34 w 88"/>
                    <a:gd name="T7" fmla="*/ 70 h 112"/>
                    <a:gd name="T8" fmla="*/ 73 w 88"/>
                    <a:gd name="T9" fmla="*/ 3 h 112"/>
                    <a:gd name="T10" fmla="*/ 68 w 88"/>
                    <a:gd name="T11" fmla="*/ 0 h 112"/>
                    <a:gd name="T12" fmla="*/ 6 w 88"/>
                    <a:gd name="T13" fmla="*/ 64 h 112"/>
                    <a:gd name="T14" fmla="*/ 15 w 88"/>
                    <a:gd name="T15" fmla="*/ 96 h 112"/>
                    <a:gd name="T16" fmla="*/ 31 w 88"/>
                    <a:gd name="T17" fmla="*/ 105 h 112"/>
                    <a:gd name="T18" fmla="*/ 63 w 88"/>
                    <a:gd name="T19" fmla="*/ 97 h 112"/>
                    <a:gd name="T20" fmla="*/ 88 w 88"/>
                    <a:gd name="T21" fmla="*/ 12 h 112"/>
                    <a:gd name="T22" fmla="*/ 83 w 88"/>
                    <a:gd name="T23" fmla="*/ 9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8" h="112">
                      <a:moveTo>
                        <a:pt x="83" y="9"/>
                      </a:moveTo>
                      <a:cubicBezTo>
                        <a:pt x="44" y="76"/>
                        <a:pt x="44" y="76"/>
                        <a:pt x="44" y="76"/>
                      </a:cubicBezTo>
                      <a:cubicBezTo>
                        <a:pt x="43" y="79"/>
                        <a:pt x="39" y="80"/>
                        <a:pt x="36" y="78"/>
                      </a:cubicBezTo>
                      <a:cubicBezTo>
                        <a:pt x="33" y="76"/>
                        <a:pt x="32" y="73"/>
                        <a:pt x="34" y="70"/>
                      </a:cubicBezTo>
                      <a:cubicBezTo>
                        <a:pt x="73" y="3"/>
                        <a:pt x="73" y="3"/>
                        <a:pt x="73" y="3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0" y="75"/>
                        <a:pt x="4" y="90"/>
                        <a:pt x="15" y="96"/>
                      </a:cubicBezTo>
                      <a:cubicBezTo>
                        <a:pt x="31" y="105"/>
                        <a:pt x="31" y="105"/>
                        <a:pt x="31" y="105"/>
                      </a:cubicBezTo>
                      <a:cubicBezTo>
                        <a:pt x="42" y="112"/>
                        <a:pt x="56" y="108"/>
                        <a:pt x="63" y="97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lnTo>
                        <a:pt x="83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55" name="Freeform 87"/>
                <p:cNvSpPr/>
                <p:nvPr/>
              </p:nvSpPr>
              <p:spPr bwMode="auto">
                <a:xfrm>
                  <a:off x="8234868" y="1307379"/>
                  <a:ext cx="136525" cy="115888"/>
                </a:xfrm>
                <a:custGeom>
                  <a:avLst/>
                  <a:gdLst>
                    <a:gd name="T0" fmla="*/ 86 w 86"/>
                    <a:gd name="T1" fmla="*/ 38 h 73"/>
                    <a:gd name="T2" fmla="*/ 22 w 86"/>
                    <a:gd name="T3" fmla="*/ 0 h 73"/>
                    <a:gd name="T4" fmla="*/ 0 w 86"/>
                    <a:gd name="T5" fmla="*/ 35 h 73"/>
                    <a:gd name="T6" fmla="*/ 67 w 86"/>
                    <a:gd name="T7" fmla="*/ 73 h 73"/>
                    <a:gd name="T8" fmla="*/ 86 w 86"/>
                    <a:gd name="T9" fmla="*/ 38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73">
                      <a:moveTo>
                        <a:pt x="86" y="38"/>
                      </a:moveTo>
                      <a:lnTo>
                        <a:pt x="22" y="0"/>
                      </a:lnTo>
                      <a:lnTo>
                        <a:pt x="0" y="35"/>
                      </a:lnTo>
                      <a:lnTo>
                        <a:pt x="67" y="73"/>
                      </a:lnTo>
                      <a:lnTo>
                        <a:pt x="86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56" name="Freeform 88"/>
                <p:cNvSpPr/>
                <p:nvPr/>
              </p:nvSpPr>
              <p:spPr bwMode="auto">
                <a:xfrm>
                  <a:off x="8280905" y="1202604"/>
                  <a:ext cx="142875" cy="146050"/>
                </a:xfrm>
                <a:custGeom>
                  <a:avLst/>
                  <a:gdLst>
                    <a:gd name="T0" fmla="*/ 34 w 38"/>
                    <a:gd name="T1" fmla="*/ 26 h 39"/>
                    <a:gd name="T2" fmla="*/ 32 w 38"/>
                    <a:gd name="T3" fmla="*/ 8 h 39"/>
                    <a:gd name="T4" fmla="*/ 24 w 38"/>
                    <a:gd name="T5" fmla="*/ 4 h 39"/>
                    <a:gd name="T6" fmla="*/ 7 w 38"/>
                    <a:gd name="T7" fmla="*/ 11 h 39"/>
                    <a:gd name="T8" fmla="*/ 0 w 38"/>
                    <a:gd name="T9" fmla="*/ 23 h 39"/>
                    <a:gd name="T10" fmla="*/ 27 w 38"/>
                    <a:gd name="T11" fmla="*/ 39 h 39"/>
                    <a:gd name="T12" fmla="*/ 34 w 38"/>
                    <a:gd name="T13" fmla="*/ 2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" h="39">
                      <a:moveTo>
                        <a:pt x="34" y="26"/>
                      </a:moveTo>
                      <a:cubicBezTo>
                        <a:pt x="38" y="19"/>
                        <a:pt x="37" y="11"/>
                        <a:pt x="32" y="8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19" y="0"/>
                        <a:pt x="11" y="4"/>
                        <a:pt x="7" y="11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lnTo>
                        <a:pt x="34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57" name="Freeform 89"/>
                <p:cNvSpPr/>
                <p:nvPr/>
              </p:nvSpPr>
              <p:spPr bwMode="auto">
                <a:xfrm>
                  <a:off x="8085643" y="1302617"/>
                  <a:ext cx="138113" cy="117475"/>
                </a:xfrm>
                <a:custGeom>
                  <a:avLst/>
                  <a:gdLst>
                    <a:gd name="T0" fmla="*/ 21 w 87"/>
                    <a:gd name="T1" fmla="*/ 74 h 74"/>
                    <a:gd name="T2" fmla="*/ 87 w 87"/>
                    <a:gd name="T3" fmla="*/ 36 h 74"/>
                    <a:gd name="T4" fmla="*/ 66 w 87"/>
                    <a:gd name="T5" fmla="*/ 0 h 74"/>
                    <a:gd name="T6" fmla="*/ 0 w 87"/>
                    <a:gd name="T7" fmla="*/ 38 h 74"/>
                    <a:gd name="T8" fmla="*/ 21 w 87"/>
                    <a:gd name="T9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74">
                      <a:moveTo>
                        <a:pt x="21" y="74"/>
                      </a:moveTo>
                      <a:lnTo>
                        <a:pt x="87" y="36"/>
                      </a:lnTo>
                      <a:lnTo>
                        <a:pt x="66" y="0"/>
                      </a:lnTo>
                      <a:lnTo>
                        <a:pt x="0" y="38"/>
                      </a:lnTo>
                      <a:lnTo>
                        <a:pt x="21" y="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58" name="Freeform 90"/>
                <p:cNvSpPr/>
                <p:nvPr/>
              </p:nvSpPr>
              <p:spPr bwMode="auto">
                <a:xfrm>
                  <a:off x="8033255" y="1202604"/>
                  <a:ext cx="146050" cy="142875"/>
                </a:xfrm>
                <a:custGeom>
                  <a:avLst/>
                  <a:gdLst>
                    <a:gd name="T0" fmla="*/ 15 w 39"/>
                    <a:gd name="T1" fmla="*/ 3 h 38"/>
                    <a:gd name="T2" fmla="*/ 7 w 39"/>
                    <a:gd name="T3" fmla="*/ 7 h 38"/>
                    <a:gd name="T4" fmla="*/ 5 w 39"/>
                    <a:gd name="T5" fmla="*/ 26 h 38"/>
                    <a:gd name="T6" fmla="*/ 12 w 39"/>
                    <a:gd name="T7" fmla="*/ 38 h 38"/>
                    <a:gd name="T8" fmla="*/ 39 w 39"/>
                    <a:gd name="T9" fmla="*/ 23 h 38"/>
                    <a:gd name="T10" fmla="*/ 32 w 39"/>
                    <a:gd name="T11" fmla="*/ 10 h 38"/>
                    <a:gd name="T12" fmla="*/ 15 w 39"/>
                    <a:gd name="T13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9" h="38">
                      <a:moveTo>
                        <a:pt x="15" y="3"/>
                      </a:move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2" y="10"/>
                        <a:pt x="0" y="19"/>
                        <a:pt x="5" y="26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39" y="23"/>
                        <a:pt x="39" y="23"/>
                        <a:pt x="39" y="23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28" y="3"/>
                        <a:pt x="20" y="0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59" name="Freeform 91"/>
                <p:cNvSpPr/>
                <p:nvPr/>
              </p:nvSpPr>
              <p:spPr bwMode="auto">
                <a:xfrm>
                  <a:off x="8126918" y="1378817"/>
                  <a:ext cx="390525" cy="560388"/>
                </a:xfrm>
                <a:custGeom>
                  <a:avLst/>
                  <a:gdLst>
                    <a:gd name="T0" fmla="*/ 28 w 104"/>
                    <a:gd name="T1" fmla="*/ 0 h 149"/>
                    <a:gd name="T2" fmla="*/ 0 w 104"/>
                    <a:gd name="T3" fmla="*/ 16 h 149"/>
                    <a:gd name="T4" fmla="*/ 70 w 104"/>
                    <a:gd name="T5" fmla="*/ 139 h 149"/>
                    <a:gd name="T6" fmla="*/ 87 w 104"/>
                    <a:gd name="T7" fmla="*/ 146 h 149"/>
                    <a:gd name="T8" fmla="*/ 98 w 104"/>
                    <a:gd name="T9" fmla="*/ 139 h 149"/>
                    <a:gd name="T10" fmla="*/ 100 w 104"/>
                    <a:gd name="T11" fmla="*/ 121 h 149"/>
                    <a:gd name="T12" fmla="*/ 28 w 104"/>
                    <a:gd name="T13" fmla="*/ 0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4" h="149">
                      <a:moveTo>
                        <a:pt x="28" y="0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70" y="139"/>
                        <a:pt x="70" y="139"/>
                        <a:pt x="70" y="139"/>
                      </a:cubicBezTo>
                      <a:cubicBezTo>
                        <a:pt x="74" y="146"/>
                        <a:pt x="81" y="149"/>
                        <a:pt x="87" y="146"/>
                      </a:cubicBezTo>
                      <a:cubicBezTo>
                        <a:pt x="98" y="139"/>
                        <a:pt x="98" y="139"/>
                        <a:pt x="98" y="139"/>
                      </a:cubicBezTo>
                      <a:cubicBezTo>
                        <a:pt x="103" y="136"/>
                        <a:pt x="104" y="128"/>
                        <a:pt x="100" y="121"/>
                      </a:cubicBezTo>
                      <a:lnTo>
                        <a:pt x="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60" name="Freeform 92"/>
                <p:cNvSpPr/>
                <p:nvPr/>
              </p:nvSpPr>
              <p:spPr bwMode="auto">
                <a:xfrm>
                  <a:off x="8261855" y="1401042"/>
                  <a:ext cx="68263" cy="79375"/>
                </a:xfrm>
                <a:custGeom>
                  <a:avLst/>
                  <a:gdLst>
                    <a:gd name="T0" fmla="*/ 43 w 43"/>
                    <a:gd name="T1" fmla="*/ 24 h 50"/>
                    <a:gd name="T2" fmla="*/ 0 w 43"/>
                    <a:gd name="T3" fmla="*/ 0 h 50"/>
                    <a:gd name="T4" fmla="*/ 31 w 43"/>
                    <a:gd name="T5" fmla="*/ 50 h 50"/>
                    <a:gd name="T6" fmla="*/ 43 w 43"/>
                    <a:gd name="T7" fmla="*/ 2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50">
                      <a:moveTo>
                        <a:pt x="43" y="24"/>
                      </a:moveTo>
                      <a:lnTo>
                        <a:pt x="0" y="0"/>
                      </a:lnTo>
                      <a:lnTo>
                        <a:pt x="31" y="50"/>
                      </a:lnTo>
                      <a:lnTo>
                        <a:pt x="43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61" name="Freeform 93"/>
                <p:cNvSpPr/>
                <p:nvPr/>
              </p:nvSpPr>
              <p:spPr bwMode="auto">
                <a:xfrm>
                  <a:off x="7942768" y="1505817"/>
                  <a:ext cx="277813" cy="433388"/>
                </a:xfrm>
                <a:custGeom>
                  <a:avLst/>
                  <a:gdLst>
                    <a:gd name="T0" fmla="*/ 4 w 74"/>
                    <a:gd name="T1" fmla="*/ 88 h 115"/>
                    <a:gd name="T2" fmla="*/ 6 w 74"/>
                    <a:gd name="T3" fmla="*/ 106 h 115"/>
                    <a:gd name="T4" fmla="*/ 17 w 74"/>
                    <a:gd name="T5" fmla="*/ 112 h 115"/>
                    <a:gd name="T6" fmla="*/ 34 w 74"/>
                    <a:gd name="T7" fmla="*/ 105 h 115"/>
                    <a:gd name="T8" fmla="*/ 74 w 74"/>
                    <a:gd name="T9" fmla="*/ 34 h 115"/>
                    <a:gd name="T10" fmla="*/ 56 w 74"/>
                    <a:gd name="T11" fmla="*/ 0 h 115"/>
                    <a:gd name="T12" fmla="*/ 4 w 74"/>
                    <a:gd name="T13" fmla="*/ 88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115">
                      <a:moveTo>
                        <a:pt x="4" y="88"/>
                      </a:moveTo>
                      <a:cubicBezTo>
                        <a:pt x="0" y="95"/>
                        <a:pt x="1" y="103"/>
                        <a:pt x="6" y="106"/>
                      </a:cubicBezTo>
                      <a:cubicBezTo>
                        <a:pt x="17" y="112"/>
                        <a:pt x="17" y="112"/>
                        <a:pt x="17" y="112"/>
                      </a:cubicBezTo>
                      <a:cubicBezTo>
                        <a:pt x="22" y="115"/>
                        <a:pt x="30" y="112"/>
                        <a:pt x="34" y="105"/>
                      </a:cubicBezTo>
                      <a:cubicBezTo>
                        <a:pt x="74" y="34"/>
                        <a:pt x="74" y="34"/>
                        <a:pt x="74" y="34"/>
                      </a:cubicBezTo>
                      <a:cubicBezTo>
                        <a:pt x="56" y="0"/>
                        <a:pt x="56" y="0"/>
                        <a:pt x="56" y="0"/>
                      </a:cubicBezTo>
                      <a:lnTo>
                        <a:pt x="4" y="8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62" name="Freeform 94"/>
                <p:cNvSpPr/>
                <p:nvPr/>
              </p:nvSpPr>
              <p:spPr bwMode="auto">
                <a:xfrm>
                  <a:off x="7860218" y="818429"/>
                  <a:ext cx="280988" cy="412750"/>
                </a:xfrm>
                <a:custGeom>
                  <a:avLst/>
                  <a:gdLst>
                    <a:gd name="T0" fmla="*/ 65 w 75"/>
                    <a:gd name="T1" fmla="*/ 96 h 110"/>
                    <a:gd name="T2" fmla="*/ 70 w 75"/>
                    <a:gd name="T3" fmla="*/ 63 h 110"/>
                    <a:gd name="T4" fmla="*/ 10 w 75"/>
                    <a:gd name="T5" fmla="*/ 0 h 110"/>
                    <a:gd name="T6" fmla="*/ 13 w 75"/>
                    <a:gd name="T7" fmla="*/ 90 h 110"/>
                    <a:gd name="T8" fmla="*/ 13 w 75"/>
                    <a:gd name="T9" fmla="*/ 90 h 110"/>
                    <a:gd name="T10" fmla="*/ 20 w 75"/>
                    <a:gd name="T11" fmla="*/ 99 h 110"/>
                    <a:gd name="T12" fmla="*/ 65 w 75"/>
                    <a:gd name="T13" fmla="*/ 9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110">
                      <a:moveTo>
                        <a:pt x="65" y="96"/>
                      </a:moveTo>
                      <a:cubicBezTo>
                        <a:pt x="73" y="87"/>
                        <a:pt x="75" y="74"/>
                        <a:pt x="70" y="63"/>
                      </a:cubicBezTo>
                      <a:cubicBezTo>
                        <a:pt x="67" y="40"/>
                        <a:pt x="10" y="0"/>
                        <a:pt x="10" y="0"/>
                      </a:cubicBezTo>
                      <a:cubicBezTo>
                        <a:pt x="10" y="0"/>
                        <a:pt x="0" y="56"/>
                        <a:pt x="13" y="90"/>
                      </a:cubicBezTo>
                      <a:cubicBezTo>
                        <a:pt x="13" y="90"/>
                        <a:pt x="13" y="90"/>
                        <a:pt x="13" y="90"/>
                      </a:cubicBezTo>
                      <a:cubicBezTo>
                        <a:pt x="15" y="93"/>
                        <a:pt x="17" y="96"/>
                        <a:pt x="20" y="99"/>
                      </a:cubicBezTo>
                      <a:cubicBezTo>
                        <a:pt x="33" y="110"/>
                        <a:pt x="53" y="109"/>
                        <a:pt x="65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20" name="组合 219"/>
              <p:cNvGrpSpPr/>
              <p:nvPr/>
            </p:nvGrpSpPr>
            <p:grpSpPr>
              <a:xfrm>
                <a:off x="286255" y="2442442"/>
                <a:ext cx="754063" cy="898525"/>
                <a:chOff x="286255" y="2442442"/>
                <a:chExt cx="754063" cy="898525"/>
              </a:xfrm>
              <a:grpFill/>
            </p:grpSpPr>
            <p:sp>
              <p:nvSpPr>
                <p:cNvPr id="250" name="Freeform 97"/>
                <p:cNvSpPr/>
                <p:nvPr/>
              </p:nvSpPr>
              <p:spPr bwMode="auto">
                <a:xfrm>
                  <a:off x="286255" y="2867892"/>
                  <a:ext cx="360363" cy="473075"/>
                </a:xfrm>
                <a:custGeom>
                  <a:avLst/>
                  <a:gdLst>
                    <a:gd name="T0" fmla="*/ 0 w 96"/>
                    <a:gd name="T1" fmla="*/ 126 h 126"/>
                    <a:gd name="T2" fmla="*/ 13 w 96"/>
                    <a:gd name="T3" fmla="*/ 126 h 126"/>
                    <a:gd name="T4" fmla="*/ 13 w 96"/>
                    <a:gd name="T5" fmla="*/ 24 h 126"/>
                    <a:gd name="T6" fmla="*/ 21 w 96"/>
                    <a:gd name="T7" fmla="*/ 11 h 126"/>
                    <a:gd name="T8" fmla="*/ 22 w 96"/>
                    <a:gd name="T9" fmla="*/ 11 h 126"/>
                    <a:gd name="T10" fmla="*/ 29 w 96"/>
                    <a:gd name="T11" fmla="*/ 24 h 126"/>
                    <a:gd name="T12" fmla="*/ 29 w 96"/>
                    <a:gd name="T13" fmla="*/ 126 h 126"/>
                    <a:gd name="T14" fmla="*/ 40 w 96"/>
                    <a:gd name="T15" fmla="*/ 126 h 126"/>
                    <a:gd name="T16" fmla="*/ 40 w 96"/>
                    <a:gd name="T17" fmla="*/ 24 h 126"/>
                    <a:gd name="T18" fmla="*/ 48 w 96"/>
                    <a:gd name="T19" fmla="*/ 11 h 126"/>
                    <a:gd name="T20" fmla="*/ 49 w 96"/>
                    <a:gd name="T21" fmla="*/ 11 h 126"/>
                    <a:gd name="T22" fmla="*/ 56 w 96"/>
                    <a:gd name="T23" fmla="*/ 24 h 126"/>
                    <a:gd name="T24" fmla="*/ 56 w 96"/>
                    <a:gd name="T25" fmla="*/ 126 h 126"/>
                    <a:gd name="T26" fmla="*/ 68 w 96"/>
                    <a:gd name="T27" fmla="*/ 126 h 126"/>
                    <a:gd name="T28" fmla="*/ 68 w 96"/>
                    <a:gd name="T29" fmla="*/ 24 h 126"/>
                    <a:gd name="T30" fmla="*/ 76 w 96"/>
                    <a:gd name="T31" fmla="*/ 11 h 126"/>
                    <a:gd name="T32" fmla="*/ 77 w 96"/>
                    <a:gd name="T33" fmla="*/ 11 h 126"/>
                    <a:gd name="T34" fmla="*/ 84 w 96"/>
                    <a:gd name="T35" fmla="*/ 24 h 126"/>
                    <a:gd name="T36" fmla="*/ 84 w 96"/>
                    <a:gd name="T37" fmla="*/ 126 h 126"/>
                    <a:gd name="T38" fmla="*/ 96 w 96"/>
                    <a:gd name="T39" fmla="*/ 126 h 126"/>
                    <a:gd name="T40" fmla="*/ 96 w 96"/>
                    <a:gd name="T41" fmla="*/ 0 h 126"/>
                    <a:gd name="T42" fmla="*/ 0 w 96"/>
                    <a:gd name="T43" fmla="*/ 0 h 126"/>
                    <a:gd name="T44" fmla="*/ 0 w 96"/>
                    <a:gd name="T45" fmla="*/ 126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6" h="126">
                      <a:moveTo>
                        <a:pt x="0" y="126"/>
                      </a:moveTo>
                      <a:cubicBezTo>
                        <a:pt x="13" y="126"/>
                        <a:pt x="13" y="126"/>
                        <a:pt x="13" y="126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3" y="16"/>
                        <a:pt x="17" y="11"/>
                        <a:pt x="21" y="11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26" y="11"/>
                        <a:pt x="29" y="16"/>
                        <a:pt x="29" y="24"/>
                      </a:cubicBezTo>
                      <a:cubicBezTo>
                        <a:pt x="29" y="126"/>
                        <a:pt x="29" y="126"/>
                        <a:pt x="29" y="126"/>
                      </a:cubicBezTo>
                      <a:cubicBezTo>
                        <a:pt x="40" y="126"/>
                        <a:pt x="40" y="126"/>
                        <a:pt x="40" y="126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40" y="16"/>
                        <a:pt x="44" y="11"/>
                        <a:pt x="48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53" y="11"/>
                        <a:pt x="56" y="16"/>
                        <a:pt x="56" y="24"/>
                      </a:cubicBezTo>
                      <a:cubicBezTo>
                        <a:pt x="56" y="126"/>
                        <a:pt x="56" y="126"/>
                        <a:pt x="56" y="126"/>
                      </a:cubicBezTo>
                      <a:cubicBezTo>
                        <a:pt x="68" y="126"/>
                        <a:pt x="68" y="126"/>
                        <a:pt x="68" y="126"/>
                      </a:cubicBezTo>
                      <a:cubicBezTo>
                        <a:pt x="68" y="24"/>
                        <a:pt x="68" y="24"/>
                        <a:pt x="68" y="24"/>
                      </a:cubicBezTo>
                      <a:cubicBezTo>
                        <a:pt x="68" y="16"/>
                        <a:pt x="72" y="11"/>
                        <a:pt x="76" y="11"/>
                      </a:cubicBezTo>
                      <a:cubicBezTo>
                        <a:pt x="77" y="11"/>
                        <a:pt x="77" y="11"/>
                        <a:pt x="77" y="11"/>
                      </a:cubicBezTo>
                      <a:cubicBezTo>
                        <a:pt x="81" y="11"/>
                        <a:pt x="84" y="16"/>
                        <a:pt x="84" y="24"/>
                      </a:cubicBezTo>
                      <a:cubicBezTo>
                        <a:pt x="84" y="126"/>
                        <a:pt x="84" y="126"/>
                        <a:pt x="84" y="126"/>
                      </a:cubicBezTo>
                      <a:cubicBezTo>
                        <a:pt x="96" y="126"/>
                        <a:pt x="96" y="126"/>
                        <a:pt x="96" y="126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51" name="Freeform 98"/>
                <p:cNvSpPr/>
                <p:nvPr/>
              </p:nvSpPr>
              <p:spPr bwMode="auto">
                <a:xfrm>
                  <a:off x="402143" y="2442442"/>
                  <a:ext cx="134938" cy="153988"/>
                </a:xfrm>
                <a:custGeom>
                  <a:avLst/>
                  <a:gdLst>
                    <a:gd name="T0" fmla="*/ 36 w 36"/>
                    <a:gd name="T1" fmla="*/ 38 h 41"/>
                    <a:gd name="T2" fmla="*/ 18 w 36"/>
                    <a:gd name="T3" fmla="*/ 0 h 41"/>
                    <a:gd name="T4" fmla="*/ 0 w 36"/>
                    <a:gd name="T5" fmla="*/ 39 h 41"/>
                    <a:gd name="T6" fmla="*/ 17 w 36"/>
                    <a:gd name="T7" fmla="*/ 41 h 41"/>
                    <a:gd name="T8" fmla="*/ 36 w 36"/>
                    <a:gd name="T9" fmla="*/ 3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41">
                      <a:moveTo>
                        <a:pt x="36" y="38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5" y="40"/>
                        <a:pt x="11" y="41"/>
                        <a:pt x="17" y="41"/>
                      </a:cubicBezTo>
                      <a:cubicBezTo>
                        <a:pt x="24" y="41"/>
                        <a:pt x="30" y="40"/>
                        <a:pt x="36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52" name="Freeform 99"/>
                <p:cNvSpPr/>
                <p:nvPr/>
              </p:nvSpPr>
              <p:spPr bwMode="auto">
                <a:xfrm>
                  <a:off x="286255" y="2626592"/>
                  <a:ext cx="360363" cy="200025"/>
                </a:xfrm>
                <a:custGeom>
                  <a:avLst/>
                  <a:gdLst>
                    <a:gd name="T0" fmla="*/ 72 w 96"/>
                    <a:gd name="T1" fmla="*/ 0 h 53"/>
                    <a:gd name="T2" fmla="*/ 48 w 96"/>
                    <a:gd name="T3" fmla="*/ 4 h 53"/>
                    <a:gd name="T4" fmla="*/ 26 w 96"/>
                    <a:gd name="T5" fmla="*/ 0 h 53"/>
                    <a:gd name="T6" fmla="*/ 0 w 96"/>
                    <a:gd name="T7" fmla="*/ 53 h 53"/>
                    <a:gd name="T8" fmla="*/ 96 w 96"/>
                    <a:gd name="T9" fmla="*/ 53 h 53"/>
                    <a:gd name="T10" fmla="*/ 72 w 96"/>
                    <a:gd name="T11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53">
                      <a:moveTo>
                        <a:pt x="72" y="0"/>
                      </a:moveTo>
                      <a:cubicBezTo>
                        <a:pt x="65" y="2"/>
                        <a:pt x="57" y="4"/>
                        <a:pt x="48" y="4"/>
                      </a:cubicBezTo>
                      <a:cubicBezTo>
                        <a:pt x="40" y="4"/>
                        <a:pt x="33" y="3"/>
                        <a:pt x="26" y="0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96" y="53"/>
                        <a:pt x="96" y="53"/>
                        <a:pt x="96" y="53"/>
                      </a:cubicBezTo>
                      <a:lnTo>
                        <a:pt x="7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53" name="Freeform 100"/>
                <p:cNvSpPr>
                  <a:spLocks noEditPoints="1"/>
                </p:cNvSpPr>
                <p:nvPr/>
              </p:nvSpPr>
              <p:spPr bwMode="auto">
                <a:xfrm>
                  <a:off x="699005" y="2747242"/>
                  <a:ext cx="341313" cy="593725"/>
                </a:xfrm>
                <a:custGeom>
                  <a:avLst/>
                  <a:gdLst>
                    <a:gd name="T0" fmla="*/ 85 w 91"/>
                    <a:gd name="T1" fmla="*/ 41 h 158"/>
                    <a:gd name="T2" fmla="*/ 85 w 91"/>
                    <a:gd name="T3" fmla="*/ 11 h 158"/>
                    <a:gd name="T4" fmla="*/ 74 w 91"/>
                    <a:gd name="T5" fmla="*/ 0 h 158"/>
                    <a:gd name="T6" fmla="*/ 17 w 91"/>
                    <a:gd name="T7" fmla="*/ 0 h 158"/>
                    <a:gd name="T8" fmla="*/ 6 w 91"/>
                    <a:gd name="T9" fmla="*/ 11 h 158"/>
                    <a:gd name="T10" fmla="*/ 6 w 91"/>
                    <a:gd name="T11" fmla="*/ 41 h 158"/>
                    <a:gd name="T12" fmla="*/ 0 w 91"/>
                    <a:gd name="T13" fmla="*/ 41 h 158"/>
                    <a:gd name="T14" fmla="*/ 0 w 91"/>
                    <a:gd name="T15" fmla="*/ 158 h 158"/>
                    <a:gd name="T16" fmla="*/ 91 w 91"/>
                    <a:gd name="T17" fmla="*/ 158 h 158"/>
                    <a:gd name="T18" fmla="*/ 91 w 91"/>
                    <a:gd name="T19" fmla="*/ 41 h 158"/>
                    <a:gd name="T20" fmla="*/ 85 w 91"/>
                    <a:gd name="T21" fmla="*/ 41 h 158"/>
                    <a:gd name="T22" fmla="*/ 76 w 91"/>
                    <a:gd name="T23" fmla="*/ 41 h 158"/>
                    <a:gd name="T24" fmla="*/ 15 w 91"/>
                    <a:gd name="T25" fmla="*/ 41 h 158"/>
                    <a:gd name="T26" fmla="*/ 15 w 91"/>
                    <a:gd name="T27" fmla="*/ 11 h 158"/>
                    <a:gd name="T28" fmla="*/ 17 w 91"/>
                    <a:gd name="T29" fmla="*/ 9 h 158"/>
                    <a:gd name="T30" fmla="*/ 74 w 91"/>
                    <a:gd name="T31" fmla="*/ 9 h 158"/>
                    <a:gd name="T32" fmla="*/ 76 w 91"/>
                    <a:gd name="T33" fmla="*/ 11 h 158"/>
                    <a:gd name="T34" fmla="*/ 76 w 91"/>
                    <a:gd name="T35" fmla="*/ 41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1" h="158">
                      <a:moveTo>
                        <a:pt x="85" y="41"/>
                      </a:moveTo>
                      <a:cubicBezTo>
                        <a:pt x="85" y="11"/>
                        <a:pt x="85" y="11"/>
                        <a:pt x="85" y="11"/>
                      </a:cubicBezTo>
                      <a:cubicBezTo>
                        <a:pt x="85" y="5"/>
                        <a:pt x="80" y="0"/>
                        <a:pt x="74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1" y="0"/>
                        <a:pt x="6" y="5"/>
                        <a:pt x="6" y="11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cubicBezTo>
                        <a:pt x="91" y="158"/>
                        <a:pt x="91" y="158"/>
                        <a:pt x="91" y="158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85" y="41"/>
                      </a:lnTo>
                      <a:close/>
                      <a:moveTo>
                        <a:pt x="76" y="41"/>
                      </a:move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15" y="10"/>
                        <a:pt x="16" y="9"/>
                        <a:pt x="17" y="9"/>
                      </a:cubicBezTo>
                      <a:cubicBezTo>
                        <a:pt x="74" y="9"/>
                        <a:pt x="74" y="9"/>
                        <a:pt x="74" y="9"/>
                      </a:cubicBezTo>
                      <a:cubicBezTo>
                        <a:pt x="75" y="9"/>
                        <a:pt x="76" y="10"/>
                        <a:pt x="76" y="11"/>
                      </a:cubicBezTo>
                      <a:lnTo>
                        <a:pt x="76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21" name="组合 220"/>
              <p:cNvGrpSpPr/>
              <p:nvPr/>
            </p:nvGrpSpPr>
            <p:grpSpPr>
              <a:xfrm>
                <a:off x="7863393" y="4010892"/>
                <a:ext cx="796925" cy="931863"/>
                <a:chOff x="7863393" y="4010892"/>
                <a:chExt cx="796925" cy="931863"/>
              </a:xfrm>
              <a:grpFill/>
            </p:grpSpPr>
            <p:sp>
              <p:nvSpPr>
                <p:cNvPr id="242" name="Freeform 103"/>
                <p:cNvSpPr/>
                <p:nvPr/>
              </p:nvSpPr>
              <p:spPr bwMode="auto">
                <a:xfrm>
                  <a:off x="7998330" y="4168054"/>
                  <a:ext cx="315913" cy="79375"/>
                </a:xfrm>
                <a:custGeom>
                  <a:avLst/>
                  <a:gdLst>
                    <a:gd name="T0" fmla="*/ 36 w 199"/>
                    <a:gd name="T1" fmla="*/ 33 h 50"/>
                    <a:gd name="T2" fmla="*/ 164 w 199"/>
                    <a:gd name="T3" fmla="*/ 33 h 50"/>
                    <a:gd name="T4" fmla="*/ 164 w 199"/>
                    <a:gd name="T5" fmla="*/ 50 h 50"/>
                    <a:gd name="T6" fmla="*/ 199 w 199"/>
                    <a:gd name="T7" fmla="*/ 50 h 50"/>
                    <a:gd name="T8" fmla="*/ 199 w 199"/>
                    <a:gd name="T9" fmla="*/ 0 h 50"/>
                    <a:gd name="T10" fmla="*/ 0 w 199"/>
                    <a:gd name="T11" fmla="*/ 0 h 50"/>
                    <a:gd name="T12" fmla="*/ 0 w 199"/>
                    <a:gd name="T13" fmla="*/ 50 h 50"/>
                    <a:gd name="T14" fmla="*/ 36 w 199"/>
                    <a:gd name="T15" fmla="*/ 50 h 50"/>
                    <a:gd name="T16" fmla="*/ 36 w 199"/>
                    <a:gd name="T17" fmla="*/ 33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9" h="50">
                      <a:moveTo>
                        <a:pt x="36" y="33"/>
                      </a:moveTo>
                      <a:lnTo>
                        <a:pt x="164" y="33"/>
                      </a:lnTo>
                      <a:lnTo>
                        <a:pt x="164" y="50"/>
                      </a:lnTo>
                      <a:lnTo>
                        <a:pt x="199" y="50"/>
                      </a:lnTo>
                      <a:lnTo>
                        <a:pt x="199" y="0"/>
                      </a:ln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36" y="50"/>
                      </a:lnTo>
                      <a:lnTo>
                        <a:pt x="36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3" name="Freeform 104"/>
                <p:cNvSpPr>
                  <a:spLocks noEditPoints="1"/>
                </p:cNvSpPr>
                <p:nvPr/>
              </p:nvSpPr>
              <p:spPr bwMode="auto">
                <a:xfrm>
                  <a:off x="7871330" y="4341092"/>
                  <a:ext cx="577850" cy="508000"/>
                </a:xfrm>
                <a:custGeom>
                  <a:avLst/>
                  <a:gdLst>
                    <a:gd name="T0" fmla="*/ 154 w 154"/>
                    <a:gd name="T1" fmla="*/ 117 h 135"/>
                    <a:gd name="T2" fmla="*/ 118 w 154"/>
                    <a:gd name="T3" fmla="*/ 12 h 135"/>
                    <a:gd name="T4" fmla="*/ 118 w 154"/>
                    <a:gd name="T5" fmla="*/ 0 h 135"/>
                    <a:gd name="T6" fmla="*/ 103 w 154"/>
                    <a:gd name="T7" fmla="*/ 0 h 135"/>
                    <a:gd name="T8" fmla="*/ 103 w 154"/>
                    <a:gd name="T9" fmla="*/ 14 h 135"/>
                    <a:gd name="T10" fmla="*/ 124 w 154"/>
                    <a:gd name="T11" fmla="*/ 74 h 135"/>
                    <a:gd name="T12" fmla="*/ 29 w 154"/>
                    <a:gd name="T13" fmla="*/ 74 h 135"/>
                    <a:gd name="T14" fmla="*/ 49 w 154"/>
                    <a:gd name="T15" fmla="*/ 14 h 135"/>
                    <a:gd name="T16" fmla="*/ 49 w 154"/>
                    <a:gd name="T17" fmla="*/ 0 h 135"/>
                    <a:gd name="T18" fmla="*/ 34 w 154"/>
                    <a:gd name="T19" fmla="*/ 0 h 135"/>
                    <a:gd name="T20" fmla="*/ 34 w 154"/>
                    <a:gd name="T21" fmla="*/ 12 h 135"/>
                    <a:gd name="T22" fmla="*/ 0 w 154"/>
                    <a:gd name="T23" fmla="*/ 117 h 135"/>
                    <a:gd name="T24" fmla="*/ 24 w 154"/>
                    <a:gd name="T25" fmla="*/ 135 h 135"/>
                    <a:gd name="T26" fmla="*/ 129 w 154"/>
                    <a:gd name="T27" fmla="*/ 135 h 135"/>
                    <a:gd name="T28" fmla="*/ 154 w 154"/>
                    <a:gd name="T29" fmla="*/ 117 h 135"/>
                    <a:gd name="T30" fmla="*/ 129 w 154"/>
                    <a:gd name="T31" fmla="*/ 121 h 135"/>
                    <a:gd name="T32" fmla="*/ 24 w 154"/>
                    <a:gd name="T33" fmla="*/ 121 h 135"/>
                    <a:gd name="T34" fmla="*/ 15 w 154"/>
                    <a:gd name="T35" fmla="*/ 117 h 135"/>
                    <a:gd name="T36" fmla="*/ 26 w 154"/>
                    <a:gd name="T37" fmla="*/ 83 h 135"/>
                    <a:gd name="T38" fmla="*/ 127 w 154"/>
                    <a:gd name="T39" fmla="*/ 83 h 135"/>
                    <a:gd name="T40" fmla="*/ 139 w 154"/>
                    <a:gd name="T41" fmla="*/ 117 h 135"/>
                    <a:gd name="T42" fmla="*/ 129 w 154"/>
                    <a:gd name="T43" fmla="*/ 121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4" h="135">
                      <a:moveTo>
                        <a:pt x="154" y="117"/>
                      </a:moveTo>
                      <a:cubicBezTo>
                        <a:pt x="118" y="12"/>
                        <a:pt x="118" y="12"/>
                        <a:pt x="118" y="12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14"/>
                        <a:pt x="103" y="14"/>
                        <a:pt x="103" y="14"/>
                      </a:cubicBezTo>
                      <a:cubicBezTo>
                        <a:pt x="124" y="74"/>
                        <a:pt x="124" y="74"/>
                        <a:pt x="124" y="74"/>
                      </a:cubicBezTo>
                      <a:cubicBezTo>
                        <a:pt x="29" y="74"/>
                        <a:pt x="29" y="74"/>
                        <a:pt x="29" y="7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27"/>
                        <a:pt x="11" y="135"/>
                        <a:pt x="24" y="135"/>
                      </a:cubicBezTo>
                      <a:cubicBezTo>
                        <a:pt x="129" y="135"/>
                        <a:pt x="129" y="135"/>
                        <a:pt x="129" y="135"/>
                      </a:cubicBezTo>
                      <a:cubicBezTo>
                        <a:pt x="143" y="135"/>
                        <a:pt x="154" y="127"/>
                        <a:pt x="154" y="117"/>
                      </a:cubicBezTo>
                      <a:close/>
                      <a:moveTo>
                        <a:pt x="129" y="121"/>
                      </a:moveTo>
                      <a:cubicBezTo>
                        <a:pt x="24" y="121"/>
                        <a:pt x="24" y="121"/>
                        <a:pt x="24" y="121"/>
                      </a:cubicBezTo>
                      <a:cubicBezTo>
                        <a:pt x="19" y="121"/>
                        <a:pt x="16" y="119"/>
                        <a:pt x="15" y="117"/>
                      </a:cubicBezTo>
                      <a:cubicBezTo>
                        <a:pt x="26" y="83"/>
                        <a:pt x="26" y="83"/>
                        <a:pt x="26" y="83"/>
                      </a:cubicBezTo>
                      <a:cubicBezTo>
                        <a:pt x="127" y="83"/>
                        <a:pt x="127" y="83"/>
                        <a:pt x="127" y="83"/>
                      </a:cubicBezTo>
                      <a:cubicBezTo>
                        <a:pt x="139" y="117"/>
                        <a:pt x="139" y="117"/>
                        <a:pt x="139" y="117"/>
                      </a:cubicBezTo>
                      <a:cubicBezTo>
                        <a:pt x="137" y="119"/>
                        <a:pt x="134" y="121"/>
                        <a:pt x="129" y="1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4" name="Freeform 105"/>
                <p:cNvSpPr/>
                <p:nvPr/>
              </p:nvSpPr>
              <p:spPr bwMode="auto">
                <a:xfrm>
                  <a:off x="7863393" y="4010892"/>
                  <a:ext cx="796925" cy="931863"/>
                </a:xfrm>
                <a:custGeom>
                  <a:avLst/>
                  <a:gdLst>
                    <a:gd name="T0" fmla="*/ 197 w 212"/>
                    <a:gd name="T1" fmla="*/ 233 h 248"/>
                    <a:gd name="T2" fmla="*/ 182 w 212"/>
                    <a:gd name="T3" fmla="*/ 233 h 248"/>
                    <a:gd name="T4" fmla="*/ 182 w 212"/>
                    <a:gd name="T5" fmla="*/ 83 h 248"/>
                    <a:gd name="T6" fmla="*/ 202 w 212"/>
                    <a:gd name="T7" fmla="*/ 83 h 248"/>
                    <a:gd name="T8" fmla="*/ 202 w 212"/>
                    <a:gd name="T9" fmla="*/ 68 h 248"/>
                    <a:gd name="T10" fmla="*/ 182 w 212"/>
                    <a:gd name="T11" fmla="*/ 68 h 248"/>
                    <a:gd name="T12" fmla="*/ 182 w 212"/>
                    <a:gd name="T13" fmla="*/ 0 h 248"/>
                    <a:gd name="T14" fmla="*/ 167 w 212"/>
                    <a:gd name="T15" fmla="*/ 0 h 248"/>
                    <a:gd name="T16" fmla="*/ 167 w 212"/>
                    <a:gd name="T17" fmla="*/ 68 h 248"/>
                    <a:gd name="T18" fmla="*/ 0 w 212"/>
                    <a:gd name="T19" fmla="*/ 68 h 248"/>
                    <a:gd name="T20" fmla="*/ 0 w 212"/>
                    <a:gd name="T21" fmla="*/ 83 h 248"/>
                    <a:gd name="T22" fmla="*/ 167 w 212"/>
                    <a:gd name="T23" fmla="*/ 83 h 248"/>
                    <a:gd name="T24" fmla="*/ 167 w 212"/>
                    <a:gd name="T25" fmla="*/ 233 h 248"/>
                    <a:gd name="T26" fmla="*/ 151 w 212"/>
                    <a:gd name="T27" fmla="*/ 233 h 248"/>
                    <a:gd name="T28" fmla="*/ 136 w 212"/>
                    <a:gd name="T29" fmla="*/ 240 h 248"/>
                    <a:gd name="T30" fmla="*/ 136 w 212"/>
                    <a:gd name="T31" fmla="*/ 248 h 248"/>
                    <a:gd name="T32" fmla="*/ 212 w 212"/>
                    <a:gd name="T33" fmla="*/ 248 h 248"/>
                    <a:gd name="T34" fmla="*/ 212 w 212"/>
                    <a:gd name="T35" fmla="*/ 240 h 248"/>
                    <a:gd name="T36" fmla="*/ 197 w 212"/>
                    <a:gd name="T37" fmla="*/ 233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12" h="248">
                      <a:moveTo>
                        <a:pt x="197" y="233"/>
                      </a:moveTo>
                      <a:cubicBezTo>
                        <a:pt x="182" y="233"/>
                        <a:pt x="182" y="233"/>
                        <a:pt x="182" y="233"/>
                      </a:cubicBezTo>
                      <a:cubicBezTo>
                        <a:pt x="182" y="83"/>
                        <a:pt x="182" y="83"/>
                        <a:pt x="182" y="83"/>
                      </a:cubicBezTo>
                      <a:cubicBezTo>
                        <a:pt x="202" y="83"/>
                        <a:pt x="202" y="83"/>
                        <a:pt x="202" y="83"/>
                      </a:cubicBezTo>
                      <a:cubicBezTo>
                        <a:pt x="202" y="68"/>
                        <a:pt x="202" y="68"/>
                        <a:pt x="202" y="68"/>
                      </a:cubicBezTo>
                      <a:cubicBezTo>
                        <a:pt x="182" y="68"/>
                        <a:pt x="182" y="68"/>
                        <a:pt x="182" y="68"/>
                      </a:cubicBezTo>
                      <a:cubicBezTo>
                        <a:pt x="182" y="0"/>
                        <a:pt x="182" y="0"/>
                        <a:pt x="182" y="0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167" y="68"/>
                        <a:pt x="167" y="68"/>
                        <a:pt x="167" y="68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167" y="83"/>
                        <a:pt x="167" y="83"/>
                        <a:pt x="167" y="83"/>
                      </a:cubicBezTo>
                      <a:cubicBezTo>
                        <a:pt x="167" y="233"/>
                        <a:pt x="167" y="233"/>
                        <a:pt x="167" y="233"/>
                      </a:cubicBezTo>
                      <a:cubicBezTo>
                        <a:pt x="151" y="233"/>
                        <a:pt x="151" y="233"/>
                        <a:pt x="151" y="233"/>
                      </a:cubicBezTo>
                      <a:cubicBezTo>
                        <a:pt x="143" y="233"/>
                        <a:pt x="136" y="236"/>
                        <a:pt x="136" y="240"/>
                      </a:cubicBezTo>
                      <a:cubicBezTo>
                        <a:pt x="136" y="248"/>
                        <a:pt x="136" y="248"/>
                        <a:pt x="136" y="248"/>
                      </a:cubicBezTo>
                      <a:cubicBezTo>
                        <a:pt x="212" y="248"/>
                        <a:pt x="212" y="248"/>
                        <a:pt x="212" y="248"/>
                      </a:cubicBezTo>
                      <a:cubicBezTo>
                        <a:pt x="212" y="240"/>
                        <a:pt x="212" y="240"/>
                        <a:pt x="212" y="240"/>
                      </a:cubicBezTo>
                      <a:cubicBezTo>
                        <a:pt x="212" y="236"/>
                        <a:pt x="205" y="233"/>
                        <a:pt x="197" y="2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5" name="Oval 106"/>
                <p:cNvSpPr>
                  <a:spLocks noChangeArrowheads="1"/>
                </p:cNvSpPr>
                <p:nvPr/>
              </p:nvSpPr>
              <p:spPr bwMode="auto">
                <a:xfrm>
                  <a:off x="8190418" y="4736379"/>
                  <a:ext cx="30163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6" name="Oval 107"/>
                <p:cNvSpPr>
                  <a:spLocks noChangeArrowheads="1"/>
                </p:cNvSpPr>
                <p:nvPr/>
              </p:nvSpPr>
              <p:spPr bwMode="auto">
                <a:xfrm>
                  <a:off x="8253918" y="4664942"/>
                  <a:ext cx="30163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7" name="Oval 108"/>
                <p:cNvSpPr>
                  <a:spLocks noChangeArrowheads="1"/>
                </p:cNvSpPr>
                <p:nvPr/>
              </p:nvSpPr>
              <p:spPr bwMode="auto">
                <a:xfrm>
                  <a:off x="8269793" y="4720504"/>
                  <a:ext cx="63500" cy="603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8" name="Oval 109"/>
                <p:cNvSpPr>
                  <a:spLocks noChangeArrowheads="1"/>
                </p:cNvSpPr>
                <p:nvPr/>
              </p:nvSpPr>
              <p:spPr bwMode="auto">
                <a:xfrm>
                  <a:off x="7998330" y="4750667"/>
                  <a:ext cx="30163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9" name="Oval 110"/>
                <p:cNvSpPr>
                  <a:spLocks noChangeArrowheads="1"/>
                </p:cNvSpPr>
                <p:nvPr/>
              </p:nvSpPr>
              <p:spPr bwMode="auto">
                <a:xfrm>
                  <a:off x="7984043" y="4679229"/>
                  <a:ext cx="30163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22" name="组合 221"/>
              <p:cNvGrpSpPr/>
              <p:nvPr/>
            </p:nvGrpSpPr>
            <p:grpSpPr>
              <a:xfrm>
                <a:off x="165605" y="4160117"/>
                <a:ext cx="962026" cy="631825"/>
                <a:chOff x="165605" y="4160117"/>
                <a:chExt cx="962026" cy="631825"/>
              </a:xfrm>
              <a:grpFill/>
            </p:grpSpPr>
            <p:sp>
              <p:nvSpPr>
                <p:cNvPr id="238" name="Freeform 113"/>
                <p:cNvSpPr/>
                <p:nvPr/>
              </p:nvSpPr>
              <p:spPr bwMode="auto">
                <a:xfrm>
                  <a:off x="170368" y="4676054"/>
                  <a:ext cx="957263" cy="115888"/>
                </a:xfrm>
                <a:custGeom>
                  <a:avLst/>
                  <a:gdLst>
                    <a:gd name="T0" fmla="*/ 145 w 255"/>
                    <a:gd name="T1" fmla="*/ 26 h 31"/>
                    <a:gd name="T2" fmla="*/ 145 w 255"/>
                    <a:gd name="T3" fmla="*/ 22 h 31"/>
                    <a:gd name="T4" fmla="*/ 253 w 255"/>
                    <a:gd name="T5" fmla="*/ 22 h 31"/>
                    <a:gd name="T6" fmla="*/ 251 w 255"/>
                    <a:gd name="T7" fmla="*/ 17 h 31"/>
                    <a:gd name="T8" fmla="*/ 157 w 255"/>
                    <a:gd name="T9" fmla="*/ 17 h 31"/>
                    <a:gd name="T10" fmla="*/ 157 w 255"/>
                    <a:gd name="T11" fmla="*/ 12 h 31"/>
                    <a:gd name="T12" fmla="*/ 248 w 255"/>
                    <a:gd name="T13" fmla="*/ 12 h 31"/>
                    <a:gd name="T14" fmla="*/ 193 w 255"/>
                    <a:gd name="T15" fmla="*/ 2 h 31"/>
                    <a:gd name="T16" fmla="*/ 136 w 255"/>
                    <a:gd name="T17" fmla="*/ 13 h 31"/>
                    <a:gd name="T18" fmla="*/ 136 w 255"/>
                    <a:gd name="T19" fmla="*/ 17 h 31"/>
                    <a:gd name="T20" fmla="*/ 127 w 255"/>
                    <a:gd name="T21" fmla="*/ 17 h 31"/>
                    <a:gd name="T22" fmla="*/ 119 w 255"/>
                    <a:gd name="T23" fmla="*/ 17 h 31"/>
                    <a:gd name="T24" fmla="*/ 119 w 255"/>
                    <a:gd name="T25" fmla="*/ 14 h 31"/>
                    <a:gd name="T26" fmla="*/ 61 w 255"/>
                    <a:gd name="T27" fmla="*/ 0 h 31"/>
                    <a:gd name="T28" fmla="*/ 6 w 255"/>
                    <a:gd name="T29" fmla="*/ 10 h 31"/>
                    <a:gd name="T30" fmla="*/ 97 w 255"/>
                    <a:gd name="T31" fmla="*/ 10 h 31"/>
                    <a:gd name="T32" fmla="*/ 97 w 255"/>
                    <a:gd name="T33" fmla="*/ 14 h 31"/>
                    <a:gd name="T34" fmla="*/ 2 w 255"/>
                    <a:gd name="T35" fmla="*/ 14 h 31"/>
                    <a:gd name="T36" fmla="*/ 2 w 255"/>
                    <a:gd name="T37" fmla="*/ 19 h 31"/>
                    <a:gd name="T38" fmla="*/ 109 w 255"/>
                    <a:gd name="T39" fmla="*/ 19 h 31"/>
                    <a:gd name="T40" fmla="*/ 109 w 255"/>
                    <a:gd name="T41" fmla="*/ 24 h 31"/>
                    <a:gd name="T42" fmla="*/ 1 w 255"/>
                    <a:gd name="T43" fmla="*/ 24 h 31"/>
                    <a:gd name="T44" fmla="*/ 0 w 255"/>
                    <a:gd name="T45" fmla="*/ 31 h 31"/>
                    <a:gd name="T46" fmla="*/ 255 w 255"/>
                    <a:gd name="T47" fmla="*/ 31 h 31"/>
                    <a:gd name="T48" fmla="*/ 254 w 255"/>
                    <a:gd name="T49" fmla="*/ 26 h 31"/>
                    <a:gd name="T50" fmla="*/ 145 w 255"/>
                    <a:gd name="T51" fmla="*/ 26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55" h="31">
                      <a:moveTo>
                        <a:pt x="145" y="26"/>
                      </a:moveTo>
                      <a:cubicBezTo>
                        <a:pt x="145" y="22"/>
                        <a:pt x="145" y="22"/>
                        <a:pt x="145" y="22"/>
                      </a:cubicBezTo>
                      <a:cubicBezTo>
                        <a:pt x="253" y="22"/>
                        <a:pt x="253" y="22"/>
                        <a:pt x="253" y="22"/>
                      </a:cubicBezTo>
                      <a:cubicBezTo>
                        <a:pt x="251" y="17"/>
                        <a:pt x="251" y="17"/>
                        <a:pt x="251" y="17"/>
                      </a:cubicBezTo>
                      <a:cubicBezTo>
                        <a:pt x="157" y="17"/>
                        <a:pt x="157" y="17"/>
                        <a:pt x="157" y="17"/>
                      </a:cubicBezTo>
                      <a:cubicBezTo>
                        <a:pt x="157" y="12"/>
                        <a:pt x="157" y="12"/>
                        <a:pt x="157" y="12"/>
                      </a:cubicBezTo>
                      <a:cubicBezTo>
                        <a:pt x="248" y="12"/>
                        <a:pt x="248" y="12"/>
                        <a:pt x="248" y="12"/>
                      </a:cubicBezTo>
                      <a:cubicBezTo>
                        <a:pt x="242" y="8"/>
                        <a:pt x="223" y="2"/>
                        <a:pt x="193" y="2"/>
                      </a:cubicBezTo>
                      <a:cubicBezTo>
                        <a:pt x="163" y="2"/>
                        <a:pt x="142" y="8"/>
                        <a:pt x="136" y="13"/>
                      </a:cubicBezTo>
                      <a:cubicBezTo>
                        <a:pt x="136" y="17"/>
                        <a:pt x="136" y="17"/>
                        <a:pt x="136" y="17"/>
                      </a:cubicBezTo>
                      <a:cubicBezTo>
                        <a:pt x="127" y="17"/>
                        <a:pt x="127" y="17"/>
                        <a:pt x="127" y="17"/>
                      </a:cubicBezTo>
                      <a:cubicBezTo>
                        <a:pt x="119" y="17"/>
                        <a:pt x="119" y="17"/>
                        <a:pt x="119" y="17"/>
                      </a:cubicBezTo>
                      <a:cubicBezTo>
                        <a:pt x="119" y="14"/>
                        <a:pt x="119" y="14"/>
                        <a:pt x="119" y="14"/>
                      </a:cubicBezTo>
                      <a:cubicBezTo>
                        <a:pt x="119" y="9"/>
                        <a:pt x="99" y="0"/>
                        <a:pt x="61" y="0"/>
                      </a:cubicBezTo>
                      <a:cubicBezTo>
                        <a:pt x="33" y="0"/>
                        <a:pt x="14" y="5"/>
                        <a:pt x="6" y="10"/>
                      </a:cubicBezTo>
                      <a:cubicBezTo>
                        <a:pt x="97" y="10"/>
                        <a:pt x="97" y="10"/>
                        <a:pt x="97" y="10"/>
                      </a:cubicBezTo>
                      <a:cubicBezTo>
                        <a:pt x="97" y="14"/>
                        <a:pt x="97" y="14"/>
                        <a:pt x="97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109" y="19"/>
                        <a:pt x="109" y="19"/>
                        <a:pt x="109" y="19"/>
                      </a:cubicBezTo>
                      <a:cubicBezTo>
                        <a:pt x="109" y="24"/>
                        <a:pt x="109" y="24"/>
                        <a:pt x="109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255" y="31"/>
                        <a:pt x="255" y="31"/>
                        <a:pt x="255" y="31"/>
                      </a:cubicBezTo>
                      <a:cubicBezTo>
                        <a:pt x="254" y="26"/>
                        <a:pt x="254" y="26"/>
                        <a:pt x="254" y="26"/>
                      </a:cubicBezTo>
                      <a:lnTo>
                        <a:pt x="145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39" name="Freeform 114"/>
                <p:cNvSpPr>
                  <a:spLocks noEditPoints="1"/>
                </p:cNvSpPr>
                <p:nvPr/>
              </p:nvSpPr>
              <p:spPr bwMode="auto">
                <a:xfrm>
                  <a:off x="165605" y="4160117"/>
                  <a:ext cx="465138" cy="568325"/>
                </a:xfrm>
                <a:custGeom>
                  <a:avLst/>
                  <a:gdLst>
                    <a:gd name="T0" fmla="*/ 62 w 124"/>
                    <a:gd name="T1" fmla="*/ 134 h 151"/>
                    <a:gd name="T2" fmla="*/ 124 w 124"/>
                    <a:gd name="T3" fmla="*/ 151 h 151"/>
                    <a:gd name="T4" fmla="*/ 124 w 124"/>
                    <a:gd name="T5" fmla="*/ 151 h 151"/>
                    <a:gd name="T6" fmla="*/ 124 w 124"/>
                    <a:gd name="T7" fmla="*/ 17 h 151"/>
                    <a:gd name="T8" fmla="*/ 124 w 124"/>
                    <a:gd name="T9" fmla="*/ 17 h 151"/>
                    <a:gd name="T10" fmla="*/ 62 w 124"/>
                    <a:gd name="T11" fmla="*/ 0 h 151"/>
                    <a:gd name="T12" fmla="*/ 1 w 124"/>
                    <a:gd name="T13" fmla="*/ 17 h 151"/>
                    <a:gd name="T14" fmla="*/ 0 w 124"/>
                    <a:gd name="T15" fmla="*/ 17 h 151"/>
                    <a:gd name="T16" fmla="*/ 0 w 124"/>
                    <a:gd name="T17" fmla="*/ 149 h 151"/>
                    <a:gd name="T18" fmla="*/ 62 w 124"/>
                    <a:gd name="T19" fmla="*/ 134 h 151"/>
                    <a:gd name="T20" fmla="*/ 111 w 124"/>
                    <a:gd name="T21" fmla="*/ 75 h 151"/>
                    <a:gd name="T22" fmla="*/ 61 w 124"/>
                    <a:gd name="T23" fmla="*/ 67 h 151"/>
                    <a:gd name="T24" fmla="*/ 12 w 124"/>
                    <a:gd name="T25" fmla="*/ 75 h 151"/>
                    <a:gd name="T26" fmla="*/ 12 w 124"/>
                    <a:gd name="T27" fmla="*/ 69 h 151"/>
                    <a:gd name="T28" fmla="*/ 61 w 124"/>
                    <a:gd name="T29" fmla="*/ 61 h 151"/>
                    <a:gd name="T30" fmla="*/ 111 w 124"/>
                    <a:gd name="T31" fmla="*/ 69 h 151"/>
                    <a:gd name="T32" fmla="*/ 111 w 124"/>
                    <a:gd name="T33" fmla="*/ 75 h 151"/>
                    <a:gd name="T34" fmla="*/ 12 w 124"/>
                    <a:gd name="T35" fmla="*/ 31 h 151"/>
                    <a:gd name="T36" fmla="*/ 61 w 124"/>
                    <a:gd name="T37" fmla="*/ 23 h 151"/>
                    <a:gd name="T38" fmla="*/ 111 w 124"/>
                    <a:gd name="T39" fmla="*/ 31 h 151"/>
                    <a:gd name="T40" fmla="*/ 111 w 124"/>
                    <a:gd name="T41" fmla="*/ 37 h 151"/>
                    <a:gd name="T42" fmla="*/ 61 w 124"/>
                    <a:gd name="T43" fmla="*/ 29 h 151"/>
                    <a:gd name="T44" fmla="*/ 12 w 124"/>
                    <a:gd name="T45" fmla="*/ 37 h 151"/>
                    <a:gd name="T46" fmla="*/ 12 w 124"/>
                    <a:gd name="T47" fmla="*/ 31 h 151"/>
                    <a:gd name="T48" fmla="*/ 12 w 124"/>
                    <a:gd name="T49" fmla="*/ 50 h 151"/>
                    <a:gd name="T50" fmla="*/ 61 w 124"/>
                    <a:gd name="T51" fmla="*/ 43 h 151"/>
                    <a:gd name="T52" fmla="*/ 111 w 124"/>
                    <a:gd name="T53" fmla="*/ 50 h 151"/>
                    <a:gd name="T54" fmla="*/ 111 w 124"/>
                    <a:gd name="T55" fmla="*/ 56 h 151"/>
                    <a:gd name="T56" fmla="*/ 61 w 124"/>
                    <a:gd name="T57" fmla="*/ 49 h 151"/>
                    <a:gd name="T58" fmla="*/ 12 w 124"/>
                    <a:gd name="T59" fmla="*/ 56 h 151"/>
                    <a:gd name="T60" fmla="*/ 12 w 124"/>
                    <a:gd name="T61" fmla="*/ 50 h 151"/>
                    <a:gd name="T62" fmla="*/ 12 w 124"/>
                    <a:gd name="T63" fmla="*/ 88 h 151"/>
                    <a:gd name="T64" fmla="*/ 61 w 124"/>
                    <a:gd name="T65" fmla="*/ 80 h 151"/>
                    <a:gd name="T66" fmla="*/ 111 w 124"/>
                    <a:gd name="T67" fmla="*/ 88 h 151"/>
                    <a:gd name="T68" fmla="*/ 111 w 124"/>
                    <a:gd name="T69" fmla="*/ 94 h 151"/>
                    <a:gd name="T70" fmla="*/ 61 w 124"/>
                    <a:gd name="T71" fmla="*/ 87 h 151"/>
                    <a:gd name="T72" fmla="*/ 12 w 124"/>
                    <a:gd name="T73" fmla="*/ 94 h 151"/>
                    <a:gd name="T74" fmla="*/ 12 w 124"/>
                    <a:gd name="T75" fmla="*/ 88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4" h="151">
                      <a:moveTo>
                        <a:pt x="62" y="134"/>
                      </a:moveTo>
                      <a:cubicBezTo>
                        <a:pt x="96" y="134"/>
                        <a:pt x="124" y="141"/>
                        <a:pt x="124" y="151"/>
                      </a:cubicBezTo>
                      <a:cubicBezTo>
                        <a:pt x="124" y="151"/>
                        <a:pt x="124" y="151"/>
                        <a:pt x="124" y="151"/>
                      </a:cubicBezTo>
                      <a:cubicBezTo>
                        <a:pt x="124" y="17"/>
                        <a:pt x="124" y="17"/>
                        <a:pt x="124" y="17"/>
                      </a:cubicBezTo>
                      <a:cubicBezTo>
                        <a:pt x="124" y="17"/>
                        <a:pt x="124" y="17"/>
                        <a:pt x="124" y="17"/>
                      </a:cubicBezTo>
                      <a:cubicBezTo>
                        <a:pt x="122" y="8"/>
                        <a:pt x="95" y="0"/>
                        <a:pt x="62" y="0"/>
                      </a:cubicBezTo>
                      <a:cubicBezTo>
                        <a:pt x="29" y="0"/>
                        <a:pt x="2" y="8"/>
                        <a:pt x="1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4" y="140"/>
                        <a:pt x="30" y="134"/>
                        <a:pt x="62" y="134"/>
                      </a:cubicBezTo>
                      <a:close/>
                      <a:moveTo>
                        <a:pt x="111" y="75"/>
                      </a:moveTo>
                      <a:cubicBezTo>
                        <a:pt x="103" y="71"/>
                        <a:pt x="86" y="67"/>
                        <a:pt x="61" y="67"/>
                      </a:cubicBezTo>
                      <a:cubicBezTo>
                        <a:pt x="37" y="67"/>
                        <a:pt x="20" y="71"/>
                        <a:pt x="12" y="75"/>
                      </a:cubicBezTo>
                      <a:cubicBezTo>
                        <a:pt x="12" y="69"/>
                        <a:pt x="12" y="69"/>
                        <a:pt x="12" y="69"/>
                      </a:cubicBezTo>
                      <a:cubicBezTo>
                        <a:pt x="17" y="66"/>
                        <a:pt x="35" y="61"/>
                        <a:pt x="61" y="61"/>
                      </a:cubicBezTo>
                      <a:cubicBezTo>
                        <a:pt x="88" y="61"/>
                        <a:pt x="105" y="66"/>
                        <a:pt x="111" y="69"/>
                      </a:cubicBezTo>
                      <a:lnTo>
                        <a:pt x="111" y="75"/>
                      </a:lnTo>
                      <a:close/>
                      <a:moveTo>
                        <a:pt x="12" y="31"/>
                      </a:moveTo>
                      <a:cubicBezTo>
                        <a:pt x="17" y="28"/>
                        <a:pt x="35" y="23"/>
                        <a:pt x="61" y="23"/>
                      </a:cubicBezTo>
                      <a:cubicBezTo>
                        <a:pt x="88" y="23"/>
                        <a:pt x="105" y="28"/>
                        <a:pt x="111" y="31"/>
                      </a:cubicBezTo>
                      <a:cubicBezTo>
                        <a:pt x="111" y="37"/>
                        <a:pt x="111" y="37"/>
                        <a:pt x="111" y="37"/>
                      </a:cubicBezTo>
                      <a:cubicBezTo>
                        <a:pt x="103" y="33"/>
                        <a:pt x="86" y="29"/>
                        <a:pt x="61" y="29"/>
                      </a:cubicBezTo>
                      <a:cubicBezTo>
                        <a:pt x="37" y="29"/>
                        <a:pt x="20" y="33"/>
                        <a:pt x="12" y="37"/>
                      </a:cubicBezTo>
                      <a:lnTo>
                        <a:pt x="12" y="31"/>
                      </a:lnTo>
                      <a:close/>
                      <a:moveTo>
                        <a:pt x="12" y="50"/>
                      </a:moveTo>
                      <a:cubicBezTo>
                        <a:pt x="17" y="48"/>
                        <a:pt x="34" y="43"/>
                        <a:pt x="61" y="43"/>
                      </a:cubicBezTo>
                      <a:cubicBezTo>
                        <a:pt x="88" y="43"/>
                        <a:pt x="105" y="48"/>
                        <a:pt x="111" y="50"/>
                      </a:cubicBezTo>
                      <a:cubicBezTo>
                        <a:pt x="111" y="56"/>
                        <a:pt x="111" y="56"/>
                        <a:pt x="111" y="56"/>
                      </a:cubicBezTo>
                      <a:cubicBezTo>
                        <a:pt x="103" y="53"/>
                        <a:pt x="86" y="49"/>
                        <a:pt x="61" y="49"/>
                      </a:cubicBezTo>
                      <a:cubicBezTo>
                        <a:pt x="37" y="49"/>
                        <a:pt x="20" y="53"/>
                        <a:pt x="12" y="56"/>
                      </a:cubicBezTo>
                      <a:lnTo>
                        <a:pt x="12" y="50"/>
                      </a:lnTo>
                      <a:close/>
                      <a:moveTo>
                        <a:pt x="12" y="88"/>
                      </a:moveTo>
                      <a:cubicBezTo>
                        <a:pt x="17" y="85"/>
                        <a:pt x="34" y="80"/>
                        <a:pt x="61" y="80"/>
                      </a:cubicBezTo>
                      <a:cubicBezTo>
                        <a:pt x="88" y="80"/>
                        <a:pt x="105" y="85"/>
                        <a:pt x="111" y="88"/>
                      </a:cubicBezTo>
                      <a:cubicBezTo>
                        <a:pt x="111" y="94"/>
                        <a:pt x="111" y="94"/>
                        <a:pt x="111" y="94"/>
                      </a:cubicBezTo>
                      <a:cubicBezTo>
                        <a:pt x="103" y="91"/>
                        <a:pt x="86" y="87"/>
                        <a:pt x="61" y="87"/>
                      </a:cubicBezTo>
                      <a:cubicBezTo>
                        <a:pt x="37" y="87"/>
                        <a:pt x="20" y="91"/>
                        <a:pt x="12" y="94"/>
                      </a:cubicBezTo>
                      <a:lnTo>
                        <a:pt x="12" y="8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0" name="Freeform 115"/>
                <p:cNvSpPr/>
                <p:nvPr/>
              </p:nvSpPr>
              <p:spPr bwMode="auto">
                <a:xfrm>
                  <a:off x="927605" y="4239492"/>
                  <a:ext cx="131763" cy="134938"/>
                </a:xfrm>
                <a:custGeom>
                  <a:avLst/>
                  <a:gdLst>
                    <a:gd name="T0" fmla="*/ 35 w 35"/>
                    <a:gd name="T1" fmla="*/ 36 h 36"/>
                    <a:gd name="T2" fmla="*/ 35 w 35"/>
                    <a:gd name="T3" fmla="*/ 6 h 36"/>
                    <a:gd name="T4" fmla="*/ 0 w 35"/>
                    <a:gd name="T5" fmla="*/ 0 h 36"/>
                    <a:gd name="T6" fmla="*/ 0 w 35"/>
                    <a:gd name="T7" fmla="*/ 31 h 36"/>
                    <a:gd name="T8" fmla="*/ 35 w 35"/>
                    <a:gd name="T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36">
                      <a:moveTo>
                        <a:pt x="35" y="36"/>
                      </a:move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29" y="4"/>
                        <a:pt x="17" y="1"/>
                        <a:pt x="0" y="0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15" y="32"/>
                        <a:pt x="26" y="34"/>
                        <a:pt x="35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41" name="Freeform 116"/>
                <p:cNvSpPr>
                  <a:spLocks noEditPoints="1"/>
                </p:cNvSpPr>
                <p:nvPr/>
              </p:nvSpPr>
              <p:spPr bwMode="auto">
                <a:xfrm>
                  <a:off x="660905" y="4168054"/>
                  <a:ext cx="466725" cy="568325"/>
                </a:xfrm>
                <a:custGeom>
                  <a:avLst/>
                  <a:gdLst>
                    <a:gd name="T0" fmla="*/ 124 w 124"/>
                    <a:gd name="T1" fmla="*/ 17 h 151"/>
                    <a:gd name="T2" fmla="*/ 62 w 124"/>
                    <a:gd name="T3" fmla="*/ 0 h 151"/>
                    <a:gd name="T4" fmla="*/ 1 w 124"/>
                    <a:gd name="T5" fmla="*/ 17 h 151"/>
                    <a:gd name="T6" fmla="*/ 0 w 124"/>
                    <a:gd name="T7" fmla="*/ 17 h 151"/>
                    <a:gd name="T8" fmla="*/ 0 w 124"/>
                    <a:gd name="T9" fmla="*/ 148 h 151"/>
                    <a:gd name="T10" fmla="*/ 62 w 124"/>
                    <a:gd name="T11" fmla="*/ 133 h 151"/>
                    <a:gd name="T12" fmla="*/ 124 w 124"/>
                    <a:gd name="T13" fmla="*/ 151 h 151"/>
                    <a:gd name="T14" fmla="*/ 124 w 124"/>
                    <a:gd name="T15" fmla="*/ 151 h 151"/>
                    <a:gd name="T16" fmla="*/ 124 w 124"/>
                    <a:gd name="T17" fmla="*/ 17 h 151"/>
                    <a:gd name="T18" fmla="*/ 112 w 124"/>
                    <a:gd name="T19" fmla="*/ 76 h 151"/>
                    <a:gd name="T20" fmla="*/ 112 w 124"/>
                    <a:gd name="T21" fmla="*/ 82 h 151"/>
                    <a:gd name="T22" fmla="*/ 62 w 124"/>
                    <a:gd name="T23" fmla="*/ 74 h 151"/>
                    <a:gd name="T24" fmla="*/ 13 w 124"/>
                    <a:gd name="T25" fmla="*/ 82 h 151"/>
                    <a:gd name="T26" fmla="*/ 13 w 124"/>
                    <a:gd name="T27" fmla="*/ 76 h 151"/>
                    <a:gd name="T28" fmla="*/ 62 w 124"/>
                    <a:gd name="T29" fmla="*/ 68 h 151"/>
                    <a:gd name="T30" fmla="*/ 112 w 124"/>
                    <a:gd name="T31" fmla="*/ 76 h 151"/>
                    <a:gd name="T32" fmla="*/ 13 w 124"/>
                    <a:gd name="T33" fmla="*/ 30 h 151"/>
                    <a:gd name="T34" fmla="*/ 55 w 124"/>
                    <a:gd name="T35" fmla="*/ 22 h 151"/>
                    <a:gd name="T36" fmla="*/ 55 w 124"/>
                    <a:gd name="T37" fmla="*/ 28 h 151"/>
                    <a:gd name="T38" fmla="*/ 13 w 124"/>
                    <a:gd name="T39" fmla="*/ 36 h 151"/>
                    <a:gd name="T40" fmla="*/ 13 w 124"/>
                    <a:gd name="T41" fmla="*/ 30 h 151"/>
                    <a:gd name="T42" fmla="*/ 13 w 124"/>
                    <a:gd name="T43" fmla="*/ 49 h 151"/>
                    <a:gd name="T44" fmla="*/ 55 w 124"/>
                    <a:gd name="T45" fmla="*/ 42 h 151"/>
                    <a:gd name="T46" fmla="*/ 55 w 124"/>
                    <a:gd name="T47" fmla="*/ 48 h 151"/>
                    <a:gd name="T48" fmla="*/ 13 w 124"/>
                    <a:gd name="T49" fmla="*/ 55 h 151"/>
                    <a:gd name="T50" fmla="*/ 13 w 124"/>
                    <a:gd name="T51" fmla="*/ 49 h 151"/>
                    <a:gd name="T52" fmla="*/ 112 w 124"/>
                    <a:gd name="T53" fmla="*/ 119 h 151"/>
                    <a:gd name="T54" fmla="*/ 62 w 124"/>
                    <a:gd name="T55" fmla="*/ 112 h 151"/>
                    <a:gd name="T56" fmla="*/ 13 w 124"/>
                    <a:gd name="T57" fmla="*/ 119 h 151"/>
                    <a:gd name="T58" fmla="*/ 13 w 124"/>
                    <a:gd name="T59" fmla="*/ 114 h 151"/>
                    <a:gd name="T60" fmla="*/ 62 w 124"/>
                    <a:gd name="T61" fmla="*/ 106 h 151"/>
                    <a:gd name="T62" fmla="*/ 112 w 124"/>
                    <a:gd name="T63" fmla="*/ 114 h 151"/>
                    <a:gd name="T64" fmla="*/ 112 w 124"/>
                    <a:gd name="T65" fmla="*/ 119 h 151"/>
                    <a:gd name="T66" fmla="*/ 112 w 124"/>
                    <a:gd name="T67" fmla="*/ 100 h 151"/>
                    <a:gd name="T68" fmla="*/ 62 w 124"/>
                    <a:gd name="T69" fmla="*/ 92 h 151"/>
                    <a:gd name="T70" fmla="*/ 13 w 124"/>
                    <a:gd name="T71" fmla="*/ 100 h 151"/>
                    <a:gd name="T72" fmla="*/ 13 w 124"/>
                    <a:gd name="T73" fmla="*/ 94 h 151"/>
                    <a:gd name="T74" fmla="*/ 62 w 124"/>
                    <a:gd name="T75" fmla="*/ 86 h 151"/>
                    <a:gd name="T76" fmla="*/ 112 w 124"/>
                    <a:gd name="T77" fmla="*/ 94 h 151"/>
                    <a:gd name="T78" fmla="*/ 112 w 124"/>
                    <a:gd name="T79" fmla="*/ 100 h 151"/>
                    <a:gd name="T80" fmla="*/ 112 w 124"/>
                    <a:gd name="T81" fmla="*/ 65 h 151"/>
                    <a:gd name="T82" fmla="*/ 65 w 124"/>
                    <a:gd name="T83" fmla="*/ 57 h 151"/>
                    <a:gd name="T84" fmla="*/ 65 w 124"/>
                    <a:gd name="T85" fmla="*/ 12 h 151"/>
                    <a:gd name="T86" fmla="*/ 112 w 124"/>
                    <a:gd name="T87" fmla="*/ 21 h 151"/>
                    <a:gd name="T88" fmla="*/ 112 w 124"/>
                    <a:gd name="T89" fmla="*/ 65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4" h="151">
                      <a:moveTo>
                        <a:pt x="124" y="17"/>
                      </a:moveTo>
                      <a:cubicBezTo>
                        <a:pt x="123" y="7"/>
                        <a:pt x="96" y="0"/>
                        <a:pt x="62" y="0"/>
                      </a:cubicBezTo>
                      <a:cubicBezTo>
                        <a:pt x="29" y="0"/>
                        <a:pt x="2" y="7"/>
                        <a:pt x="1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48"/>
                        <a:pt x="0" y="148"/>
                        <a:pt x="0" y="148"/>
                      </a:cubicBezTo>
                      <a:cubicBezTo>
                        <a:pt x="4" y="140"/>
                        <a:pt x="30" y="133"/>
                        <a:pt x="62" y="133"/>
                      </a:cubicBezTo>
                      <a:cubicBezTo>
                        <a:pt x="96" y="133"/>
                        <a:pt x="124" y="141"/>
                        <a:pt x="124" y="151"/>
                      </a:cubicBezTo>
                      <a:cubicBezTo>
                        <a:pt x="124" y="151"/>
                        <a:pt x="124" y="151"/>
                        <a:pt x="124" y="151"/>
                      </a:cubicBezTo>
                      <a:cubicBezTo>
                        <a:pt x="124" y="17"/>
                        <a:pt x="124" y="17"/>
                        <a:pt x="124" y="17"/>
                      </a:cubicBezTo>
                      <a:close/>
                      <a:moveTo>
                        <a:pt x="112" y="76"/>
                      </a:moveTo>
                      <a:cubicBezTo>
                        <a:pt x="112" y="82"/>
                        <a:pt x="112" y="82"/>
                        <a:pt x="112" y="82"/>
                      </a:cubicBezTo>
                      <a:cubicBezTo>
                        <a:pt x="104" y="78"/>
                        <a:pt x="87" y="74"/>
                        <a:pt x="62" y="74"/>
                      </a:cubicBezTo>
                      <a:cubicBezTo>
                        <a:pt x="38" y="74"/>
                        <a:pt x="21" y="78"/>
                        <a:pt x="13" y="82"/>
                      </a:cubicBezTo>
                      <a:cubicBezTo>
                        <a:pt x="13" y="76"/>
                        <a:pt x="13" y="76"/>
                        <a:pt x="13" y="76"/>
                      </a:cubicBezTo>
                      <a:cubicBezTo>
                        <a:pt x="18" y="73"/>
                        <a:pt x="35" y="68"/>
                        <a:pt x="62" y="68"/>
                      </a:cubicBezTo>
                      <a:cubicBezTo>
                        <a:pt x="89" y="68"/>
                        <a:pt x="106" y="73"/>
                        <a:pt x="112" y="76"/>
                      </a:cubicBezTo>
                      <a:close/>
                      <a:moveTo>
                        <a:pt x="13" y="30"/>
                      </a:moveTo>
                      <a:cubicBezTo>
                        <a:pt x="18" y="27"/>
                        <a:pt x="32" y="23"/>
                        <a:pt x="55" y="22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34" y="29"/>
                        <a:pt x="20" y="33"/>
                        <a:pt x="13" y="36"/>
                      </a:cubicBezTo>
                      <a:lnTo>
                        <a:pt x="13" y="30"/>
                      </a:lnTo>
                      <a:close/>
                      <a:moveTo>
                        <a:pt x="13" y="49"/>
                      </a:moveTo>
                      <a:cubicBezTo>
                        <a:pt x="18" y="47"/>
                        <a:pt x="32" y="42"/>
                        <a:pt x="55" y="42"/>
                      </a:cubicBezTo>
                      <a:cubicBezTo>
                        <a:pt x="55" y="48"/>
                        <a:pt x="55" y="48"/>
                        <a:pt x="55" y="48"/>
                      </a:cubicBezTo>
                      <a:cubicBezTo>
                        <a:pt x="34" y="49"/>
                        <a:pt x="20" y="52"/>
                        <a:pt x="13" y="55"/>
                      </a:cubicBezTo>
                      <a:lnTo>
                        <a:pt x="13" y="49"/>
                      </a:lnTo>
                      <a:close/>
                      <a:moveTo>
                        <a:pt x="112" y="119"/>
                      </a:moveTo>
                      <a:cubicBezTo>
                        <a:pt x="104" y="116"/>
                        <a:pt x="87" y="112"/>
                        <a:pt x="62" y="112"/>
                      </a:cubicBezTo>
                      <a:cubicBezTo>
                        <a:pt x="38" y="112"/>
                        <a:pt x="21" y="116"/>
                        <a:pt x="13" y="119"/>
                      </a:cubicBezTo>
                      <a:cubicBezTo>
                        <a:pt x="13" y="114"/>
                        <a:pt x="13" y="114"/>
                        <a:pt x="13" y="114"/>
                      </a:cubicBezTo>
                      <a:cubicBezTo>
                        <a:pt x="18" y="111"/>
                        <a:pt x="35" y="106"/>
                        <a:pt x="62" y="106"/>
                      </a:cubicBezTo>
                      <a:cubicBezTo>
                        <a:pt x="89" y="106"/>
                        <a:pt x="106" y="111"/>
                        <a:pt x="112" y="114"/>
                      </a:cubicBezTo>
                      <a:lnTo>
                        <a:pt x="112" y="119"/>
                      </a:lnTo>
                      <a:close/>
                      <a:moveTo>
                        <a:pt x="112" y="100"/>
                      </a:moveTo>
                      <a:cubicBezTo>
                        <a:pt x="104" y="97"/>
                        <a:pt x="87" y="92"/>
                        <a:pt x="62" y="92"/>
                      </a:cubicBezTo>
                      <a:cubicBezTo>
                        <a:pt x="38" y="92"/>
                        <a:pt x="21" y="97"/>
                        <a:pt x="13" y="100"/>
                      </a:cubicBezTo>
                      <a:cubicBezTo>
                        <a:pt x="13" y="94"/>
                        <a:pt x="13" y="94"/>
                        <a:pt x="13" y="94"/>
                      </a:cubicBezTo>
                      <a:cubicBezTo>
                        <a:pt x="18" y="91"/>
                        <a:pt x="36" y="86"/>
                        <a:pt x="62" y="86"/>
                      </a:cubicBezTo>
                      <a:cubicBezTo>
                        <a:pt x="89" y="86"/>
                        <a:pt x="106" y="91"/>
                        <a:pt x="112" y="94"/>
                      </a:cubicBezTo>
                      <a:lnTo>
                        <a:pt x="112" y="100"/>
                      </a:lnTo>
                      <a:close/>
                      <a:moveTo>
                        <a:pt x="112" y="65"/>
                      </a:moveTo>
                      <a:cubicBezTo>
                        <a:pt x="106" y="62"/>
                        <a:pt x="90" y="57"/>
                        <a:pt x="65" y="57"/>
                      </a:cubicBezTo>
                      <a:cubicBezTo>
                        <a:pt x="65" y="12"/>
                        <a:pt x="65" y="12"/>
                        <a:pt x="65" y="12"/>
                      </a:cubicBezTo>
                      <a:cubicBezTo>
                        <a:pt x="90" y="13"/>
                        <a:pt x="107" y="18"/>
                        <a:pt x="112" y="21"/>
                      </a:cubicBezTo>
                      <a:lnTo>
                        <a:pt x="112" y="6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23" name="组合 222"/>
              <p:cNvGrpSpPr/>
              <p:nvPr/>
            </p:nvGrpSpPr>
            <p:grpSpPr>
              <a:xfrm>
                <a:off x="1653093" y="4101379"/>
                <a:ext cx="968375" cy="781050"/>
                <a:chOff x="1653093" y="4101379"/>
                <a:chExt cx="968375" cy="781050"/>
              </a:xfrm>
              <a:grpFill/>
            </p:grpSpPr>
            <p:sp>
              <p:nvSpPr>
                <p:cNvPr id="236" name="Freeform 119"/>
                <p:cNvSpPr>
                  <a:spLocks noEditPoints="1"/>
                </p:cNvSpPr>
                <p:nvPr/>
              </p:nvSpPr>
              <p:spPr bwMode="auto">
                <a:xfrm>
                  <a:off x="1653093" y="4228379"/>
                  <a:ext cx="649288" cy="654050"/>
                </a:xfrm>
                <a:custGeom>
                  <a:avLst/>
                  <a:gdLst>
                    <a:gd name="T0" fmla="*/ 138 w 173"/>
                    <a:gd name="T1" fmla="*/ 157 h 174"/>
                    <a:gd name="T2" fmla="*/ 105 w 173"/>
                    <a:gd name="T3" fmla="*/ 157 h 174"/>
                    <a:gd name="T4" fmla="*/ 105 w 173"/>
                    <a:gd name="T5" fmla="*/ 134 h 174"/>
                    <a:gd name="T6" fmla="*/ 167 w 173"/>
                    <a:gd name="T7" fmla="*/ 134 h 174"/>
                    <a:gd name="T8" fmla="*/ 173 w 173"/>
                    <a:gd name="T9" fmla="*/ 128 h 174"/>
                    <a:gd name="T10" fmla="*/ 173 w 173"/>
                    <a:gd name="T11" fmla="*/ 6 h 174"/>
                    <a:gd name="T12" fmla="*/ 167 w 173"/>
                    <a:gd name="T13" fmla="*/ 0 h 174"/>
                    <a:gd name="T14" fmla="*/ 7 w 173"/>
                    <a:gd name="T15" fmla="*/ 0 h 174"/>
                    <a:gd name="T16" fmla="*/ 0 w 173"/>
                    <a:gd name="T17" fmla="*/ 6 h 174"/>
                    <a:gd name="T18" fmla="*/ 0 w 173"/>
                    <a:gd name="T19" fmla="*/ 128 h 174"/>
                    <a:gd name="T20" fmla="*/ 7 w 173"/>
                    <a:gd name="T21" fmla="*/ 134 h 174"/>
                    <a:gd name="T22" fmla="*/ 69 w 173"/>
                    <a:gd name="T23" fmla="*/ 134 h 174"/>
                    <a:gd name="T24" fmla="*/ 69 w 173"/>
                    <a:gd name="T25" fmla="*/ 157 h 174"/>
                    <a:gd name="T26" fmla="*/ 35 w 173"/>
                    <a:gd name="T27" fmla="*/ 157 h 174"/>
                    <a:gd name="T28" fmla="*/ 28 w 173"/>
                    <a:gd name="T29" fmla="*/ 165 h 174"/>
                    <a:gd name="T30" fmla="*/ 28 w 173"/>
                    <a:gd name="T31" fmla="*/ 174 h 174"/>
                    <a:gd name="T32" fmla="*/ 146 w 173"/>
                    <a:gd name="T33" fmla="*/ 174 h 174"/>
                    <a:gd name="T34" fmla="*/ 146 w 173"/>
                    <a:gd name="T35" fmla="*/ 165 h 174"/>
                    <a:gd name="T36" fmla="*/ 138 w 173"/>
                    <a:gd name="T37" fmla="*/ 157 h 174"/>
                    <a:gd name="T38" fmla="*/ 19 w 173"/>
                    <a:gd name="T39" fmla="*/ 116 h 174"/>
                    <a:gd name="T40" fmla="*/ 19 w 173"/>
                    <a:gd name="T41" fmla="*/ 18 h 174"/>
                    <a:gd name="T42" fmla="*/ 155 w 173"/>
                    <a:gd name="T43" fmla="*/ 18 h 174"/>
                    <a:gd name="T44" fmla="*/ 155 w 173"/>
                    <a:gd name="T45" fmla="*/ 116 h 174"/>
                    <a:gd name="T46" fmla="*/ 19 w 173"/>
                    <a:gd name="T47" fmla="*/ 116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3" h="174">
                      <a:moveTo>
                        <a:pt x="138" y="157"/>
                      </a:moveTo>
                      <a:cubicBezTo>
                        <a:pt x="105" y="157"/>
                        <a:pt x="105" y="157"/>
                        <a:pt x="105" y="157"/>
                      </a:cubicBezTo>
                      <a:cubicBezTo>
                        <a:pt x="105" y="134"/>
                        <a:pt x="105" y="134"/>
                        <a:pt x="105" y="134"/>
                      </a:cubicBezTo>
                      <a:cubicBezTo>
                        <a:pt x="167" y="134"/>
                        <a:pt x="167" y="134"/>
                        <a:pt x="167" y="134"/>
                      </a:cubicBezTo>
                      <a:cubicBezTo>
                        <a:pt x="171" y="134"/>
                        <a:pt x="173" y="131"/>
                        <a:pt x="173" y="128"/>
                      </a:cubicBezTo>
                      <a:cubicBezTo>
                        <a:pt x="173" y="6"/>
                        <a:pt x="173" y="6"/>
                        <a:pt x="173" y="6"/>
                      </a:cubicBezTo>
                      <a:cubicBezTo>
                        <a:pt x="173" y="2"/>
                        <a:pt x="171" y="0"/>
                        <a:pt x="16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128"/>
                        <a:pt x="0" y="128"/>
                        <a:pt x="0" y="128"/>
                      </a:cubicBezTo>
                      <a:cubicBezTo>
                        <a:pt x="0" y="131"/>
                        <a:pt x="3" y="134"/>
                        <a:pt x="7" y="134"/>
                      </a:cubicBezTo>
                      <a:cubicBezTo>
                        <a:pt x="69" y="134"/>
                        <a:pt x="69" y="134"/>
                        <a:pt x="69" y="134"/>
                      </a:cubicBezTo>
                      <a:cubicBezTo>
                        <a:pt x="69" y="157"/>
                        <a:pt x="69" y="157"/>
                        <a:pt x="69" y="157"/>
                      </a:cubicBezTo>
                      <a:cubicBezTo>
                        <a:pt x="35" y="157"/>
                        <a:pt x="35" y="157"/>
                        <a:pt x="35" y="157"/>
                      </a:cubicBezTo>
                      <a:cubicBezTo>
                        <a:pt x="31" y="157"/>
                        <a:pt x="28" y="160"/>
                        <a:pt x="28" y="165"/>
                      </a:cubicBezTo>
                      <a:cubicBezTo>
                        <a:pt x="28" y="174"/>
                        <a:pt x="28" y="174"/>
                        <a:pt x="28" y="174"/>
                      </a:cubicBezTo>
                      <a:cubicBezTo>
                        <a:pt x="146" y="174"/>
                        <a:pt x="146" y="174"/>
                        <a:pt x="146" y="174"/>
                      </a:cubicBezTo>
                      <a:cubicBezTo>
                        <a:pt x="146" y="165"/>
                        <a:pt x="146" y="165"/>
                        <a:pt x="146" y="165"/>
                      </a:cubicBezTo>
                      <a:cubicBezTo>
                        <a:pt x="146" y="160"/>
                        <a:pt x="142" y="157"/>
                        <a:pt x="138" y="157"/>
                      </a:cubicBezTo>
                      <a:close/>
                      <a:moveTo>
                        <a:pt x="19" y="116"/>
                      </a:move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55" y="18"/>
                        <a:pt x="155" y="18"/>
                        <a:pt x="155" y="18"/>
                      </a:cubicBezTo>
                      <a:cubicBezTo>
                        <a:pt x="155" y="116"/>
                        <a:pt x="155" y="116"/>
                        <a:pt x="155" y="116"/>
                      </a:cubicBezTo>
                      <a:lnTo>
                        <a:pt x="19" y="1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37" name="Freeform 120"/>
                <p:cNvSpPr>
                  <a:spLocks noEditPoints="1"/>
                </p:cNvSpPr>
                <p:nvPr/>
              </p:nvSpPr>
              <p:spPr bwMode="auto">
                <a:xfrm>
                  <a:off x="2038855" y="4101379"/>
                  <a:ext cx="582613" cy="777875"/>
                </a:xfrm>
                <a:custGeom>
                  <a:avLst/>
                  <a:gdLst>
                    <a:gd name="T0" fmla="*/ 147 w 155"/>
                    <a:gd name="T1" fmla="*/ 0 h 207"/>
                    <a:gd name="T2" fmla="*/ 8 w 155"/>
                    <a:gd name="T3" fmla="*/ 0 h 207"/>
                    <a:gd name="T4" fmla="*/ 0 w 155"/>
                    <a:gd name="T5" fmla="*/ 7 h 207"/>
                    <a:gd name="T6" fmla="*/ 0 w 155"/>
                    <a:gd name="T7" fmla="*/ 29 h 207"/>
                    <a:gd name="T8" fmla="*/ 64 w 155"/>
                    <a:gd name="T9" fmla="*/ 29 h 207"/>
                    <a:gd name="T10" fmla="*/ 75 w 155"/>
                    <a:gd name="T11" fmla="*/ 40 h 207"/>
                    <a:gd name="T12" fmla="*/ 75 w 155"/>
                    <a:gd name="T13" fmla="*/ 162 h 207"/>
                    <a:gd name="T14" fmla="*/ 64 w 155"/>
                    <a:gd name="T15" fmla="*/ 173 h 207"/>
                    <a:gd name="T16" fmla="*/ 7 w 155"/>
                    <a:gd name="T17" fmla="*/ 173 h 207"/>
                    <a:gd name="T18" fmla="*/ 7 w 155"/>
                    <a:gd name="T19" fmla="*/ 186 h 207"/>
                    <a:gd name="T20" fmla="*/ 35 w 155"/>
                    <a:gd name="T21" fmla="*/ 186 h 207"/>
                    <a:gd name="T22" fmla="*/ 48 w 155"/>
                    <a:gd name="T23" fmla="*/ 199 h 207"/>
                    <a:gd name="T24" fmla="*/ 48 w 155"/>
                    <a:gd name="T25" fmla="*/ 207 h 207"/>
                    <a:gd name="T26" fmla="*/ 147 w 155"/>
                    <a:gd name="T27" fmla="*/ 207 h 207"/>
                    <a:gd name="T28" fmla="*/ 155 w 155"/>
                    <a:gd name="T29" fmla="*/ 200 h 207"/>
                    <a:gd name="T30" fmla="*/ 155 w 155"/>
                    <a:gd name="T31" fmla="*/ 7 h 207"/>
                    <a:gd name="T32" fmla="*/ 147 w 155"/>
                    <a:gd name="T33" fmla="*/ 0 h 207"/>
                    <a:gd name="T34" fmla="*/ 100 w 155"/>
                    <a:gd name="T35" fmla="*/ 114 h 207"/>
                    <a:gd name="T36" fmla="*/ 89 w 155"/>
                    <a:gd name="T37" fmla="*/ 103 h 207"/>
                    <a:gd name="T38" fmla="*/ 100 w 155"/>
                    <a:gd name="T39" fmla="*/ 93 h 207"/>
                    <a:gd name="T40" fmla="*/ 111 w 155"/>
                    <a:gd name="T41" fmla="*/ 103 h 207"/>
                    <a:gd name="T42" fmla="*/ 100 w 155"/>
                    <a:gd name="T43" fmla="*/ 114 h 207"/>
                    <a:gd name="T44" fmla="*/ 132 w 155"/>
                    <a:gd name="T45" fmla="*/ 114 h 207"/>
                    <a:gd name="T46" fmla="*/ 121 w 155"/>
                    <a:gd name="T47" fmla="*/ 103 h 207"/>
                    <a:gd name="T48" fmla="*/ 132 w 155"/>
                    <a:gd name="T49" fmla="*/ 93 h 207"/>
                    <a:gd name="T50" fmla="*/ 143 w 155"/>
                    <a:gd name="T51" fmla="*/ 103 h 207"/>
                    <a:gd name="T52" fmla="*/ 132 w 155"/>
                    <a:gd name="T53" fmla="*/ 114 h 207"/>
                    <a:gd name="T54" fmla="*/ 143 w 155"/>
                    <a:gd name="T55" fmla="*/ 75 h 207"/>
                    <a:gd name="T56" fmla="*/ 138 w 155"/>
                    <a:gd name="T57" fmla="*/ 80 h 207"/>
                    <a:gd name="T58" fmla="*/ 84 w 155"/>
                    <a:gd name="T59" fmla="*/ 80 h 207"/>
                    <a:gd name="T60" fmla="*/ 84 w 155"/>
                    <a:gd name="T61" fmla="*/ 34 h 207"/>
                    <a:gd name="T62" fmla="*/ 138 w 155"/>
                    <a:gd name="T63" fmla="*/ 34 h 207"/>
                    <a:gd name="T64" fmla="*/ 143 w 155"/>
                    <a:gd name="T65" fmla="*/ 39 h 207"/>
                    <a:gd name="T66" fmla="*/ 143 w 155"/>
                    <a:gd name="T67" fmla="*/ 75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55" h="207">
                      <a:moveTo>
                        <a:pt x="147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3"/>
                        <a:pt x="0" y="7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64" y="29"/>
                        <a:pt x="64" y="29"/>
                        <a:pt x="64" y="29"/>
                      </a:cubicBezTo>
                      <a:cubicBezTo>
                        <a:pt x="70" y="29"/>
                        <a:pt x="75" y="34"/>
                        <a:pt x="75" y="40"/>
                      </a:cubicBezTo>
                      <a:cubicBezTo>
                        <a:pt x="75" y="162"/>
                        <a:pt x="75" y="162"/>
                        <a:pt x="75" y="162"/>
                      </a:cubicBezTo>
                      <a:cubicBezTo>
                        <a:pt x="75" y="168"/>
                        <a:pt x="70" y="173"/>
                        <a:pt x="64" y="173"/>
                      </a:cubicBezTo>
                      <a:cubicBezTo>
                        <a:pt x="7" y="173"/>
                        <a:pt x="7" y="173"/>
                        <a:pt x="7" y="173"/>
                      </a:cubicBezTo>
                      <a:cubicBezTo>
                        <a:pt x="7" y="186"/>
                        <a:pt x="7" y="186"/>
                        <a:pt x="7" y="186"/>
                      </a:cubicBezTo>
                      <a:cubicBezTo>
                        <a:pt x="35" y="186"/>
                        <a:pt x="35" y="186"/>
                        <a:pt x="35" y="186"/>
                      </a:cubicBezTo>
                      <a:cubicBezTo>
                        <a:pt x="42" y="186"/>
                        <a:pt x="48" y="192"/>
                        <a:pt x="48" y="199"/>
                      </a:cubicBezTo>
                      <a:cubicBezTo>
                        <a:pt x="48" y="207"/>
                        <a:pt x="48" y="207"/>
                        <a:pt x="48" y="207"/>
                      </a:cubicBezTo>
                      <a:cubicBezTo>
                        <a:pt x="147" y="207"/>
                        <a:pt x="147" y="207"/>
                        <a:pt x="147" y="207"/>
                      </a:cubicBezTo>
                      <a:cubicBezTo>
                        <a:pt x="151" y="207"/>
                        <a:pt x="155" y="204"/>
                        <a:pt x="155" y="200"/>
                      </a:cubicBezTo>
                      <a:cubicBezTo>
                        <a:pt x="155" y="7"/>
                        <a:pt x="155" y="7"/>
                        <a:pt x="155" y="7"/>
                      </a:cubicBezTo>
                      <a:cubicBezTo>
                        <a:pt x="155" y="3"/>
                        <a:pt x="151" y="0"/>
                        <a:pt x="147" y="0"/>
                      </a:cubicBezTo>
                      <a:close/>
                      <a:moveTo>
                        <a:pt x="100" y="114"/>
                      </a:moveTo>
                      <a:cubicBezTo>
                        <a:pt x="94" y="114"/>
                        <a:pt x="89" y="109"/>
                        <a:pt x="89" y="103"/>
                      </a:cubicBezTo>
                      <a:cubicBezTo>
                        <a:pt x="89" y="98"/>
                        <a:pt x="94" y="93"/>
                        <a:pt x="100" y="93"/>
                      </a:cubicBezTo>
                      <a:cubicBezTo>
                        <a:pt x="106" y="93"/>
                        <a:pt x="111" y="98"/>
                        <a:pt x="111" y="103"/>
                      </a:cubicBezTo>
                      <a:cubicBezTo>
                        <a:pt x="111" y="109"/>
                        <a:pt x="106" y="114"/>
                        <a:pt x="100" y="114"/>
                      </a:cubicBezTo>
                      <a:close/>
                      <a:moveTo>
                        <a:pt x="132" y="114"/>
                      </a:moveTo>
                      <a:cubicBezTo>
                        <a:pt x="126" y="114"/>
                        <a:pt x="121" y="109"/>
                        <a:pt x="121" y="103"/>
                      </a:cubicBezTo>
                      <a:cubicBezTo>
                        <a:pt x="121" y="98"/>
                        <a:pt x="126" y="93"/>
                        <a:pt x="132" y="93"/>
                      </a:cubicBezTo>
                      <a:cubicBezTo>
                        <a:pt x="138" y="93"/>
                        <a:pt x="143" y="98"/>
                        <a:pt x="143" y="103"/>
                      </a:cubicBezTo>
                      <a:cubicBezTo>
                        <a:pt x="143" y="109"/>
                        <a:pt x="138" y="114"/>
                        <a:pt x="132" y="114"/>
                      </a:cubicBezTo>
                      <a:close/>
                      <a:moveTo>
                        <a:pt x="143" y="75"/>
                      </a:moveTo>
                      <a:cubicBezTo>
                        <a:pt x="143" y="78"/>
                        <a:pt x="140" y="80"/>
                        <a:pt x="138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4" y="34"/>
                        <a:pt x="84" y="34"/>
                        <a:pt x="84" y="34"/>
                      </a:cubicBezTo>
                      <a:cubicBezTo>
                        <a:pt x="138" y="34"/>
                        <a:pt x="138" y="34"/>
                        <a:pt x="138" y="34"/>
                      </a:cubicBezTo>
                      <a:cubicBezTo>
                        <a:pt x="140" y="34"/>
                        <a:pt x="143" y="37"/>
                        <a:pt x="143" y="39"/>
                      </a:cubicBezTo>
                      <a:lnTo>
                        <a:pt x="143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224" name="Freeform 121"/>
              <p:cNvSpPr>
                <a:spLocks noEditPoints="1"/>
              </p:cNvSpPr>
              <p:nvPr/>
            </p:nvSpPr>
            <p:spPr bwMode="auto">
              <a:xfrm>
                <a:off x="6347330" y="4225204"/>
                <a:ext cx="844550" cy="571500"/>
              </a:xfrm>
              <a:custGeom>
                <a:avLst/>
                <a:gdLst>
                  <a:gd name="T0" fmla="*/ 8 w 225"/>
                  <a:gd name="T1" fmla="*/ 0 h 152"/>
                  <a:gd name="T2" fmla="*/ 0 w 225"/>
                  <a:gd name="T3" fmla="*/ 145 h 152"/>
                  <a:gd name="T4" fmla="*/ 217 w 225"/>
                  <a:gd name="T5" fmla="*/ 152 h 152"/>
                  <a:gd name="T6" fmla="*/ 225 w 225"/>
                  <a:gd name="T7" fmla="*/ 8 h 152"/>
                  <a:gd name="T8" fmla="*/ 206 w 225"/>
                  <a:gd name="T9" fmla="*/ 18 h 152"/>
                  <a:gd name="T10" fmla="*/ 193 w 225"/>
                  <a:gd name="T11" fmla="*/ 48 h 152"/>
                  <a:gd name="T12" fmla="*/ 191 w 225"/>
                  <a:gd name="T13" fmla="*/ 35 h 152"/>
                  <a:gd name="T14" fmla="*/ 174 w 225"/>
                  <a:gd name="T15" fmla="*/ 38 h 152"/>
                  <a:gd name="T16" fmla="*/ 169 w 225"/>
                  <a:gd name="T17" fmla="*/ 48 h 152"/>
                  <a:gd name="T18" fmla="*/ 166 w 225"/>
                  <a:gd name="T19" fmla="*/ 35 h 152"/>
                  <a:gd name="T20" fmla="*/ 149 w 225"/>
                  <a:gd name="T21" fmla="*/ 38 h 152"/>
                  <a:gd name="T22" fmla="*/ 95 w 225"/>
                  <a:gd name="T23" fmla="*/ 48 h 152"/>
                  <a:gd name="T24" fmla="*/ 93 w 225"/>
                  <a:gd name="T25" fmla="*/ 35 h 152"/>
                  <a:gd name="T26" fmla="*/ 76 w 225"/>
                  <a:gd name="T27" fmla="*/ 38 h 152"/>
                  <a:gd name="T28" fmla="*/ 57 w 225"/>
                  <a:gd name="T29" fmla="*/ 48 h 152"/>
                  <a:gd name="T30" fmla="*/ 55 w 225"/>
                  <a:gd name="T31" fmla="*/ 35 h 152"/>
                  <a:gd name="T32" fmla="*/ 37 w 225"/>
                  <a:gd name="T33" fmla="*/ 38 h 152"/>
                  <a:gd name="T34" fmla="*/ 19 w 225"/>
                  <a:gd name="T35" fmla="*/ 48 h 152"/>
                  <a:gd name="T36" fmla="*/ 206 w 225"/>
                  <a:gd name="T37" fmla="*/ 18 h 152"/>
                  <a:gd name="T38" fmla="*/ 176 w 225"/>
                  <a:gd name="T39" fmla="*/ 79 h 152"/>
                  <a:gd name="T40" fmla="*/ 174 w 225"/>
                  <a:gd name="T41" fmla="*/ 92 h 152"/>
                  <a:gd name="T42" fmla="*/ 155 w 225"/>
                  <a:gd name="T43" fmla="*/ 82 h 152"/>
                  <a:gd name="T44" fmla="*/ 138 w 225"/>
                  <a:gd name="T45" fmla="*/ 79 h 152"/>
                  <a:gd name="T46" fmla="*/ 135 w 225"/>
                  <a:gd name="T47" fmla="*/ 92 h 152"/>
                  <a:gd name="T48" fmla="*/ 122 w 225"/>
                  <a:gd name="T49" fmla="*/ 82 h 152"/>
                  <a:gd name="T50" fmla="*/ 105 w 225"/>
                  <a:gd name="T51" fmla="*/ 79 h 152"/>
                  <a:gd name="T52" fmla="*/ 103 w 225"/>
                  <a:gd name="T53" fmla="*/ 92 h 152"/>
                  <a:gd name="T54" fmla="*/ 77 w 225"/>
                  <a:gd name="T55" fmla="*/ 82 h 152"/>
                  <a:gd name="T56" fmla="*/ 60 w 225"/>
                  <a:gd name="T57" fmla="*/ 79 h 152"/>
                  <a:gd name="T58" fmla="*/ 57 w 225"/>
                  <a:gd name="T59" fmla="*/ 92 h 152"/>
                  <a:gd name="T60" fmla="*/ 19 w 225"/>
                  <a:gd name="T61" fmla="*/ 61 h 152"/>
                  <a:gd name="T62" fmla="*/ 37 w 225"/>
                  <a:gd name="T63" fmla="*/ 72 h 152"/>
                  <a:gd name="T64" fmla="*/ 55 w 225"/>
                  <a:gd name="T65" fmla="*/ 74 h 152"/>
                  <a:gd name="T66" fmla="*/ 57 w 225"/>
                  <a:gd name="T67" fmla="*/ 61 h 152"/>
                  <a:gd name="T68" fmla="*/ 76 w 225"/>
                  <a:gd name="T69" fmla="*/ 72 h 152"/>
                  <a:gd name="T70" fmla="*/ 93 w 225"/>
                  <a:gd name="T71" fmla="*/ 74 h 152"/>
                  <a:gd name="T72" fmla="*/ 95 w 225"/>
                  <a:gd name="T73" fmla="*/ 61 h 152"/>
                  <a:gd name="T74" fmla="*/ 149 w 225"/>
                  <a:gd name="T75" fmla="*/ 72 h 152"/>
                  <a:gd name="T76" fmla="*/ 166 w 225"/>
                  <a:gd name="T77" fmla="*/ 74 h 152"/>
                  <a:gd name="T78" fmla="*/ 169 w 225"/>
                  <a:gd name="T79" fmla="*/ 61 h 152"/>
                  <a:gd name="T80" fmla="*/ 174 w 225"/>
                  <a:gd name="T81" fmla="*/ 72 h 152"/>
                  <a:gd name="T82" fmla="*/ 191 w 225"/>
                  <a:gd name="T83" fmla="*/ 74 h 152"/>
                  <a:gd name="T84" fmla="*/ 193 w 225"/>
                  <a:gd name="T85" fmla="*/ 61 h 152"/>
                  <a:gd name="T86" fmla="*/ 206 w 225"/>
                  <a:gd name="T87" fmla="*/ 92 h 152"/>
                  <a:gd name="T88" fmla="*/ 193 w 225"/>
                  <a:gd name="T89" fmla="*/ 82 h 152"/>
                  <a:gd name="T90" fmla="*/ 19 w 225"/>
                  <a:gd name="T91" fmla="*/ 134 h 152"/>
                  <a:gd name="T92" fmla="*/ 57 w 225"/>
                  <a:gd name="T93" fmla="*/ 105 h 152"/>
                  <a:gd name="T94" fmla="*/ 60 w 225"/>
                  <a:gd name="T95" fmla="*/ 118 h 152"/>
                  <a:gd name="T96" fmla="*/ 77 w 225"/>
                  <a:gd name="T97" fmla="*/ 115 h 152"/>
                  <a:gd name="T98" fmla="*/ 103 w 225"/>
                  <a:gd name="T99" fmla="*/ 105 h 152"/>
                  <a:gd name="T100" fmla="*/ 105 w 225"/>
                  <a:gd name="T101" fmla="*/ 118 h 152"/>
                  <a:gd name="T102" fmla="*/ 122 w 225"/>
                  <a:gd name="T103" fmla="*/ 115 h 152"/>
                  <a:gd name="T104" fmla="*/ 135 w 225"/>
                  <a:gd name="T105" fmla="*/ 105 h 152"/>
                  <a:gd name="T106" fmla="*/ 138 w 225"/>
                  <a:gd name="T107" fmla="*/ 118 h 152"/>
                  <a:gd name="T108" fmla="*/ 155 w 225"/>
                  <a:gd name="T109" fmla="*/ 115 h 152"/>
                  <a:gd name="T110" fmla="*/ 174 w 225"/>
                  <a:gd name="T111" fmla="*/ 105 h 152"/>
                  <a:gd name="T112" fmla="*/ 176 w 225"/>
                  <a:gd name="T113" fmla="*/ 118 h 152"/>
                  <a:gd name="T114" fmla="*/ 193 w 225"/>
                  <a:gd name="T115" fmla="*/ 115 h 152"/>
                  <a:gd name="T116" fmla="*/ 206 w 225"/>
                  <a:gd name="T117" fmla="*/ 105 h 152"/>
                  <a:gd name="T118" fmla="*/ 19 w 225"/>
                  <a:gd name="T119" fmla="*/ 13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5" h="152">
                    <a:moveTo>
                      <a:pt x="2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49"/>
                      <a:pt x="4" y="152"/>
                      <a:pt x="8" y="152"/>
                    </a:cubicBezTo>
                    <a:cubicBezTo>
                      <a:pt x="217" y="152"/>
                      <a:pt x="217" y="152"/>
                      <a:pt x="217" y="152"/>
                    </a:cubicBezTo>
                    <a:cubicBezTo>
                      <a:pt x="221" y="152"/>
                      <a:pt x="225" y="149"/>
                      <a:pt x="225" y="145"/>
                    </a:cubicBezTo>
                    <a:cubicBezTo>
                      <a:pt x="225" y="8"/>
                      <a:pt x="225" y="8"/>
                      <a:pt x="225" y="8"/>
                    </a:cubicBezTo>
                    <a:cubicBezTo>
                      <a:pt x="225" y="4"/>
                      <a:pt x="221" y="0"/>
                      <a:pt x="217" y="0"/>
                    </a:cubicBezTo>
                    <a:close/>
                    <a:moveTo>
                      <a:pt x="206" y="18"/>
                    </a:moveTo>
                    <a:cubicBezTo>
                      <a:pt x="206" y="48"/>
                      <a:pt x="206" y="48"/>
                      <a:pt x="206" y="48"/>
                    </a:cubicBezTo>
                    <a:cubicBezTo>
                      <a:pt x="193" y="48"/>
                      <a:pt x="193" y="48"/>
                      <a:pt x="193" y="48"/>
                    </a:cubicBezTo>
                    <a:cubicBezTo>
                      <a:pt x="193" y="38"/>
                      <a:pt x="193" y="38"/>
                      <a:pt x="193" y="38"/>
                    </a:cubicBezTo>
                    <a:cubicBezTo>
                      <a:pt x="193" y="37"/>
                      <a:pt x="192" y="35"/>
                      <a:pt x="191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5" y="35"/>
                      <a:pt x="174" y="37"/>
                      <a:pt x="174" y="38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69" y="48"/>
                      <a:pt x="169" y="48"/>
                      <a:pt x="169" y="4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7"/>
                      <a:pt x="168" y="35"/>
                      <a:pt x="166" y="35"/>
                    </a:cubicBezTo>
                    <a:cubicBezTo>
                      <a:pt x="152" y="35"/>
                      <a:pt x="152" y="35"/>
                      <a:pt x="152" y="35"/>
                    </a:cubicBezTo>
                    <a:cubicBezTo>
                      <a:pt x="150" y="35"/>
                      <a:pt x="149" y="37"/>
                      <a:pt x="149" y="38"/>
                    </a:cubicBezTo>
                    <a:cubicBezTo>
                      <a:pt x="149" y="48"/>
                      <a:pt x="149" y="48"/>
                      <a:pt x="149" y="48"/>
                    </a:cubicBezTo>
                    <a:cubicBezTo>
                      <a:pt x="95" y="48"/>
                      <a:pt x="95" y="48"/>
                      <a:pt x="95" y="48"/>
                    </a:cubicBezTo>
                    <a:cubicBezTo>
                      <a:pt x="95" y="38"/>
                      <a:pt x="95" y="38"/>
                      <a:pt x="95" y="38"/>
                    </a:cubicBezTo>
                    <a:cubicBezTo>
                      <a:pt x="95" y="37"/>
                      <a:pt x="94" y="35"/>
                      <a:pt x="93" y="35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7" y="35"/>
                      <a:pt x="76" y="37"/>
                      <a:pt x="76" y="3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37"/>
                      <a:pt x="56" y="35"/>
                      <a:pt x="55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39" y="35"/>
                      <a:pt x="37" y="37"/>
                      <a:pt x="37" y="3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18"/>
                      <a:pt x="19" y="18"/>
                      <a:pt x="19" y="18"/>
                    </a:cubicBezTo>
                    <a:lnTo>
                      <a:pt x="206" y="18"/>
                    </a:lnTo>
                    <a:close/>
                    <a:moveTo>
                      <a:pt x="191" y="79"/>
                    </a:moveTo>
                    <a:cubicBezTo>
                      <a:pt x="176" y="79"/>
                      <a:pt x="176" y="79"/>
                      <a:pt x="176" y="79"/>
                    </a:cubicBezTo>
                    <a:cubicBezTo>
                      <a:pt x="175" y="79"/>
                      <a:pt x="174" y="80"/>
                      <a:pt x="174" y="82"/>
                    </a:cubicBezTo>
                    <a:cubicBezTo>
                      <a:pt x="174" y="92"/>
                      <a:pt x="174" y="92"/>
                      <a:pt x="174" y="92"/>
                    </a:cubicBezTo>
                    <a:cubicBezTo>
                      <a:pt x="155" y="92"/>
                      <a:pt x="155" y="92"/>
                      <a:pt x="155" y="92"/>
                    </a:cubicBezTo>
                    <a:cubicBezTo>
                      <a:pt x="155" y="82"/>
                      <a:pt x="155" y="82"/>
                      <a:pt x="155" y="82"/>
                    </a:cubicBezTo>
                    <a:cubicBezTo>
                      <a:pt x="155" y="80"/>
                      <a:pt x="154" y="79"/>
                      <a:pt x="153" y="79"/>
                    </a:cubicBezTo>
                    <a:cubicBezTo>
                      <a:pt x="138" y="79"/>
                      <a:pt x="138" y="79"/>
                      <a:pt x="138" y="79"/>
                    </a:cubicBezTo>
                    <a:cubicBezTo>
                      <a:pt x="137" y="79"/>
                      <a:pt x="135" y="80"/>
                      <a:pt x="135" y="82"/>
                    </a:cubicBezTo>
                    <a:cubicBezTo>
                      <a:pt x="135" y="92"/>
                      <a:pt x="135" y="92"/>
                      <a:pt x="135" y="92"/>
                    </a:cubicBezTo>
                    <a:cubicBezTo>
                      <a:pt x="122" y="92"/>
                      <a:pt x="122" y="92"/>
                      <a:pt x="122" y="9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0"/>
                      <a:pt x="121" y="79"/>
                      <a:pt x="120" y="79"/>
                    </a:cubicBezTo>
                    <a:cubicBezTo>
                      <a:pt x="105" y="79"/>
                      <a:pt x="105" y="79"/>
                      <a:pt x="105" y="79"/>
                    </a:cubicBezTo>
                    <a:cubicBezTo>
                      <a:pt x="104" y="79"/>
                      <a:pt x="103" y="80"/>
                      <a:pt x="103" y="82"/>
                    </a:cubicBezTo>
                    <a:cubicBezTo>
                      <a:pt x="103" y="92"/>
                      <a:pt x="103" y="92"/>
                      <a:pt x="103" y="92"/>
                    </a:cubicBezTo>
                    <a:cubicBezTo>
                      <a:pt x="77" y="92"/>
                      <a:pt x="77" y="92"/>
                      <a:pt x="77" y="92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7" y="80"/>
                      <a:pt x="76" y="79"/>
                      <a:pt x="74" y="79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58" y="79"/>
                      <a:pt x="57" y="80"/>
                      <a:pt x="57" y="8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9" y="74"/>
                      <a:pt x="40" y="74"/>
                    </a:cubicBezTo>
                    <a:cubicBezTo>
                      <a:pt x="55" y="74"/>
                      <a:pt x="55" y="74"/>
                      <a:pt x="55" y="74"/>
                    </a:cubicBezTo>
                    <a:cubicBezTo>
                      <a:pt x="56" y="74"/>
                      <a:pt x="57" y="73"/>
                      <a:pt x="57" y="72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76" y="61"/>
                      <a:pt x="76" y="61"/>
                      <a:pt x="76" y="61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73"/>
                      <a:pt x="77" y="74"/>
                      <a:pt x="78" y="74"/>
                    </a:cubicBezTo>
                    <a:cubicBezTo>
                      <a:pt x="93" y="74"/>
                      <a:pt x="93" y="74"/>
                      <a:pt x="93" y="74"/>
                    </a:cubicBezTo>
                    <a:cubicBezTo>
                      <a:pt x="94" y="74"/>
                      <a:pt x="95" y="73"/>
                      <a:pt x="95" y="72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149" y="61"/>
                      <a:pt x="149" y="61"/>
                      <a:pt x="149" y="61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49" y="73"/>
                      <a:pt x="150" y="74"/>
                      <a:pt x="152" y="74"/>
                    </a:cubicBezTo>
                    <a:cubicBezTo>
                      <a:pt x="166" y="74"/>
                      <a:pt x="166" y="74"/>
                      <a:pt x="166" y="74"/>
                    </a:cubicBezTo>
                    <a:cubicBezTo>
                      <a:pt x="168" y="74"/>
                      <a:pt x="169" y="73"/>
                      <a:pt x="169" y="72"/>
                    </a:cubicBezTo>
                    <a:cubicBezTo>
                      <a:pt x="169" y="61"/>
                      <a:pt x="169" y="61"/>
                      <a:pt x="169" y="61"/>
                    </a:cubicBezTo>
                    <a:cubicBezTo>
                      <a:pt x="174" y="61"/>
                      <a:pt x="174" y="61"/>
                      <a:pt x="174" y="61"/>
                    </a:cubicBezTo>
                    <a:cubicBezTo>
                      <a:pt x="174" y="72"/>
                      <a:pt x="174" y="72"/>
                      <a:pt x="174" y="72"/>
                    </a:cubicBezTo>
                    <a:cubicBezTo>
                      <a:pt x="174" y="73"/>
                      <a:pt x="175" y="74"/>
                      <a:pt x="176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2" y="74"/>
                      <a:pt x="193" y="73"/>
                      <a:pt x="193" y="72"/>
                    </a:cubicBezTo>
                    <a:cubicBezTo>
                      <a:pt x="193" y="61"/>
                      <a:pt x="193" y="61"/>
                      <a:pt x="193" y="61"/>
                    </a:cubicBezTo>
                    <a:cubicBezTo>
                      <a:pt x="206" y="61"/>
                      <a:pt x="206" y="61"/>
                      <a:pt x="206" y="61"/>
                    </a:cubicBezTo>
                    <a:cubicBezTo>
                      <a:pt x="206" y="92"/>
                      <a:pt x="206" y="92"/>
                      <a:pt x="206" y="92"/>
                    </a:cubicBezTo>
                    <a:cubicBezTo>
                      <a:pt x="193" y="92"/>
                      <a:pt x="193" y="92"/>
                      <a:pt x="193" y="92"/>
                    </a:cubicBezTo>
                    <a:cubicBezTo>
                      <a:pt x="193" y="82"/>
                      <a:pt x="193" y="82"/>
                      <a:pt x="193" y="82"/>
                    </a:cubicBezTo>
                    <a:cubicBezTo>
                      <a:pt x="193" y="80"/>
                      <a:pt x="192" y="79"/>
                      <a:pt x="191" y="79"/>
                    </a:cubicBezTo>
                    <a:close/>
                    <a:moveTo>
                      <a:pt x="19" y="134"/>
                    </a:moveTo>
                    <a:cubicBezTo>
                      <a:pt x="19" y="105"/>
                      <a:pt x="19" y="105"/>
                      <a:pt x="19" y="105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15"/>
                      <a:pt x="57" y="115"/>
                      <a:pt x="57" y="115"/>
                    </a:cubicBezTo>
                    <a:cubicBezTo>
                      <a:pt x="57" y="117"/>
                      <a:pt x="58" y="118"/>
                      <a:pt x="60" y="118"/>
                    </a:cubicBezTo>
                    <a:cubicBezTo>
                      <a:pt x="74" y="118"/>
                      <a:pt x="74" y="118"/>
                      <a:pt x="74" y="118"/>
                    </a:cubicBezTo>
                    <a:cubicBezTo>
                      <a:pt x="76" y="118"/>
                      <a:pt x="77" y="117"/>
                      <a:pt x="77" y="11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103" y="105"/>
                      <a:pt x="103" y="105"/>
                      <a:pt x="103" y="105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03" y="117"/>
                      <a:pt x="104" y="118"/>
                      <a:pt x="105" y="118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1" y="118"/>
                      <a:pt x="122" y="117"/>
                      <a:pt x="122" y="11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35" y="105"/>
                      <a:pt x="135" y="105"/>
                      <a:pt x="135" y="10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7"/>
                      <a:pt x="137" y="118"/>
                      <a:pt x="138" y="118"/>
                    </a:cubicBezTo>
                    <a:cubicBezTo>
                      <a:pt x="153" y="118"/>
                      <a:pt x="153" y="118"/>
                      <a:pt x="153" y="118"/>
                    </a:cubicBezTo>
                    <a:cubicBezTo>
                      <a:pt x="154" y="118"/>
                      <a:pt x="155" y="117"/>
                      <a:pt x="155" y="115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74" y="105"/>
                      <a:pt x="174" y="105"/>
                      <a:pt x="174" y="105"/>
                    </a:cubicBezTo>
                    <a:cubicBezTo>
                      <a:pt x="174" y="115"/>
                      <a:pt x="174" y="115"/>
                      <a:pt x="174" y="115"/>
                    </a:cubicBezTo>
                    <a:cubicBezTo>
                      <a:pt x="174" y="117"/>
                      <a:pt x="175" y="118"/>
                      <a:pt x="176" y="118"/>
                    </a:cubicBezTo>
                    <a:cubicBezTo>
                      <a:pt x="191" y="118"/>
                      <a:pt x="191" y="118"/>
                      <a:pt x="191" y="118"/>
                    </a:cubicBezTo>
                    <a:cubicBezTo>
                      <a:pt x="192" y="118"/>
                      <a:pt x="193" y="117"/>
                      <a:pt x="193" y="115"/>
                    </a:cubicBezTo>
                    <a:cubicBezTo>
                      <a:pt x="193" y="105"/>
                      <a:pt x="193" y="105"/>
                      <a:pt x="193" y="105"/>
                    </a:cubicBezTo>
                    <a:cubicBezTo>
                      <a:pt x="206" y="105"/>
                      <a:pt x="206" y="105"/>
                      <a:pt x="206" y="105"/>
                    </a:cubicBezTo>
                    <a:cubicBezTo>
                      <a:pt x="206" y="134"/>
                      <a:pt x="206" y="134"/>
                      <a:pt x="206" y="134"/>
                    </a:cubicBezTo>
                    <a:lnTo>
                      <a:pt x="19" y="1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grpSp>
            <p:nvGrpSpPr>
              <p:cNvPr id="225" name="组合 224"/>
              <p:cNvGrpSpPr/>
              <p:nvPr/>
            </p:nvGrpSpPr>
            <p:grpSpPr>
              <a:xfrm>
                <a:off x="4848730" y="4134717"/>
                <a:ext cx="795338" cy="788988"/>
                <a:chOff x="4848730" y="4134717"/>
                <a:chExt cx="795338" cy="788988"/>
              </a:xfrm>
              <a:grpFill/>
            </p:grpSpPr>
            <p:sp>
              <p:nvSpPr>
                <p:cNvPr id="234" name="Freeform 124"/>
                <p:cNvSpPr>
                  <a:spLocks noEditPoints="1"/>
                </p:cNvSpPr>
                <p:nvPr/>
              </p:nvSpPr>
              <p:spPr bwMode="auto">
                <a:xfrm>
                  <a:off x="4848730" y="4134717"/>
                  <a:ext cx="322263" cy="769938"/>
                </a:xfrm>
                <a:custGeom>
                  <a:avLst/>
                  <a:gdLst>
                    <a:gd name="T0" fmla="*/ 52 w 86"/>
                    <a:gd name="T1" fmla="*/ 200 h 205"/>
                    <a:gd name="T2" fmla="*/ 43 w 86"/>
                    <a:gd name="T3" fmla="*/ 192 h 205"/>
                    <a:gd name="T4" fmla="*/ 52 w 86"/>
                    <a:gd name="T5" fmla="*/ 184 h 205"/>
                    <a:gd name="T6" fmla="*/ 55 w 86"/>
                    <a:gd name="T7" fmla="*/ 184 h 205"/>
                    <a:gd name="T8" fmla="*/ 61 w 86"/>
                    <a:gd name="T9" fmla="*/ 167 h 205"/>
                    <a:gd name="T10" fmla="*/ 58 w 86"/>
                    <a:gd name="T11" fmla="*/ 168 h 205"/>
                    <a:gd name="T12" fmla="*/ 54 w 86"/>
                    <a:gd name="T13" fmla="*/ 165 h 205"/>
                    <a:gd name="T14" fmla="*/ 58 w 86"/>
                    <a:gd name="T15" fmla="*/ 161 h 205"/>
                    <a:gd name="T16" fmla="*/ 62 w 86"/>
                    <a:gd name="T17" fmla="*/ 164 h 205"/>
                    <a:gd name="T18" fmla="*/ 72 w 86"/>
                    <a:gd name="T19" fmla="*/ 134 h 205"/>
                    <a:gd name="T20" fmla="*/ 72 w 86"/>
                    <a:gd name="T21" fmla="*/ 21 h 205"/>
                    <a:gd name="T22" fmla="*/ 76 w 86"/>
                    <a:gd name="T23" fmla="*/ 21 h 205"/>
                    <a:gd name="T24" fmla="*/ 86 w 86"/>
                    <a:gd name="T25" fmla="*/ 10 h 205"/>
                    <a:gd name="T26" fmla="*/ 76 w 86"/>
                    <a:gd name="T27" fmla="*/ 0 h 205"/>
                    <a:gd name="T28" fmla="*/ 11 w 86"/>
                    <a:gd name="T29" fmla="*/ 0 h 205"/>
                    <a:gd name="T30" fmla="*/ 0 w 86"/>
                    <a:gd name="T31" fmla="*/ 10 h 205"/>
                    <a:gd name="T32" fmla="*/ 11 w 86"/>
                    <a:gd name="T33" fmla="*/ 21 h 205"/>
                    <a:gd name="T34" fmla="*/ 16 w 86"/>
                    <a:gd name="T35" fmla="*/ 21 h 205"/>
                    <a:gd name="T36" fmla="*/ 16 w 86"/>
                    <a:gd name="T37" fmla="*/ 188 h 205"/>
                    <a:gd name="T38" fmla="*/ 33 w 86"/>
                    <a:gd name="T39" fmla="*/ 205 h 205"/>
                    <a:gd name="T40" fmla="*/ 55 w 86"/>
                    <a:gd name="T41" fmla="*/ 205 h 205"/>
                    <a:gd name="T42" fmla="*/ 58 w 86"/>
                    <a:gd name="T43" fmla="*/ 205 h 205"/>
                    <a:gd name="T44" fmla="*/ 55 w 86"/>
                    <a:gd name="T45" fmla="*/ 199 h 205"/>
                    <a:gd name="T46" fmla="*/ 52 w 86"/>
                    <a:gd name="T47" fmla="*/ 200 h 205"/>
                    <a:gd name="T48" fmla="*/ 28 w 86"/>
                    <a:gd name="T49" fmla="*/ 135 h 205"/>
                    <a:gd name="T50" fmla="*/ 28 w 86"/>
                    <a:gd name="T51" fmla="*/ 21 h 205"/>
                    <a:gd name="T52" fmla="*/ 59 w 86"/>
                    <a:gd name="T53" fmla="*/ 21 h 205"/>
                    <a:gd name="T54" fmla="*/ 59 w 86"/>
                    <a:gd name="T55" fmla="*/ 135 h 205"/>
                    <a:gd name="T56" fmla="*/ 28 w 86"/>
                    <a:gd name="T57" fmla="*/ 135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6" h="205">
                      <a:moveTo>
                        <a:pt x="52" y="200"/>
                      </a:moveTo>
                      <a:cubicBezTo>
                        <a:pt x="47" y="200"/>
                        <a:pt x="43" y="196"/>
                        <a:pt x="43" y="192"/>
                      </a:cubicBezTo>
                      <a:cubicBezTo>
                        <a:pt x="43" y="187"/>
                        <a:pt x="47" y="184"/>
                        <a:pt x="52" y="184"/>
                      </a:cubicBezTo>
                      <a:cubicBezTo>
                        <a:pt x="53" y="184"/>
                        <a:pt x="54" y="184"/>
                        <a:pt x="55" y="184"/>
                      </a:cubicBezTo>
                      <a:cubicBezTo>
                        <a:pt x="61" y="167"/>
                        <a:pt x="61" y="167"/>
                        <a:pt x="61" y="167"/>
                      </a:cubicBezTo>
                      <a:cubicBezTo>
                        <a:pt x="60" y="168"/>
                        <a:pt x="59" y="168"/>
                        <a:pt x="58" y="168"/>
                      </a:cubicBezTo>
                      <a:cubicBezTo>
                        <a:pt x="55" y="168"/>
                        <a:pt x="54" y="167"/>
                        <a:pt x="54" y="165"/>
                      </a:cubicBezTo>
                      <a:cubicBezTo>
                        <a:pt x="54" y="162"/>
                        <a:pt x="55" y="161"/>
                        <a:pt x="58" y="161"/>
                      </a:cubicBezTo>
                      <a:cubicBezTo>
                        <a:pt x="60" y="161"/>
                        <a:pt x="61" y="162"/>
                        <a:pt x="62" y="164"/>
                      </a:cubicBezTo>
                      <a:cubicBezTo>
                        <a:pt x="72" y="134"/>
                        <a:pt x="72" y="134"/>
                        <a:pt x="72" y="134"/>
                      </a:cubicBezTo>
                      <a:cubicBezTo>
                        <a:pt x="72" y="21"/>
                        <a:pt x="72" y="21"/>
                        <a:pt x="72" y="21"/>
                      </a:cubicBezTo>
                      <a:cubicBezTo>
                        <a:pt x="76" y="21"/>
                        <a:pt x="76" y="21"/>
                        <a:pt x="76" y="21"/>
                      </a:cubicBezTo>
                      <a:cubicBezTo>
                        <a:pt x="82" y="21"/>
                        <a:pt x="86" y="16"/>
                        <a:pt x="86" y="10"/>
                      </a:cubicBezTo>
                      <a:cubicBezTo>
                        <a:pt x="86" y="5"/>
                        <a:pt x="82" y="0"/>
                        <a:pt x="76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1"/>
                        <a:pt x="11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188"/>
                        <a:pt x="16" y="188"/>
                        <a:pt x="16" y="188"/>
                      </a:cubicBezTo>
                      <a:cubicBezTo>
                        <a:pt x="16" y="198"/>
                        <a:pt x="23" y="205"/>
                        <a:pt x="33" y="205"/>
                      </a:cubicBezTo>
                      <a:cubicBezTo>
                        <a:pt x="55" y="205"/>
                        <a:pt x="55" y="205"/>
                        <a:pt x="55" y="205"/>
                      </a:cubicBezTo>
                      <a:cubicBezTo>
                        <a:pt x="56" y="205"/>
                        <a:pt x="57" y="205"/>
                        <a:pt x="58" y="205"/>
                      </a:cubicBezTo>
                      <a:cubicBezTo>
                        <a:pt x="57" y="203"/>
                        <a:pt x="56" y="201"/>
                        <a:pt x="55" y="199"/>
                      </a:cubicBezTo>
                      <a:cubicBezTo>
                        <a:pt x="54" y="200"/>
                        <a:pt x="53" y="200"/>
                        <a:pt x="52" y="200"/>
                      </a:cubicBezTo>
                      <a:close/>
                      <a:moveTo>
                        <a:pt x="28" y="135"/>
                      </a:move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9" y="135"/>
                        <a:pt x="59" y="135"/>
                        <a:pt x="59" y="135"/>
                      </a:cubicBezTo>
                      <a:lnTo>
                        <a:pt x="28" y="1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35" name="Freeform 125"/>
                <p:cNvSpPr>
                  <a:spLocks noEditPoints="1"/>
                </p:cNvSpPr>
                <p:nvPr/>
              </p:nvSpPr>
              <p:spPr bwMode="auto">
                <a:xfrm>
                  <a:off x="5066218" y="4198217"/>
                  <a:ext cx="577850" cy="725488"/>
                </a:xfrm>
                <a:custGeom>
                  <a:avLst/>
                  <a:gdLst>
                    <a:gd name="T0" fmla="*/ 118 w 154"/>
                    <a:gd name="T1" fmla="*/ 69 h 193"/>
                    <a:gd name="T2" fmla="*/ 118 w 154"/>
                    <a:gd name="T3" fmla="*/ 22 h 193"/>
                    <a:gd name="T4" fmla="*/ 126 w 154"/>
                    <a:gd name="T5" fmla="*/ 11 h 193"/>
                    <a:gd name="T6" fmla="*/ 115 w 154"/>
                    <a:gd name="T7" fmla="*/ 0 h 193"/>
                    <a:gd name="T8" fmla="*/ 39 w 154"/>
                    <a:gd name="T9" fmla="*/ 0 h 193"/>
                    <a:gd name="T10" fmla="*/ 28 w 154"/>
                    <a:gd name="T11" fmla="*/ 11 h 193"/>
                    <a:gd name="T12" fmla="*/ 34 w 154"/>
                    <a:gd name="T13" fmla="*/ 21 h 193"/>
                    <a:gd name="T14" fmla="*/ 34 w 154"/>
                    <a:gd name="T15" fmla="*/ 69 h 193"/>
                    <a:gd name="T16" fmla="*/ 0 w 154"/>
                    <a:gd name="T17" fmla="*/ 174 h 193"/>
                    <a:gd name="T18" fmla="*/ 19 w 154"/>
                    <a:gd name="T19" fmla="*/ 192 h 193"/>
                    <a:gd name="T20" fmla="*/ 19 w 154"/>
                    <a:gd name="T21" fmla="*/ 192 h 193"/>
                    <a:gd name="T22" fmla="*/ 19 w 154"/>
                    <a:gd name="T23" fmla="*/ 192 h 193"/>
                    <a:gd name="T24" fmla="*/ 25 w 154"/>
                    <a:gd name="T25" fmla="*/ 193 h 193"/>
                    <a:gd name="T26" fmla="*/ 129 w 154"/>
                    <a:gd name="T27" fmla="*/ 193 h 193"/>
                    <a:gd name="T28" fmla="*/ 154 w 154"/>
                    <a:gd name="T29" fmla="*/ 174 h 193"/>
                    <a:gd name="T30" fmla="*/ 118 w 154"/>
                    <a:gd name="T31" fmla="*/ 69 h 193"/>
                    <a:gd name="T32" fmla="*/ 49 w 154"/>
                    <a:gd name="T33" fmla="*/ 72 h 193"/>
                    <a:gd name="T34" fmla="*/ 49 w 154"/>
                    <a:gd name="T35" fmla="*/ 26 h 193"/>
                    <a:gd name="T36" fmla="*/ 104 w 154"/>
                    <a:gd name="T37" fmla="*/ 26 h 193"/>
                    <a:gd name="T38" fmla="*/ 104 w 154"/>
                    <a:gd name="T39" fmla="*/ 72 h 193"/>
                    <a:gd name="T40" fmla="*/ 109 w 154"/>
                    <a:gd name="T41" fmla="*/ 87 h 193"/>
                    <a:gd name="T42" fmla="*/ 44 w 154"/>
                    <a:gd name="T43" fmla="*/ 87 h 193"/>
                    <a:gd name="T44" fmla="*/ 49 w 154"/>
                    <a:gd name="T45" fmla="*/ 72 h 193"/>
                    <a:gd name="T46" fmla="*/ 58 w 154"/>
                    <a:gd name="T47" fmla="*/ 138 h 193"/>
                    <a:gd name="T48" fmla="*/ 54 w 154"/>
                    <a:gd name="T49" fmla="*/ 135 h 193"/>
                    <a:gd name="T50" fmla="*/ 58 w 154"/>
                    <a:gd name="T51" fmla="*/ 131 h 193"/>
                    <a:gd name="T52" fmla="*/ 62 w 154"/>
                    <a:gd name="T53" fmla="*/ 135 h 193"/>
                    <a:gd name="T54" fmla="*/ 58 w 154"/>
                    <a:gd name="T55" fmla="*/ 138 h 193"/>
                    <a:gd name="T56" fmla="*/ 80 w 154"/>
                    <a:gd name="T57" fmla="*/ 146 h 193"/>
                    <a:gd name="T58" fmla="*/ 76 w 154"/>
                    <a:gd name="T59" fmla="*/ 142 h 193"/>
                    <a:gd name="T60" fmla="*/ 80 w 154"/>
                    <a:gd name="T61" fmla="*/ 138 h 193"/>
                    <a:gd name="T62" fmla="*/ 84 w 154"/>
                    <a:gd name="T63" fmla="*/ 142 h 193"/>
                    <a:gd name="T64" fmla="*/ 80 w 154"/>
                    <a:gd name="T65" fmla="*/ 146 h 193"/>
                    <a:gd name="T66" fmla="*/ 80 w 154"/>
                    <a:gd name="T67" fmla="*/ 108 h 193"/>
                    <a:gd name="T68" fmla="*/ 84 w 154"/>
                    <a:gd name="T69" fmla="*/ 104 h 193"/>
                    <a:gd name="T70" fmla="*/ 88 w 154"/>
                    <a:gd name="T71" fmla="*/ 108 h 193"/>
                    <a:gd name="T72" fmla="*/ 84 w 154"/>
                    <a:gd name="T73" fmla="*/ 111 h 193"/>
                    <a:gd name="T74" fmla="*/ 80 w 154"/>
                    <a:gd name="T75" fmla="*/ 108 h 193"/>
                    <a:gd name="T76" fmla="*/ 90 w 154"/>
                    <a:gd name="T77" fmla="*/ 173 h 193"/>
                    <a:gd name="T78" fmla="*/ 86 w 154"/>
                    <a:gd name="T79" fmla="*/ 169 h 193"/>
                    <a:gd name="T80" fmla="*/ 90 w 154"/>
                    <a:gd name="T81" fmla="*/ 165 h 193"/>
                    <a:gd name="T82" fmla="*/ 94 w 154"/>
                    <a:gd name="T83" fmla="*/ 169 h 193"/>
                    <a:gd name="T84" fmla="*/ 90 w 154"/>
                    <a:gd name="T85" fmla="*/ 173 h 193"/>
                    <a:gd name="T86" fmla="*/ 104 w 154"/>
                    <a:gd name="T87" fmla="*/ 145 h 193"/>
                    <a:gd name="T88" fmla="*/ 108 w 154"/>
                    <a:gd name="T89" fmla="*/ 141 h 193"/>
                    <a:gd name="T90" fmla="*/ 112 w 154"/>
                    <a:gd name="T91" fmla="*/ 145 h 193"/>
                    <a:gd name="T92" fmla="*/ 108 w 154"/>
                    <a:gd name="T93" fmla="*/ 149 h 193"/>
                    <a:gd name="T94" fmla="*/ 104 w 154"/>
                    <a:gd name="T95" fmla="*/ 145 h 193"/>
                    <a:gd name="T96" fmla="*/ 117 w 154"/>
                    <a:gd name="T97" fmla="*/ 167 h 193"/>
                    <a:gd name="T98" fmla="*/ 109 w 154"/>
                    <a:gd name="T99" fmla="*/ 159 h 193"/>
                    <a:gd name="T100" fmla="*/ 117 w 154"/>
                    <a:gd name="T101" fmla="*/ 151 h 193"/>
                    <a:gd name="T102" fmla="*/ 126 w 154"/>
                    <a:gd name="T103" fmla="*/ 159 h 193"/>
                    <a:gd name="T104" fmla="*/ 117 w 154"/>
                    <a:gd name="T105" fmla="*/ 167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54" h="193">
                      <a:moveTo>
                        <a:pt x="118" y="69"/>
                      </a:moveTo>
                      <a:cubicBezTo>
                        <a:pt x="118" y="22"/>
                        <a:pt x="118" y="22"/>
                        <a:pt x="118" y="22"/>
                      </a:cubicBezTo>
                      <a:cubicBezTo>
                        <a:pt x="123" y="20"/>
                        <a:pt x="126" y="16"/>
                        <a:pt x="126" y="11"/>
                      </a:cubicBezTo>
                      <a:cubicBezTo>
                        <a:pt x="126" y="5"/>
                        <a:pt x="121" y="0"/>
                        <a:pt x="115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3" y="0"/>
                        <a:pt x="28" y="5"/>
                        <a:pt x="28" y="11"/>
                      </a:cubicBezTo>
                      <a:cubicBezTo>
                        <a:pt x="28" y="16"/>
                        <a:pt x="31" y="19"/>
                        <a:pt x="34" y="21"/>
                      </a:cubicBezTo>
                      <a:cubicBezTo>
                        <a:pt x="34" y="69"/>
                        <a:pt x="34" y="69"/>
                        <a:pt x="34" y="69"/>
                      </a:cubicBezTo>
                      <a:cubicBezTo>
                        <a:pt x="0" y="174"/>
                        <a:pt x="0" y="174"/>
                        <a:pt x="0" y="174"/>
                      </a:cubicBezTo>
                      <a:cubicBezTo>
                        <a:pt x="0" y="183"/>
                        <a:pt x="8" y="190"/>
                        <a:pt x="19" y="192"/>
                      </a:cubicBezTo>
                      <a:cubicBezTo>
                        <a:pt x="19" y="192"/>
                        <a:pt x="19" y="192"/>
                        <a:pt x="19" y="192"/>
                      </a:cubicBezTo>
                      <a:cubicBezTo>
                        <a:pt x="19" y="192"/>
                        <a:pt x="19" y="192"/>
                        <a:pt x="19" y="192"/>
                      </a:cubicBezTo>
                      <a:cubicBezTo>
                        <a:pt x="21" y="193"/>
                        <a:pt x="23" y="193"/>
                        <a:pt x="25" y="193"/>
                      </a:cubicBezTo>
                      <a:cubicBezTo>
                        <a:pt x="129" y="193"/>
                        <a:pt x="129" y="193"/>
                        <a:pt x="129" y="193"/>
                      </a:cubicBezTo>
                      <a:cubicBezTo>
                        <a:pt x="143" y="193"/>
                        <a:pt x="154" y="184"/>
                        <a:pt x="154" y="174"/>
                      </a:cubicBezTo>
                      <a:lnTo>
                        <a:pt x="118" y="69"/>
                      </a:lnTo>
                      <a:close/>
                      <a:moveTo>
                        <a:pt x="49" y="72"/>
                      </a:move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104" y="26"/>
                        <a:pt x="104" y="26"/>
                        <a:pt x="104" y="26"/>
                      </a:cubicBezTo>
                      <a:cubicBezTo>
                        <a:pt x="104" y="72"/>
                        <a:pt x="104" y="72"/>
                        <a:pt x="104" y="72"/>
                      </a:cubicBezTo>
                      <a:cubicBezTo>
                        <a:pt x="109" y="87"/>
                        <a:pt x="109" y="87"/>
                        <a:pt x="109" y="87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lnTo>
                        <a:pt x="49" y="72"/>
                      </a:lnTo>
                      <a:close/>
                      <a:moveTo>
                        <a:pt x="58" y="138"/>
                      </a:moveTo>
                      <a:cubicBezTo>
                        <a:pt x="55" y="138"/>
                        <a:pt x="54" y="137"/>
                        <a:pt x="54" y="135"/>
                      </a:cubicBezTo>
                      <a:cubicBezTo>
                        <a:pt x="54" y="132"/>
                        <a:pt x="55" y="131"/>
                        <a:pt x="58" y="131"/>
                      </a:cubicBezTo>
                      <a:cubicBezTo>
                        <a:pt x="60" y="131"/>
                        <a:pt x="62" y="132"/>
                        <a:pt x="62" y="135"/>
                      </a:cubicBezTo>
                      <a:cubicBezTo>
                        <a:pt x="62" y="137"/>
                        <a:pt x="60" y="138"/>
                        <a:pt x="58" y="138"/>
                      </a:cubicBezTo>
                      <a:close/>
                      <a:moveTo>
                        <a:pt x="80" y="146"/>
                      </a:moveTo>
                      <a:cubicBezTo>
                        <a:pt x="78" y="146"/>
                        <a:pt x="76" y="144"/>
                        <a:pt x="76" y="142"/>
                      </a:cubicBezTo>
                      <a:cubicBezTo>
                        <a:pt x="76" y="140"/>
                        <a:pt x="78" y="138"/>
                        <a:pt x="80" y="138"/>
                      </a:cubicBezTo>
                      <a:cubicBezTo>
                        <a:pt x="82" y="138"/>
                        <a:pt x="84" y="140"/>
                        <a:pt x="84" y="142"/>
                      </a:cubicBezTo>
                      <a:cubicBezTo>
                        <a:pt x="84" y="144"/>
                        <a:pt x="82" y="146"/>
                        <a:pt x="80" y="146"/>
                      </a:cubicBezTo>
                      <a:close/>
                      <a:moveTo>
                        <a:pt x="80" y="108"/>
                      </a:moveTo>
                      <a:cubicBezTo>
                        <a:pt x="80" y="105"/>
                        <a:pt x="82" y="104"/>
                        <a:pt x="84" y="104"/>
                      </a:cubicBezTo>
                      <a:cubicBezTo>
                        <a:pt x="87" y="104"/>
                        <a:pt x="88" y="105"/>
                        <a:pt x="88" y="108"/>
                      </a:cubicBezTo>
                      <a:cubicBezTo>
                        <a:pt x="88" y="110"/>
                        <a:pt x="87" y="111"/>
                        <a:pt x="84" y="111"/>
                      </a:cubicBezTo>
                      <a:cubicBezTo>
                        <a:pt x="82" y="111"/>
                        <a:pt x="80" y="110"/>
                        <a:pt x="80" y="108"/>
                      </a:cubicBezTo>
                      <a:close/>
                      <a:moveTo>
                        <a:pt x="90" y="173"/>
                      </a:moveTo>
                      <a:cubicBezTo>
                        <a:pt x="88" y="173"/>
                        <a:pt x="86" y="171"/>
                        <a:pt x="86" y="169"/>
                      </a:cubicBezTo>
                      <a:cubicBezTo>
                        <a:pt x="86" y="167"/>
                        <a:pt x="88" y="165"/>
                        <a:pt x="90" y="165"/>
                      </a:cubicBezTo>
                      <a:cubicBezTo>
                        <a:pt x="92" y="165"/>
                        <a:pt x="94" y="167"/>
                        <a:pt x="94" y="169"/>
                      </a:cubicBezTo>
                      <a:cubicBezTo>
                        <a:pt x="94" y="171"/>
                        <a:pt x="92" y="173"/>
                        <a:pt x="90" y="173"/>
                      </a:cubicBezTo>
                      <a:close/>
                      <a:moveTo>
                        <a:pt x="104" y="145"/>
                      </a:moveTo>
                      <a:cubicBezTo>
                        <a:pt x="104" y="143"/>
                        <a:pt x="106" y="141"/>
                        <a:pt x="108" y="141"/>
                      </a:cubicBezTo>
                      <a:cubicBezTo>
                        <a:pt x="110" y="141"/>
                        <a:pt x="112" y="143"/>
                        <a:pt x="112" y="145"/>
                      </a:cubicBezTo>
                      <a:cubicBezTo>
                        <a:pt x="112" y="147"/>
                        <a:pt x="110" y="149"/>
                        <a:pt x="108" y="149"/>
                      </a:cubicBezTo>
                      <a:cubicBezTo>
                        <a:pt x="106" y="149"/>
                        <a:pt x="104" y="147"/>
                        <a:pt x="104" y="145"/>
                      </a:cubicBezTo>
                      <a:close/>
                      <a:moveTo>
                        <a:pt x="117" y="167"/>
                      </a:moveTo>
                      <a:cubicBezTo>
                        <a:pt x="113" y="167"/>
                        <a:pt x="109" y="164"/>
                        <a:pt x="109" y="159"/>
                      </a:cubicBezTo>
                      <a:cubicBezTo>
                        <a:pt x="109" y="155"/>
                        <a:pt x="113" y="151"/>
                        <a:pt x="117" y="151"/>
                      </a:cubicBezTo>
                      <a:cubicBezTo>
                        <a:pt x="122" y="151"/>
                        <a:pt x="126" y="155"/>
                        <a:pt x="126" y="159"/>
                      </a:cubicBezTo>
                      <a:cubicBezTo>
                        <a:pt x="126" y="164"/>
                        <a:pt x="122" y="167"/>
                        <a:pt x="117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26" name="组合 225"/>
              <p:cNvGrpSpPr/>
              <p:nvPr/>
            </p:nvGrpSpPr>
            <p:grpSpPr>
              <a:xfrm>
                <a:off x="3162805" y="4088679"/>
                <a:ext cx="1036638" cy="815976"/>
                <a:chOff x="3162805" y="4088679"/>
                <a:chExt cx="1036638" cy="815976"/>
              </a:xfrm>
              <a:grpFill/>
            </p:grpSpPr>
            <p:sp>
              <p:nvSpPr>
                <p:cNvPr id="231" name="Freeform 128"/>
                <p:cNvSpPr/>
                <p:nvPr/>
              </p:nvSpPr>
              <p:spPr bwMode="auto">
                <a:xfrm>
                  <a:off x="3383468" y="4499842"/>
                  <a:ext cx="555625" cy="404813"/>
                </a:xfrm>
                <a:custGeom>
                  <a:avLst/>
                  <a:gdLst>
                    <a:gd name="T0" fmla="*/ 0 w 148"/>
                    <a:gd name="T1" fmla="*/ 0 h 108"/>
                    <a:gd name="T2" fmla="*/ 0 w 148"/>
                    <a:gd name="T3" fmla="*/ 81 h 108"/>
                    <a:gd name="T4" fmla="*/ 74 w 148"/>
                    <a:gd name="T5" fmla="*/ 108 h 108"/>
                    <a:gd name="T6" fmla="*/ 148 w 148"/>
                    <a:gd name="T7" fmla="*/ 81 h 108"/>
                    <a:gd name="T8" fmla="*/ 148 w 148"/>
                    <a:gd name="T9" fmla="*/ 5 h 108"/>
                    <a:gd name="T10" fmla="*/ 79 w 148"/>
                    <a:gd name="T11" fmla="*/ 39 h 108"/>
                    <a:gd name="T12" fmla="*/ 0 w 148"/>
                    <a:gd name="T13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8" h="108">
                      <a:moveTo>
                        <a:pt x="0" y="0"/>
                      </a:move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17" y="97"/>
                        <a:pt x="44" y="108"/>
                        <a:pt x="74" y="108"/>
                      </a:cubicBezTo>
                      <a:cubicBezTo>
                        <a:pt x="104" y="108"/>
                        <a:pt x="131" y="97"/>
                        <a:pt x="148" y="81"/>
                      </a:cubicBezTo>
                      <a:cubicBezTo>
                        <a:pt x="148" y="5"/>
                        <a:pt x="148" y="5"/>
                        <a:pt x="148" y="5"/>
                      </a:cubicBezTo>
                      <a:cubicBezTo>
                        <a:pt x="79" y="39"/>
                        <a:pt x="79" y="39"/>
                        <a:pt x="79" y="3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32" name="Freeform 129"/>
                <p:cNvSpPr/>
                <p:nvPr/>
              </p:nvSpPr>
              <p:spPr bwMode="auto">
                <a:xfrm>
                  <a:off x="3162805" y="4088679"/>
                  <a:ext cx="1036638" cy="519113"/>
                </a:xfrm>
                <a:custGeom>
                  <a:avLst/>
                  <a:gdLst>
                    <a:gd name="T0" fmla="*/ 653 w 653"/>
                    <a:gd name="T1" fmla="*/ 164 h 327"/>
                    <a:gd name="T2" fmla="*/ 326 w 653"/>
                    <a:gd name="T3" fmla="*/ 0 h 327"/>
                    <a:gd name="T4" fmla="*/ 0 w 653"/>
                    <a:gd name="T5" fmla="*/ 164 h 327"/>
                    <a:gd name="T6" fmla="*/ 326 w 653"/>
                    <a:gd name="T7" fmla="*/ 327 h 327"/>
                    <a:gd name="T8" fmla="*/ 653 w 653"/>
                    <a:gd name="T9" fmla="*/ 164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3" h="327">
                      <a:moveTo>
                        <a:pt x="653" y="164"/>
                      </a:moveTo>
                      <a:lnTo>
                        <a:pt x="326" y="0"/>
                      </a:lnTo>
                      <a:lnTo>
                        <a:pt x="0" y="164"/>
                      </a:lnTo>
                      <a:lnTo>
                        <a:pt x="326" y="327"/>
                      </a:lnTo>
                      <a:lnTo>
                        <a:pt x="653" y="1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33" name="Freeform 130"/>
                <p:cNvSpPr/>
                <p:nvPr/>
              </p:nvSpPr>
              <p:spPr bwMode="auto">
                <a:xfrm>
                  <a:off x="4007355" y="4423642"/>
                  <a:ext cx="115888" cy="350838"/>
                </a:xfrm>
                <a:custGeom>
                  <a:avLst/>
                  <a:gdLst>
                    <a:gd name="T0" fmla="*/ 24 w 31"/>
                    <a:gd name="T1" fmla="*/ 49 h 93"/>
                    <a:gd name="T2" fmla="*/ 24 w 31"/>
                    <a:gd name="T3" fmla="*/ 0 h 93"/>
                    <a:gd name="T4" fmla="*/ 8 w 31"/>
                    <a:gd name="T5" fmla="*/ 7 h 93"/>
                    <a:gd name="T6" fmla="*/ 8 w 31"/>
                    <a:gd name="T7" fmla="*/ 49 h 93"/>
                    <a:gd name="T8" fmla="*/ 0 w 31"/>
                    <a:gd name="T9" fmla="*/ 63 h 93"/>
                    <a:gd name="T10" fmla="*/ 16 w 31"/>
                    <a:gd name="T11" fmla="*/ 93 h 93"/>
                    <a:gd name="T12" fmla="*/ 31 w 31"/>
                    <a:gd name="T13" fmla="*/ 63 h 93"/>
                    <a:gd name="T14" fmla="*/ 24 w 31"/>
                    <a:gd name="T15" fmla="*/ 49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93">
                      <a:moveTo>
                        <a:pt x="24" y="49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49"/>
                        <a:pt x="8" y="49"/>
                        <a:pt x="8" y="49"/>
                      </a:cubicBezTo>
                      <a:cubicBezTo>
                        <a:pt x="3" y="52"/>
                        <a:pt x="0" y="57"/>
                        <a:pt x="0" y="63"/>
                      </a:cubicBezTo>
                      <a:cubicBezTo>
                        <a:pt x="0" y="72"/>
                        <a:pt x="7" y="93"/>
                        <a:pt x="16" y="93"/>
                      </a:cubicBezTo>
                      <a:cubicBezTo>
                        <a:pt x="24" y="93"/>
                        <a:pt x="31" y="72"/>
                        <a:pt x="31" y="63"/>
                      </a:cubicBezTo>
                      <a:cubicBezTo>
                        <a:pt x="31" y="57"/>
                        <a:pt x="28" y="52"/>
                        <a:pt x="24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27" name="组合 226"/>
              <p:cNvGrpSpPr/>
              <p:nvPr/>
            </p:nvGrpSpPr>
            <p:grpSpPr>
              <a:xfrm>
                <a:off x="4870955" y="881929"/>
                <a:ext cx="841375" cy="977900"/>
                <a:chOff x="4870955" y="881929"/>
                <a:chExt cx="841375" cy="977900"/>
              </a:xfrm>
              <a:grpFill/>
            </p:grpSpPr>
            <p:sp>
              <p:nvSpPr>
                <p:cNvPr id="228" name="Freeform 133"/>
                <p:cNvSpPr/>
                <p:nvPr/>
              </p:nvSpPr>
              <p:spPr bwMode="auto">
                <a:xfrm>
                  <a:off x="4964618" y="1736004"/>
                  <a:ext cx="150813" cy="123825"/>
                </a:xfrm>
                <a:custGeom>
                  <a:avLst/>
                  <a:gdLst>
                    <a:gd name="T0" fmla="*/ 32 w 40"/>
                    <a:gd name="T1" fmla="*/ 23 h 33"/>
                    <a:gd name="T2" fmla="*/ 28 w 40"/>
                    <a:gd name="T3" fmla="*/ 23 h 33"/>
                    <a:gd name="T4" fmla="*/ 28 w 40"/>
                    <a:gd name="T5" fmla="*/ 0 h 33"/>
                    <a:gd name="T6" fmla="*/ 22 w 40"/>
                    <a:gd name="T7" fmla="*/ 0 h 33"/>
                    <a:gd name="T8" fmla="*/ 22 w 40"/>
                    <a:gd name="T9" fmla="*/ 23 h 33"/>
                    <a:gd name="T10" fmla="*/ 18 w 40"/>
                    <a:gd name="T11" fmla="*/ 23 h 33"/>
                    <a:gd name="T12" fmla="*/ 18 w 40"/>
                    <a:gd name="T13" fmla="*/ 0 h 33"/>
                    <a:gd name="T14" fmla="*/ 11 w 40"/>
                    <a:gd name="T15" fmla="*/ 0 h 33"/>
                    <a:gd name="T16" fmla="*/ 11 w 40"/>
                    <a:gd name="T17" fmla="*/ 23 h 33"/>
                    <a:gd name="T18" fmla="*/ 7 w 40"/>
                    <a:gd name="T19" fmla="*/ 23 h 33"/>
                    <a:gd name="T20" fmla="*/ 7 w 40"/>
                    <a:gd name="T21" fmla="*/ 0 h 33"/>
                    <a:gd name="T22" fmla="*/ 0 w 40"/>
                    <a:gd name="T23" fmla="*/ 0 h 33"/>
                    <a:gd name="T24" fmla="*/ 0 w 40"/>
                    <a:gd name="T25" fmla="*/ 27 h 33"/>
                    <a:gd name="T26" fmla="*/ 7 w 40"/>
                    <a:gd name="T27" fmla="*/ 33 h 33"/>
                    <a:gd name="T28" fmla="*/ 33 w 40"/>
                    <a:gd name="T29" fmla="*/ 33 h 33"/>
                    <a:gd name="T30" fmla="*/ 40 w 40"/>
                    <a:gd name="T31" fmla="*/ 27 h 33"/>
                    <a:gd name="T32" fmla="*/ 40 w 40"/>
                    <a:gd name="T33" fmla="*/ 0 h 33"/>
                    <a:gd name="T34" fmla="*/ 32 w 40"/>
                    <a:gd name="T35" fmla="*/ 0 h 33"/>
                    <a:gd name="T36" fmla="*/ 32 w 40"/>
                    <a:gd name="T37" fmla="*/ 2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0" h="33">
                      <a:moveTo>
                        <a:pt x="32" y="23"/>
                      </a:move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30"/>
                        <a:pt x="3" y="33"/>
                        <a:pt x="7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cubicBezTo>
                        <a:pt x="37" y="33"/>
                        <a:pt x="40" y="30"/>
                        <a:pt x="40" y="27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32" y="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29" name="Freeform 134"/>
                <p:cNvSpPr/>
                <p:nvPr/>
              </p:nvSpPr>
              <p:spPr bwMode="auto">
                <a:xfrm>
                  <a:off x="5448805" y="1736004"/>
                  <a:ext cx="147638" cy="123825"/>
                </a:xfrm>
                <a:custGeom>
                  <a:avLst/>
                  <a:gdLst>
                    <a:gd name="T0" fmla="*/ 32 w 39"/>
                    <a:gd name="T1" fmla="*/ 23 h 33"/>
                    <a:gd name="T2" fmla="*/ 28 w 39"/>
                    <a:gd name="T3" fmla="*/ 23 h 33"/>
                    <a:gd name="T4" fmla="*/ 28 w 39"/>
                    <a:gd name="T5" fmla="*/ 0 h 33"/>
                    <a:gd name="T6" fmla="*/ 22 w 39"/>
                    <a:gd name="T7" fmla="*/ 0 h 33"/>
                    <a:gd name="T8" fmla="*/ 22 w 39"/>
                    <a:gd name="T9" fmla="*/ 23 h 33"/>
                    <a:gd name="T10" fmla="*/ 18 w 39"/>
                    <a:gd name="T11" fmla="*/ 23 h 33"/>
                    <a:gd name="T12" fmla="*/ 18 w 39"/>
                    <a:gd name="T13" fmla="*/ 0 h 33"/>
                    <a:gd name="T14" fmla="*/ 11 w 39"/>
                    <a:gd name="T15" fmla="*/ 0 h 33"/>
                    <a:gd name="T16" fmla="*/ 11 w 39"/>
                    <a:gd name="T17" fmla="*/ 23 h 33"/>
                    <a:gd name="T18" fmla="*/ 7 w 39"/>
                    <a:gd name="T19" fmla="*/ 23 h 33"/>
                    <a:gd name="T20" fmla="*/ 7 w 39"/>
                    <a:gd name="T21" fmla="*/ 0 h 33"/>
                    <a:gd name="T22" fmla="*/ 0 w 39"/>
                    <a:gd name="T23" fmla="*/ 0 h 33"/>
                    <a:gd name="T24" fmla="*/ 0 w 39"/>
                    <a:gd name="T25" fmla="*/ 27 h 33"/>
                    <a:gd name="T26" fmla="*/ 7 w 39"/>
                    <a:gd name="T27" fmla="*/ 33 h 33"/>
                    <a:gd name="T28" fmla="*/ 33 w 39"/>
                    <a:gd name="T29" fmla="*/ 33 h 33"/>
                    <a:gd name="T30" fmla="*/ 39 w 39"/>
                    <a:gd name="T31" fmla="*/ 27 h 33"/>
                    <a:gd name="T32" fmla="*/ 39 w 39"/>
                    <a:gd name="T33" fmla="*/ 0 h 33"/>
                    <a:gd name="T34" fmla="*/ 32 w 39"/>
                    <a:gd name="T35" fmla="*/ 0 h 33"/>
                    <a:gd name="T36" fmla="*/ 32 w 39"/>
                    <a:gd name="T37" fmla="*/ 2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9" h="33">
                      <a:moveTo>
                        <a:pt x="32" y="23"/>
                      </a:move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30"/>
                        <a:pt x="3" y="33"/>
                        <a:pt x="7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cubicBezTo>
                        <a:pt x="37" y="33"/>
                        <a:pt x="39" y="30"/>
                        <a:pt x="39" y="27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32" y="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  <p:sp>
              <p:nvSpPr>
                <p:cNvPr id="230" name="Freeform 135"/>
                <p:cNvSpPr>
                  <a:spLocks noEditPoints="1"/>
                </p:cNvSpPr>
                <p:nvPr/>
              </p:nvSpPr>
              <p:spPr bwMode="auto">
                <a:xfrm>
                  <a:off x="4870955" y="881929"/>
                  <a:ext cx="841375" cy="842963"/>
                </a:xfrm>
                <a:custGeom>
                  <a:avLst/>
                  <a:gdLst>
                    <a:gd name="T0" fmla="*/ 202 w 224"/>
                    <a:gd name="T1" fmla="*/ 83 h 224"/>
                    <a:gd name="T2" fmla="*/ 200 w 224"/>
                    <a:gd name="T3" fmla="*/ 94 h 224"/>
                    <a:gd name="T4" fmla="*/ 193 w 224"/>
                    <a:gd name="T5" fmla="*/ 67 h 224"/>
                    <a:gd name="T6" fmla="*/ 111 w 224"/>
                    <a:gd name="T7" fmla="*/ 0 h 224"/>
                    <a:gd name="T8" fmla="*/ 29 w 224"/>
                    <a:gd name="T9" fmla="*/ 67 h 224"/>
                    <a:gd name="T10" fmla="*/ 24 w 224"/>
                    <a:gd name="T11" fmla="*/ 93 h 224"/>
                    <a:gd name="T12" fmla="*/ 22 w 224"/>
                    <a:gd name="T13" fmla="*/ 82 h 224"/>
                    <a:gd name="T14" fmla="*/ 0 w 224"/>
                    <a:gd name="T15" fmla="*/ 84 h 224"/>
                    <a:gd name="T16" fmla="*/ 2 w 224"/>
                    <a:gd name="T17" fmla="*/ 124 h 224"/>
                    <a:gd name="T18" fmla="*/ 24 w 224"/>
                    <a:gd name="T19" fmla="*/ 122 h 224"/>
                    <a:gd name="T20" fmla="*/ 29 w 224"/>
                    <a:gd name="T21" fmla="*/ 104 h 224"/>
                    <a:gd name="T22" fmla="*/ 24 w 224"/>
                    <a:gd name="T23" fmla="*/ 147 h 224"/>
                    <a:gd name="T24" fmla="*/ 11 w 224"/>
                    <a:gd name="T25" fmla="*/ 204 h 224"/>
                    <a:gd name="T26" fmla="*/ 3 w 224"/>
                    <a:gd name="T27" fmla="*/ 224 h 224"/>
                    <a:gd name="T28" fmla="*/ 217 w 224"/>
                    <a:gd name="T29" fmla="*/ 216 h 224"/>
                    <a:gd name="T30" fmla="*/ 211 w 224"/>
                    <a:gd name="T31" fmla="*/ 165 h 224"/>
                    <a:gd name="T32" fmla="*/ 193 w 224"/>
                    <a:gd name="T33" fmla="*/ 147 h 224"/>
                    <a:gd name="T34" fmla="*/ 200 w 224"/>
                    <a:gd name="T35" fmla="*/ 105 h 224"/>
                    <a:gd name="T36" fmla="*/ 202 w 224"/>
                    <a:gd name="T37" fmla="*/ 125 h 224"/>
                    <a:gd name="T38" fmla="*/ 224 w 224"/>
                    <a:gd name="T39" fmla="*/ 123 h 224"/>
                    <a:gd name="T40" fmla="*/ 222 w 224"/>
                    <a:gd name="T41" fmla="*/ 83 h 224"/>
                    <a:gd name="T42" fmla="*/ 188 w 224"/>
                    <a:gd name="T43" fmla="*/ 44 h 224"/>
                    <a:gd name="T44" fmla="*/ 34 w 224"/>
                    <a:gd name="T45" fmla="*/ 61 h 224"/>
                    <a:gd name="T46" fmla="*/ 177 w 224"/>
                    <a:gd name="T47" fmla="*/ 83 h 224"/>
                    <a:gd name="T48" fmla="*/ 45 w 224"/>
                    <a:gd name="T49" fmla="*/ 141 h 224"/>
                    <a:gd name="T50" fmla="*/ 177 w 224"/>
                    <a:gd name="T51" fmla="*/ 83 h 224"/>
                    <a:gd name="T52" fmla="*/ 27 w 224"/>
                    <a:gd name="T53" fmla="*/ 181 h 224"/>
                    <a:gd name="T54" fmla="*/ 64 w 224"/>
                    <a:gd name="T55" fmla="*/ 181 h 224"/>
                    <a:gd name="T56" fmla="*/ 151 w 224"/>
                    <a:gd name="T57" fmla="*/ 203 h 224"/>
                    <a:gd name="T58" fmla="*/ 68 w 224"/>
                    <a:gd name="T59" fmla="*/ 199 h 224"/>
                    <a:gd name="T60" fmla="*/ 146 w 224"/>
                    <a:gd name="T61" fmla="*/ 193 h 224"/>
                    <a:gd name="T62" fmla="*/ 151 w 224"/>
                    <a:gd name="T63" fmla="*/ 203 h 224"/>
                    <a:gd name="T64" fmla="*/ 74 w 224"/>
                    <a:gd name="T65" fmla="*/ 185 h 224"/>
                    <a:gd name="T66" fmla="*/ 74 w 224"/>
                    <a:gd name="T67" fmla="*/ 173 h 224"/>
                    <a:gd name="T68" fmla="*/ 152 w 224"/>
                    <a:gd name="T69" fmla="*/ 179 h 224"/>
                    <a:gd name="T70" fmla="*/ 146 w 224"/>
                    <a:gd name="T71" fmla="*/ 164 h 224"/>
                    <a:gd name="T72" fmla="*/ 68 w 224"/>
                    <a:gd name="T73" fmla="*/ 158 h 224"/>
                    <a:gd name="T74" fmla="*/ 152 w 224"/>
                    <a:gd name="T75" fmla="*/ 157 h 224"/>
                    <a:gd name="T76" fmla="*/ 146 w 224"/>
                    <a:gd name="T77" fmla="*/ 164 h 224"/>
                    <a:gd name="T78" fmla="*/ 155 w 224"/>
                    <a:gd name="T79" fmla="*/ 181 h 224"/>
                    <a:gd name="T80" fmla="*/ 193 w 224"/>
                    <a:gd name="T81" fmla="*/ 18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24" h="224">
                      <a:moveTo>
                        <a:pt x="222" y="83"/>
                      </a:moveTo>
                      <a:cubicBezTo>
                        <a:pt x="202" y="83"/>
                        <a:pt x="202" y="83"/>
                        <a:pt x="202" y="83"/>
                      </a:cubicBezTo>
                      <a:cubicBezTo>
                        <a:pt x="201" y="83"/>
                        <a:pt x="200" y="84"/>
                        <a:pt x="200" y="85"/>
                      </a:cubicBezTo>
                      <a:cubicBezTo>
                        <a:pt x="200" y="94"/>
                        <a:pt x="200" y="94"/>
                        <a:pt x="200" y="94"/>
                      </a:cubicBezTo>
                      <a:cubicBezTo>
                        <a:pt x="193" y="94"/>
                        <a:pt x="193" y="94"/>
                        <a:pt x="193" y="94"/>
                      </a:cubicBezTo>
                      <a:cubicBezTo>
                        <a:pt x="193" y="67"/>
                        <a:pt x="193" y="67"/>
                        <a:pt x="193" y="67"/>
                      </a:cubicBezTo>
                      <a:cubicBezTo>
                        <a:pt x="193" y="38"/>
                        <a:pt x="193" y="38"/>
                        <a:pt x="193" y="38"/>
                      </a:cubicBezTo>
                      <a:cubicBezTo>
                        <a:pt x="193" y="17"/>
                        <a:pt x="157" y="0"/>
                        <a:pt x="111" y="0"/>
                      </a:cubicBezTo>
                      <a:cubicBezTo>
                        <a:pt x="65" y="0"/>
                        <a:pt x="29" y="17"/>
                        <a:pt x="29" y="38"/>
                      </a:cubicBezTo>
                      <a:cubicBezTo>
                        <a:pt x="29" y="67"/>
                        <a:pt x="29" y="67"/>
                        <a:pt x="29" y="67"/>
                      </a:cubicBezTo>
                      <a:cubicBezTo>
                        <a:pt x="29" y="93"/>
                        <a:pt x="29" y="93"/>
                        <a:pt x="29" y="93"/>
                      </a:cubicBezTo>
                      <a:cubicBezTo>
                        <a:pt x="24" y="93"/>
                        <a:pt x="24" y="93"/>
                        <a:pt x="24" y="93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4" y="83"/>
                        <a:pt x="23" y="82"/>
                        <a:pt x="22" y="82"/>
                      </a:cubicBezTo>
                      <a:cubicBezTo>
                        <a:pt x="2" y="82"/>
                        <a:pt x="2" y="82"/>
                        <a:pt x="2" y="82"/>
                      </a:cubicBezTo>
                      <a:cubicBezTo>
                        <a:pt x="1" y="82"/>
                        <a:pt x="0" y="83"/>
                        <a:pt x="0" y="84"/>
                      </a:cubicBezTo>
                      <a:cubicBezTo>
                        <a:pt x="0" y="122"/>
                        <a:pt x="0" y="122"/>
                        <a:pt x="0" y="122"/>
                      </a:cubicBezTo>
                      <a:cubicBezTo>
                        <a:pt x="0" y="123"/>
                        <a:pt x="1" y="124"/>
                        <a:pt x="2" y="124"/>
                      </a:cubicBezTo>
                      <a:cubicBezTo>
                        <a:pt x="22" y="124"/>
                        <a:pt x="22" y="124"/>
                        <a:pt x="22" y="124"/>
                      </a:cubicBezTo>
                      <a:cubicBezTo>
                        <a:pt x="23" y="124"/>
                        <a:pt x="24" y="123"/>
                        <a:pt x="24" y="122"/>
                      </a:cubicBezTo>
                      <a:cubicBezTo>
                        <a:pt x="24" y="104"/>
                        <a:pt x="24" y="104"/>
                        <a:pt x="24" y="104"/>
                      </a:cubicBezTo>
                      <a:cubicBezTo>
                        <a:pt x="29" y="104"/>
                        <a:pt x="29" y="104"/>
                        <a:pt x="29" y="104"/>
                      </a:cubicBezTo>
                      <a:cubicBezTo>
                        <a:pt x="29" y="147"/>
                        <a:pt x="29" y="147"/>
                        <a:pt x="29" y="147"/>
                      </a:cubicBezTo>
                      <a:cubicBezTo>
                        <a:pt x="24" y="147"/>
                        <a:pt x="24" y="147"/>
                        <a:pt x="24" y="147"/>
                      </a:cubicBezTo>
                      <a:cubicBezTo>
                        <a:pt x="17" y="147"/>
                        <a:pt x="11" y="155"/>
                        <a:pt x="11" y="165"/>
                      </a:cubicBezTo>
                      <a:cubicBezTo>
                        <a:pt x="11" y="204"/>
                        <a:pt x="11" y="204"/>
                        <a:pt x="11" y="204"/>
                      </a:cubicBezTo>
                      <a:cubicBezTo>
                        <a:pt x="7" y="205"/>
                        <a:pt x="3" y="210"/>
                        <a:pt x="3" y="216"/>
                      </a:cubicBezTo>
                      <a:cubicBezTo>
                        <a:pt x="3" y="224"/>
                        <a:pt x="3" y="224"/>
                        <a:pt x="3" y="224"/>
                      </a:cubicBezTo>
                      <a:cubicBezTo>
                        <a:pt x="217" y="224"/>
                        <a:pt x="217" y="224"/>
                        <a:pt x="217" y="224"/>
                      </a:cubicBezTo>
                      <a:cubicBezTo>
                        <a:pt x="217" y="216"/>
                        <a:pt x="217" y="216"/>
                        <a:pt x="217" y="216"/>
                      </a:cubicBezTo>
                      <a:cubicBezTo>
                        <a:pt x="217" y="211"/>
                        <a:pt x="214" y="207"/>
                        <a:pt x="211" y="205"/>
                      </a:cubicBezTo>
                      <a:cubicBezTo>
                        <a:pt x="211" y="165"/>
                        <a:pt x="211" y="165"/>
                        <a:pt x="211" y="165"/>
                      </a:cubicBezTo>
                      <a:cubicBezTo>
                        <a:pt x="211" y="155"/>
                        <a:pt x="205" y="147"/>
                        <a:pt x="198" y="147"/>
                      </a:cubicBezTo>
                      <a:cubicBezTo>
                        <a:pt x="193" y="147"/>
                        <a:pt x="193" y="147"/>
                        <a:pt x="193" y="147"/>
                      </a:cubicBezTo>
                      <a:cubicBezTo>
                        <a:pt x="193" y="105"/>
                        <a:pt x="193" y="105"/>
                        <a:pt x="193" y="105"/>
                      </a:cubicBezTo>
                      <a:cubicBezTo>
                        <a:pt x="200" y="105"/>
                        <a:pt x="200" y="105"/>
                        <a:pt x="200" y="105"/>
                      </a:cubicBezTo>
                      <a:cubicBezTo>
                        <a:pt x="200" y="123"/>
                        <a:pt x="200" y="123"/>
                        <a:pt x="200" y="123"/>
                      </a:cubicBezTo>
                      <a:cubicBezTo>
                        <a:pt x="200" y="125"/>
                        <a:pt x="201" y="125"/>
                        <a:pt x="202" y="125"/>
                      </a:cubicBezTo>
                      <a:cubicBezTo>
                        <a:pt x="222" y="125"/>
                        <a:pt x="222" y="125"/>
                        <a:pt x="222" y="125"/>
                      </a:cubicBezTo>
                      <a:cubicBezTo>
                        <a:pt x="223" y="125"/>
                        <a:pt x="224" y="125"/>
                        <a:pt x="224" y="123"/>
                      </a:cubicBezTo>
                      <a:cubicBezTo>
                        <a:pt x="224" y="85"/>
                        <a:pt x="224" y="85"/>
                        <a:pt x="224" y="85"/>
                      </a:cubicBezTo>
                      <a:cubicBezTo>
                        <a:pt x="224" y="84"/>
                        <a:pt x="223" y="83"/>
                        <a:pt x="222" y="83"/>
                      </a:cubicBezTo>
                      <a:close/>
                      <a:moveTo>
                        <a:pt x="34" y="44"/>
                      </a:moveTo>
                      <a:cubicBezTo>
                        <a:pt x="188" y="44"/>
                        <a:pt x="188" y="44"/>
                        <a:pt x="188" y="44"/>
                      </a:cubicBezTo>
                      <a:cubicBezTo>
                        <a:pt x="188" y="61"/>
                        <a:pt x="188" y="61"/>
                        <a:pt x="188" y="61"/>
                      </a:cubicBezTo>
                      <a:cubicBezTo>
                        <a:pt x="34" y="61"/>
                        <a:pt x="34" y="61"/>
                        <a:pt x="34" y="61"/>
                      </a:cubicBezTo>
                      <a:lnTo>
                        <a:pt x="34" y="44"/>
                      </a:lnTo>
                      <a:close/>
                      <a:moveTo>
                        <a:pt x="177" y="83"/>
                      </a:moveTo>
                      <a:cubicBezTo>
                        <a:pt x="177" y="141"/>
                        <a:pt x="177" y="141"/>
                        <a:pt x="177" y="141"/>
                      </a:cubicBezTo>
                      <a:cubicBezTo>
                        <a:pt x="45" y="141"/>
                        <a:pt x="45" y="141"/>
                        <a:pt x="45" y="141"/>
                      </a:cubicBezTo>
                      <a:cubicBezTo>
                        <a:pt x="45" y="83"/>
                        <a:pt x="45" y="83"/>
                        <a:pt x="45" y="83"/>
                      </a:cubicBezTo>
                      <a:lnTo>
                        <a:pt x="177" y="83"/>
                      </a:lnTo>
                      <a:close/>
                      <a:moveTo>
                        <a:pt x="45" y="200"/>
                      </a:moveTo>
                      <a:cubicBezTo>
                        <a:pt x="34" y="200"/>
                        <a:pt x="27" y="192"/>
                        <a:pt x="27" y="181"/>
                      </a:cubicBezTo>
                      <a:cubicBezTo>
                        <a:pt x="27" y="170"/>
                        <a:pt x="34" y="162"/>
                        <a:pt x="45" y="162"/>
                      </a:cubicBezTo>
                      <a:cubicBezTo>
                        <a:pt x="57" y="162"/>
                        <a:pt x="64" y="170"/>
                        <a:pt x="64" y="181"/>
                      </a:cubicBezTo>
                      <a:cubicBezTo>
                        <a:pt x="64" y="192"/>
                        <a:pt x="57" y="200"/>
                        <a:pt x="45" y="200"/>
                      </a:cubicBezTo>
                      <a:close/>
                      <a:moveTo>
                        <a:pt x="151" y="203"/>
                      </a:moveTo>
                      <a:cubicBezTo>
                        <a:pt x="69" y="203"/>
                        <a:pt x="69" y="203"/>
                        <a:pt x="69" y="203"/>
                      </a:cubicBezTo>
                      <a:cubicBezTo>
                        <a:pt x="68" y="202"/>
                        <a:pt x="68" y="201"/>
                        <a:pt x="68" y="199"/>
                      </a:cubicBezTo>
                      <a:cubicBezTo>
                        <a:pt x="68" y="196"/>
                        <a:pt x="71" y="193"/>
                        <a:pt x="74" y="193"/>
                      </a:cubicBezTo>
                      <a:cubicBezTo>
                        <a:pt x="146" y="193"/>
                        <a:pt x="146" y="193"/>
                        <a:pt x="146" y="193"/>
                      </a:cubicBezTo>
                      <a:cubicBezTo>
                        <a:pt x="149" y="193"/>
                        <a:pt x="152" y="196"/>
                        <a:pt x="152" y="199"/>
                      </a:cubicBezTo>
                      <a:cubicBezTo>
                        <a:pt x="152" y="201"/>
                        <a:pt x="152" y="202"/>
                        <a:pt x="151" y="203"/>
                      </a:cubicBezTo>
                      <a:close/>
                      <a:moveTo>
                        <a:pt x="146" y="185"/>
                      </a:moveTo>
                      <a:cubicBezTo>
                        <a:pt x="74" y="185"/>
                        <a:pt x="74" y="185"/>
                        <a:pt x="74" y="185"/>
                      </a:cubicBezTo>
                      <a:cubicBezTo>
                        <a:pt x="71" y="185"/>
                        <a:pt x="68" y="182"/>
                        <a:pt x="68" y="179"/>
                      </a:cubicBezTo>
                      <a:cubicBezTo>
                        <a:pt x="68" y="175"/>
                        <a:pt x="71" y="173"/>
                        <a:pt x="74" y="173"/>
                      </a:cubicBezTo>
                      <a:cubicBezTo>
                        <a:pt x="146" y="173"/>
                        <a:pt x="146" y="173"/>
                        <a:pt x="146" y="173"/>
                      </a:cubicBezTo>
                      <a:cubicBezTo>
                        <a:pt x="149" y="173"/>
                        <a:pt x="152" y="175"/>
                        <a:pt x="152" y="179"/>
                      </a:cubicBezTo>
                      <a:cubicBezTo>
                        <a:pt x="152" y="182"/>
                        <a:pt x="149" y="185"/>
                        <a:pt x="146" y="185"/>
                      </a:cubicBezTo>
                      <a:close/>
                      <a:moveTo>
                        <a:pt x="146" y="164"/>
                      </a:moveTo>
                      <a:cubicBezTo>
                        <a:pt x="74" y="164"/>
                        <a:pt x="74" y="164"/>
                        <a:pt x="74" y="164"/>
                      </a:cubicBezTo>
                      <a:cubicBezTo>
                        <a:pt x="71" y="164"/>
                        <a:pt x="68" y="161"/>
                        <a:pt x="68" y="158"/>
                      </a:cubicBezTo>
                      <a:cubicBezTo>
                        <a:pt x="68" y="157"/>
                        <a:pt x="68" y="157"/>
                        <a:pt x="68" y="157"/>
                      </a:cubicBezTo>
                      <a:cubicBezTo>
                        <a:pt x="152" y="157"/>
                        <a:pt x="152" y="157"/>
                        <a:pt x="152" y="157"/>
                      </a:cubicBezTo>
                      <a:cubicBezTo>
                        <a:pt x="152" y="158"/>
                        <a:pt x="152" y="158"/>
                        <a:pt x="152" y="158"/>
                      </a:cubicBezTo>
                      <a:cubicBezTo>
                        <a:pt x="152" y="161"/>
                        <a:pt x="149" y="164"/>
                        <a:pt x="146" y="164"/>
                      </a:cubicBezTo>
                      <a:close/>
                      <a:moveTo>
                        <a:pt x="174" y="200"/>
                      </a:moveTo>
                      <a:cubicBezTo>
                        <a:pt x="163" y="200"/>
                        <a:pt x="155" y="191"/>
                        <a:pt x="155" y="181"/>
                      </a:cubicBezTo>
                      <a:cubicBezTo>
                        <a:pt x="155" y="169"/>
                        <a:pt x="163" y="161"/>
                        <a:pt x="174" y="161"/>
                      </a:cubicBezTo>
                      <a:cubicBezTo>
                        <a:pt x="185" y="161"/>
                        <a:pt x="193" y="169"/>
                        <a:pt x="193" y="181"/>
                      </a:cubicBezTo>
                      <a:cubicBezTo>
                        <a:pt x="193" y="191"/>
                        <a:pt x="186" y="200"/>
                        <a:pt x="174" y="2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323" name="组合 322"/>
            <p:cNvGrpSpPr>
              <a:grpSpLocks noChangeAspect="1"/>
            </p:cNvGrpSpPr>
            <p:nvPr/>
          </p:nvGrpSpPr>
          <p:grpSpPr>
            <a:xfrm>
              <a:off x="4189155" y="3862507"/>
              <a:ext cx="4392000" cy="586439"/>
              <a:chOff x="393701" y="2014538"/>
              <a:chExt cx="8310562" cy="1109663"/>
            </a:xfrm>
            <a:grpFill/>
          </p:grpSpPr>
          <p:sp>
            <p:nvSpPr>
              <p:cNvPr id="324" name="Freeform 7"/>
              <p:cNvSpPr>
                <a:spLocks noEditPoints="1"/>
              </p:cNvSpPr>
              <p:nvPr/>
            </p:nvSpPr>
            <p:spPr bwMode="auto">
              <a:xfrm>
                <a:off x="393701" y="2254251"/>
                <a:ext cx="323850" cy="779463"/>
              </a:xfrm>
              <a:custGeom>
                <a:avLst/>
                <a:gdLst>
                  <a:gd name="T0" fmla="*/ 76 w 86"/>
                  <a:gd name="T1" fmla="*/ 0 h 206"/>
                  <a:gd name="T2" fmla="*/ 11 w 86"/>
                  <a:gd name="T3" fmla="*/ 0 h 206"/>
                  <a:gd name="T4" fmla="*/ 0 w 86"/>
                  <a:gd name="T5" fmla="*/ 11 h 206"/>
                  <a:gd name="T6" fmla="*/ 11 w 86"/>
                  <a:gd name="T7" fmla="*/ 22 h 206"/>
                  <a:gd name="T8" fmla="*/ 16 w 86"/>
                  <a:gd name="T9" fmla="*/ 22 h 206"/>
                  <a:gd name="T10" fmla="*/ 16 w 86"/>
                  <a:gd name="T11" fmla="*/ 189 h 206"/>
                  <a:gd name="T12" fmla="*/ 33 w 86"/>
                  <a:gd name="T13" fmla="*/ 206 h 206"/>
                  <a:gd name="T14" fmla="*/ 54 w 86"/>
                  <a:gd name="T15" fmla="*/ 206 h 206"/>
                  <a:gd name="T16" fmla="*/ 71 w 86"/>
                  <a:gd name="T17" fmla="*/ 189 h 206"/>
                  <a:gd name="T18" fmla="*/ 71 w 86"/>
                  <a:gd name="T19" fmla="*/ 22 h 206"/>
                  <a:gd name="T20" fmla="*/ 76 w 86"/>
                  <a:gd name="T21" fmla="*/ 22 h 206"/>
                  <a:gd name="T22" fmla="*/ 86 w 86"/>
                  <a:gd name="T23" fmla="*/ 11 h 206"/>
                  <a:gd name="T24" fmla="*/ 76 w 86"/>
                  <a:gd name="T25" fmla="*/ 0 h 206"/>
                  <a:gd name="T26" fmla="*/ 28 w 86"/>
                  <a:gd name="T27" fmla="*/ 135 h 206"/>
                  <a:gd name="T28" fmla="*/ 28 w 86"/>
                  <a:gd name="T29" fmla="*/ 22 h 206"/>
                  <a:gd name="T30" fmla="*/ 59 w 86"/>
                  <a:gd name="T31" fmla="*/ 22 h 206"/>
                  <a:gd name="T32" fmla="*/ 59 w 86"/>
                  <a:gd name="T33" fmla="*/ 135 h 206"/>
                  <a:gd name="T34" fmla="*/ 28 w 86"/>
                  <a:gd name="T35" fmla="*/ 135 h 206"/>
                  <a:gd name="T36" fmla="*/ 52 w 86"/>
                  <a:gd name="T37" fmla="*/ 200 h 206"/>
                  <a:gd name="T38" fmla="*/ 43 w 86"/>
                  <a:gd name="T39" fmla="*/ 192 h 206"/>
                  <a:gd name="T40" fmla="*/ 52 w 86"/>
                  <a:gd name="T41" fmla="*/ 184 h 206"/>
                  <a:gd name="T42" fmla="*/ 60 w 86"/>
                  <a:gd name="T43" fmla="*/ 192 h 206"/>
                  <a:gd name="T44" fmla="*/ 52 w 86"/>
                  <a:gd name="T45" fmla="*/ 200 h 206"/>
                  <a:gd name="T46" fmla="*/ 58 w 86"/>
                  <a:gd name="T47" fmla="*/ 169 h 206"/>
                  <a:gd name="T48" fmla="*/ 54 w 86"/>
                  <a:gd name="T49" fmla="*/ 165 h 206"/>
                  <a:gd name="T50" fmla="*/ 58 w 86"/>
                  <a:gd name="T51" fmla="*/ 161 h 206"/>
                  <a:gd name="T52" fmla="*/ 61 w 86"/>
                  <a:gd name="T53" fmla="*/ 165 h 206"/>
                  <a:gd name="T54" fmla="*/ 58 w 86"/>
                  <a:gd name="T55" fmla="*/ 16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6" h="206">
                    <a:moveTo>
                      <a:pt x="76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89"/>
                      <a:pt x="16" y="189"/>
                      <a:pt x="16" y="189"/>
                    </a:cubicBezTo>
                    <a:cubicBezTo>
                      <a:pt x="16" y="198"/>
                      <a:pt x="23" y="206"/>
                      <a:pt x="33" y="206"/>
                    </a:cubicBezTo>
                    <a:cubicBezTo>
                      <a:pt x="54" y="206"/>
                      <a:pt x="54" y="206"/>
                      <a:pt x="54" y="206"/>
                    </a:cubicBezTo>
                    <a:cubicBezTo>
                      <a:pt x="64" y="206"/>
                      <a:pt x="71" y="198"/>
                      <a:pt x="71" y="189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82" y="22"/>
                      <a:pt x="86" y="17"/>
                      <a:pt x="86" y="11"/>
                    </a:cubicBezTo>
                    <a:cubicBezTo>
                      <a:pt x="86" y="5"/>
                      <a:pt x="82" y="0"/>
                      <a:pt x="76" y="0"/>
                    </a:cubicBezTo>
                    <a:close/>
                    <a:moveTo>
                      <a:pt x="28" y="135"/>
                    </a:moveTo>
                    <a:cubicBezTo>
                      <a:pt x="28" y="22"/>
                      <a:pt x="28" y="22"/>
                      <a:pt x="28" y="22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9" y="135"/>
                      <a:pt x="59" y="135"/>
                      <a:pt x="59" y="135"/>
                    </a:cubicBezTo>
                    <a:lnTo>
                      <a:pt x="28" y="135"/>
                    </a:lnTo>
                    <a:close/>
                    <a:moveTo>
                      <a:pt x="52" y="200"/>
                    </a:moveTo>
                    <a:cubicBezTo>
                      <a:pt x="47" y="200"/>
                      <a:pt x="43" y="197"/>
                      <a:pt x="43" y="192"/>
                    </a:cubicBezTo>
                    <a:cubicBezTo>
                      <a:pt x="43" y="188"/>
                      <a:pt x="47" y="184"/>
                      <a:pt x="52" y="184"/>
                    </a:cubicBezTo>
                    <a:cubicBezTo>
                      <a:pt x="56" y="184"/>
                      <a:pt x="60" y="188"/>
                      <a:pt x="60" y="192"/>
                    </a:cubicBezTo>
                    <a:cubicBezTo>
                      <a:pt x="60" y="197"/>
                      <a:pt x="56" y="200"/>
                      <a:pt x="52" y="200"/>
                    </a:cubicBezTo>
                    <a:close/>
                    <a:moveTo>
                      <a:pt x="58" y="169"/>
                    </a:moveTo>
                    <a:cubicBezTo>
                      <a:pt x="55" y="169"/>
                      <a:pt x="54" y="167"/>
                      <a:pt x="54" y="165"/>
                    </a:cubicBezTo>
                    <a:cubicBezTo>
                      <a:pt x="54" y="163"/>
                      <a:pt x="55" y="161"/>
                      <a:pt x="58" y="161"/>
                    </a:cubicBezTo>
                    <a:cubicBezTo>
                      <a:pt x="60" y="161"/>
                      <a:pt x="61" y="163"/>
                      <a:pt x="61" y="165"/>
                    </a:cubicBezTo>
                    <a:cubicBezTo>
                      <a:pt x="61" y="167"/>
                      <a:pt x="60" y="169"/>
                      <a:pt x="58" y="1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5" name="Freeform 8"/>
              <p:cNvSpPr>
                <a:spLocks noEditPoints="1"/>
              </p:cNvSpPr>
              <p:nvPr/>
            </p:nvSpPr>
            <p:spPr bwMode="auto">
              <a:xfrm>
                <a:off x="758826" y="2254251"/>
                <a:ext cx="322263" cy="779463"/>
              </a:xfrm>
              <a:custGeom>
                <a:avLst/>
                <a:gdLst>
                  <a:gd name="T0" fmla="*/ 75 w 86"/>
                  <a:gd name="T1" fmla="*/ 0 h 206"/>
                  <a:gd name="T2" fmla="*/ 11 w 86"/>
                  <a:gd name="T3" fmla="*/ 0 h 206"/>
                  <a:gd name="T4" fmla="*/ 0 w 86"/>
                  <a:gd name="T5" fmla="*/ 11 h 206"/>
                  <a:gd name="T6" fmla="*/ 11 w 86"/>
                  <a:gd name="T7" fmla="*/ 22 h 206"/>
                  <a:gd name="T8" fmla="*/ 15 w 86"/>
                  <a:gd name="T9" fmla="*/ 22 h 206"/>
                  <a:gd name="T10" fmla="*/ 15 w 86"/>
                  <a:gd name="T11" fmla="*/ 189 h 206"/>
                  <a:gd name="T12" fmla="*/ 32 w 86"/>
                  <a:gd name="T13" fmla="*/ 206 h 206"/>
                  <a:gd name="T14" fmla="*/ 54 w 86"/>
                  <a:gd name="T15" fmla="*/ 206 h 206"/>
                  <a:gd name="T16" fmla="*/ 71 w 86"/>
                  <a:gd name="T17" fmla="*/ 189 h 206"/>
                  <a:gd name="T18" fmla="*/ 71 w 86"/>
                  <a:gd name="T19" fmla="*/ 22 h 206"/>
                  <a:gd name="T20" fmla="*/ 75 w 86"/>
                  <a:gd name="T21" fmla="*/ 22 h 206"/>
                  <a:gd name="T22" fmla="*/ 86 w 86"/>
                  <a:gd name="T23" fmla="*/ 11 h 206"/>
                  <a:gd name="T24" fmla="*/ 75 w 86"/>
                  <a:gd name="T25" fmla="*/ 0 h 206"/>
                  <a:gd name="T26" fmla="*/ 27 w 86"/>
                  <a:gd name="T27" fmla="*/ 183 h 206"/>
                  <a:gd name="T28" fmla="*/ 23 w 86"/>
                  <a:gd name="T29" fmla="*/ 179 h 206"/>
                  <a:gd name="T30" fmla="*/ 27 w 86"/>
                  <a:gd name="T31" fmla="*/ 175 h 206"/>
                  <a:gd name="T32" fmla="*/ 31 w 86"/>
                  <a:gd name="T33" fmla="*/ 179 h 206"/>
                  <a:gd name="T34" fmla="*/ 27 w 86"/>
                  <a:gd name="T35" fmla="*/ 183 h 206"/>
                  <a:gd name="T36" fmla="*/ 28 w 86"/>
                  <a:gd name="T37" fmla="*/ 81 h 206"/>
                  <a:gd name="T38" fmla="*/ 28 w 86"/>
                  <a:gd name="T39" fmla="*/ 22 h 206"/>
                  <a:gd name="T40" fmla="*/ 59 w 86"/>
                  <a:gd name="T41" fmla="*/ 22 h 206"/>
                  <a:gd name="T42" fmla="*/ 59 w 86"/>
                  <a:gd name="T43" fmla="*/ 81 h 206"/>
                  <a:gd name="T44" fmla="*/ 28 w 86"/>
                  <a:gd name="T45" fmla="*/ 81 h 206"/>
                  <a:gd name="T46" fmla="*/ 58 w 86"/>
                  <a:gd name="T47" fmla="*/ 152 h 206"/>
                  <a:gd name="T48" fmla="*/ 54 w 86"/>
                  <a:gd name="T49" fmla="*/ 156 h 206"/>
                  <a:gd name="T50" fmla="*/ 50 w 86"/>
                  <a:gd name="T51" fmla="*/ 152 h 206"/>
                  <a:gd name="T52" fmla="*/ 54 w 86"/>
                  <a:gd name="T53" fmla="*/ 148 h 206"/>
                  <a:gd name="T54" fmla="*/ 58 w 86"/>
                  <a:gd name="T55" fmla="*/ 152 h 206"/>
                  <a:gd name="T56" fmla="*/ 53 w 86"/>
                  <a:gd name="T57" fmla="*/ 187 h 206"/>
                  <a:gd name="T58" fmla="*/ 44 w 86"/>
                  <a:gd name="T59" fmla="*/ 179 h 206"/>
                  <a:gd name="T60" fmla="*/ 53 w 86"/>
                  <a:gd name="T61" fmla="*/ 171 h 206"/>
                  <a:gd name="T62" fmla="*/ 61 w 86"/>
                  <a:gd name="T63" fmla="*/ 179 h 206"/>
                  <a:gd name="T64" fmla="*/ 53 w 86"/>
                  <a:gd name="T65" fmla="*/ 187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6" h="206">
                    <a:moveTo>
                      <a:pt x="7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189"/>
                      <a:pt x="15" y="189"/>
                      <a:pt x="15" y="189"/>
                    </a:cubicBezTo>
                    <a:cubicBezTo>
                      <a:pt x="15" y="198"/>
                      <a:pt x="23" y="206"/>
                      <a:pt x="32" y="206"/>
                    </a:cubicBezTo>
                    <a:cubicBezTo>
                      <a:pt x="54" y="206"/>
                      <a:pt x="54" y="206"/>
                      <a:pt x="54" y="206"/>
                    </a:cubicBezTo>
                    <a:cubicBezTo>
                      <a:pt x="63" y="206"/>
                      <a:pt x="71" y="198"/>
                      <a:pt x="71" y="189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81" y="22"/>
                      <a:pt x="86" y="17"/>
                      <a:pt x="86" y="11"/>
                    </a:cubicBezTo>
                    <a:cubicBezTo>
                      <a:pt x="86" y="5"/>
                      <a:pt x="81" y="0"/>
                      <a:pt x="75" y="0"/>
                    </a:cubicBezTo>
                    <a:close/>
                    <a:moveTo>
                      <a:pt x="27" y="183"/>
                    </a:moveTo>
                    <a:cubicBezTo>
                      <a:pt x="25" y="183"/>
                      <a:pt x="23" y="181"/>
                      <a:pt x="23" y="179"/>
                    </a:cubicBezTo>
                    <a:cubicBezTo>
                      <a:pt x="23" y="177"/>
                      <a:pt x="25" y="175"/>
                      <a:pt x="27" y="175"/>
                    </a:cubicBezTo>
                    <a:cubicBezTo>
                      <a:pt x="29" y="175"/>
                      <a:pt x="31" y="177"/>
                      <a:pt x="31" y="179"/>
                    </a:cubicBezTo>
                    <a:cubicBezTo>
                      <a:pt x="31" y="181"/>
                      <a:pt x="29" y="183"/>
                      <a:pt x="27" y="183"/>
                    </a:cubicBezTo>
                    <a:close/>
                    <a:moveTo>
                      <a:pt x="28" y="81"/>
                    </a:moveTo>
                    <a:cubicBezTo>
                      <a:pt x="28" y="22"/>
                      <a:pt x="28" y="22"/>
                      <a:pt x="28" y="22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9" y="81"/>
                      <a:pt x="59" y="81"/>
                      <a:pt x="59" y="81"/>
                    </a:cubicBezTo>
                    <a:lnTo>
                      <a:pt x="28" y="81"/>
                    </a:lnTo>
                    <a:close/>
                    <a:moveTo>
                      <a:pt x="58" y="152"/>
                    </a:moveTo>
                    <a:cubicBezTo>
                      <a:pt x="58" y="154"/>
                      <a:pt x="56" y="156"/>
                      <a:pt x="54" y="156"/>
                    </a:cubicBezTo>
                    <a:cubicBezTo>
                      <a:pt x="52" y="156"/>
                      <a:pt x="50" y="154"/>
                      <a:pt x="50" y="152"/>
                    </a:cubicBezTo>
                    <a:cubicBezTo>
                      <a:pt x="50" y="150"/>
                      <a:pt x="52" y="148"/>
                      <a:pt x="54" y="148"/>
                    </a:cubicBezTo>
                    <a:cubicBezTo>
                      <a:pt x="56" y="148"/>
                      <a:pt x="58" y="150"/>
                      <a:pt x="58" y="152"/>
                    </a:cubicBezTo>
                    <a:close/>
                    <a:moveTo>
                      <a:pt x="53" y="187"/>
                    </a:moveTo>
                    <a:cubicBezTo>
                      <a:pt x="48" y="187"/>
                      <a:pt x="44" y="184"/>
                      <a:pt x="44" y="179"/>
                    </a:cubicBezTo>
                    <a:cubicBezTo>
                      <a:pt x="44" y="175"/>
                      <a:pt x="48" y="171"/>
                      <a:pt x="53" y="171"/>
                    </a:cubicBezTo>
                    <a:cubicBezTo>
                      <a:pt x="57" y="171"/>
                      <a:pt x="61" y="175"/>
                      <a:pt x="61" y="179"/>
                    </a:cubicBezTo>
                    <a:cubicBezTo>
                      <a:pt x="61" y="184"/>
                      <a:pt x="57" y="187"/>
                      <a:pt x="53" y="18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6" name="Freeform 11"/>
              <p:cNvSpPr>
                <a:spLocks noEditPoints="1"/>
              </p:cNvSpPr>
              <p:nvPr/>
            </p:nvSpPr>
            <p:spPr bwMode="auto">
              <a:xfrm>
                <a:off x="7983538" y="2046288"/>
                <a:ext cx="720725" cy="1077913"/>
              </a:xfrm>
              <a:custGeom>
                <a:avLst/>
                <a:gdLst>
                  <a:gd name="T0" fmla="*/ 192 w 192"/>
                  <a:gd name="T1" fmla="*/ 209 h 285"/>
                  <a:gd name="T2" fmla="*/ 192 w 192"/>
                  <a:gd name="T3" fmla="*/ 192 h 285"/>
                  <a:gd name="T4" fmla="*/ 182 w 192"/>
                  <a:gd name="T5" fmla="*/ 192 h 285"/>
                  <a:gd name="T6" fmla="*/ 182 w 192"/>
                  <a:gd name="T7" fmla="*/ 0 h 285"/>
                  <a:gd name="T8" fmla="*/ 11 w 192"/>
                  <a:gd name="T9" fmla="*/ 0 h 285"/>
                  <a:gd name="T10" fmla="*/ 11 w 192"/>
                  <a:gd name="T11" fmla="*/ 192 h 285"/>
                  <a:gd name="T12" fmla="*/ 0 w 192"/>
                  <a:gd name="T13" fmla="*/ 192 h 285"/>
                  <a:gd name="T14" fmla="*/ 0 w 192"/>
                  <a:gd name="T15" fmla="*/ 209 h 285"/>
                  <a:gd name="T16" fmla="*/ 85 w 192"/>
                  <a:gd name="T17" fmla="*/ 209 h 285"/>
                  <a:gd name="T18" fmla="*/ 85 w 192"/>
                  <a:gd name="T19" fmla="*/ 265 h 285"/>
                  <a:gd name="T20" fmla="*/ 67 w 192"/>
                  <a:gd name="T21" fmla="*/ 265 h 285"/>
                  <a:gd name="T22" fmla="*/ 60 w 192"/>
                  <a:gd name="T23" fmla="*/ 280 h 285"/>
                  <a:gd name="T24" fmla="*/ 60 w 192"/>
                  <a:gd name="T25" fmla="*/ 285 h 285"/>
                  <a:gd name="T26" fmla="*/ 133 w 192"/>
                  <a:gd name="T27" fmla="*/ 285 h 285"/>
                  <a:gd name="T28" fmla="*/ 133 w 192"/>
                  <a:gd name="T29" fmla="*/ 280 h 285"/>
                  <a:gd name="T30" fmla="*/ 125 w 192"/>
                  <a:gd name="T31" fmla="*/ 265 h 285"/>
                  <a:gd name="T32" fmla="*/ 108 w 192"/>
                  <a:gd name="T33" fmla="*/ 265 h 285"/>
                  <a:gd name="T34" fmla="*/ 108 w 192"/>
                  <a:gd name="T35" fmla="*/ 209 h 285"/>
                  <a:gd name="T36" fmla="*/ 192 w 192"/>
                  <a:gd name="T37" fmla="*/ 209 h 285"/>
                  <a:gd name="T38" fmla="*/ 26 w 192"/>
                  <a:gd name="T39" fmla="*/ 192 h 285"/>
                  <a:gd name="T40" fmla="*/ 26 w 192"/>
                  <a:gd name="T41" fmla="*/ 15 h 285"/>
                  <a:gd name="T42" fmla="*/ 167 w 192"/>
                  <a:gd name="T43" fmla="*/ 15 h 285"/>
                  <a:gd name="T44" fmla="*/ 167 w 192"/>
                  <a:gd name="T45" fmla="*/ 192 h 285"/>
                  <a:gd name="T46" fmla="*/ 26 w 192"/>
                  <a:gd name="T47" fmla="*/ 192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2" h="285">
                    <a:moveTo>
                      <a:pt x="192" y="209"/>
                    </a:moveTo>
                    <a:cubicBezTo>
                      <a:pt x="192" y="192"/>
                      <a:pt x="192" y="192"/>
                      <a:pt x="192" y="192"/>
                    </a:cubicBezTo>
                    <a:cubicBezTo>
                      <a:pt x="182" y="192"/>
                      <a:pt x="182" y="192"/>
                      <a:pt x="182" y="192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92"/>
                      <a:pt x="11" y="192"/>
                      <a:pt x="11" y="192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209"/>
                      <a:pt x="0" y="209"/>
                      <a:pt x="0" y="209"/>
                    </a:cubicBezTo>
                    <a:cubicBezTo>
                      <a:pt x="85" y="209"/>
                      <a:pt x="85" y="209"/>
                      <a:pt x="85" y="209"/>
                    </a:cubicBezTo>
                    <a:cubicBezTo>
                      <a:pt x="85" y="265"/>
                      <a:pt x="85" y="265"/>
                      <a:pt x="85" y="265"/>
                    </a:cubicBezTo>
                    <a:cubicBezTo>
                      <a:pt x="67" y="265"/>
                      <a:pt x="67" y="265"/>
                      <a:pt x="67" y="265"/>
                    </a:cubicBezTo>
                    <a:cubicBezTo>
                      <a:pt x="63" y="265"/>
                      <a:pt x="60" y="272"/>
                      <a:pt x="60" y="280"/>
                    </a:cubicBezTo>
                    <a:cubicBezTo>
                      <a:pt x="60" y="285"/>
                      <a:pt x="60" y="285"/>
                      <a:pt x="60" y="285"/>
                    </a:cubicBezTo>
                    <a:cubicBezTo>
                      <a:pt x="133" y="285"/>
                      <a:pt x="133" y="285"/>
                      <a:pt x="133" y="285"/>
                    </a:cubicBezTo>
                    <a:cubicBezTo>
                      <a:pt x="133" y="280"/>
                      <a:pt x="133" y="280"/>
                      <a:pt x="133" y="280"/>
                    </a:cubicBezTo>
                    <a:cubicBezTo>
                      <a:pt x="133" y="272"/>
                      <a:pt x="129" y="265"/>
                      <a:pt x="125" y="265"/>
                    </a:cubicBezTo>
                    <a:cubicBezTo>
                      <a:pt x="108" y="265"/>
                      <a:pt x="108" y="265"/>
                      <a:pt x="108" y="265"/>
                    </a:cubicBezTo>
                    <a:cubicBezTo>
                      <a:pt x="108" y="209"/>
                      <a:pt x="108" y="209"/>
                      <a:pt x="108" y="209"/>
                    </a:cubicBezTo>
                    <a:lnTo>
                      <a:pt x="192" y="209"/>
                    </a:lnTo>
                    <a:close/>
                    <a:moveTo>
                      <a:pt x="26" y="192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167" y="15"/>
                      <a:pt x="167" y="15"/>
                      <a:pt x="167" y="15"/>
                    </a:cubicBezTo>
                    <a:cubicBezTo>
                      <a:pt x="167" y="192"/>
                      <a:pt x="167" y="192"/>
                      <a:pt x="167" y="192"/>
                    </a:cubicBezTo>
                    <a:lnTo>
                      <a:pt x="26" y="19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7" name="Rectangle 12"/>
              <p:cNvSpPr>
                <a:spLocks noChangeArrowheads="1"/>
              </p:cNvSpPr>
              <p:nvPr/>
            </p:nvSpPr>
            <p:spPr bwMode="auto">
              <a:xfrm>
                <a:off x="8137526" y="2219326"/>
                <a:ext cx="431800" cy="412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8" name="Rectangle 13"/>
              <p:cNvSpPr>
                <a:spLocks noChangeArrowheads="1"/>
              </p:cNvSpPr>
              <p:nvPr/>
            </p:nvSpPr>
            <p:spPr bwMode="auto">
              <a:xfrm>
                <a:off x="8129588" y="2317751"/>
                <a:ext cx="436563" cy="412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9" name="Rectangle 14"/>
              <p:cNvSpPr>
                <a:spLocks noChangeArrowheads="1"/>
              </p:cNvSpPr>
              <p:nvPr/>
            </p:nvSpPr>
            <p:spPr bwMode="auto">
              <a:xfrm>
                <a:off x="8134351" y="2416176"/>
                <a:ext cx="431800" cy="412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0" name="Rectangle 15"/>
              <p:cNvSpPr>
                <a:spLocks noChangeArrowheads="1"/>
              </p:cNvSpPr>
              <p:nvPr/>
            </p:nvSpPr>
            <p:spPr bwMode="auto">
              <a:xfrm>
                <a:off x="8129588" y="2514601"/>
                <a:ext cx="433388" cy="412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1" name="Rectangle 18"/>
              <p:cNvSpPr>
                <a:spLocks noChangeArrowheads="1"/>
              </p:cNvSpPr>
              <p:nvPr/>
            </p:nvSpPr>
            <p:spPr bwMode="auto">
              <a:xfrm>
                <a:off x="3548063" y="2401888"/>
                <a:ext cx="447675" cy="412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2" name="Rectangle 19"/>
              <p:cNvSpPr>
                <a:spLocks noChangeArrowheads="1"/>
              </p:cNvSpPr>
              <p:nvPr/>
            </p:nvSpPr>
            <p:spPr bwMode="auto">
              <a:xfrm>
                <a:off x="4111626" y="2746376"/>
                <a:ext cx="1588" cy="31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3" name="Freeform 20"/>
              <p:cNvSpPr>
                <a:spLocks noEditPoints="1"/>
              </p:cNvSpPr>
              <p:nvPr/>
            </p:nvSpPr>
            <p:spPr bwMode="auto">
              <a:xfrm>
                <a:off x="3421063" y="2189163"/>
                <a:ext cx="690563" cy="806450"/>
              </a:xfrm>
              <a:custGeom>
                <a:avLst/>
                <a:gdLst>
                  <a:gd name="T0" fmla="*/ 158 w 184"/>
                  <a:gd name="T1" fmla="*/ 186 h 213"/>
                  <a:gd name="T2" fmla="*/ 151 w 184"/>
                  <a:gd name="T3" fmla="*/ 190 h 213"/>
                  <a:gd name="T4" fmla="*/ 122 w 184"/>
                  <a:gd name="T5" fmla="*/ 196 h 213"/>
                  <a:gd name="T6" fmla="*/ 85 w 184"/>
                  <a:gd name="T7" fmla="*/ 184 h 213"/>
                  <a:gd name="T8" fmla="*/ 22 w 184"/>
                  <a:gd name="T9" fmla="*/ 184 h 213"/>
                  <a:gd name="T10" fmla="*/ 18 w 184"/>
                  <a:gd name="T11" fmla="*/ 181 h 213"/>
                  <a:gd name="T12" fmla="*/ 18 w 184"/>
                  <a:gd name="T13" fmla="*/ 21 h 213"/>
                  <a:gd name="T14" fmla="*/ 22 w 184"/>
                  <a:gd name="T15" fmla="*/ 17 h 213"/>
                  <a:gd name="T16" fmla="*/ 163 w 184"/>
                  <a:gd name="T17" fmla="*/ 17 h 213"/>
                  <a:gd name="T18" fmla="*/ 166 w 184"/>
                  <a:gd name="T19" fmla="*/ 21 h 213"/>
                  <a:gd name="T20" fmla="*/ 166 w 184"/>
                  <a:gd name="T21" fmla="*/ 85 h 213"/>
                  <a:gd name="T22" fmla="*/ 179 w 184"/>
                  <a:gd name="T23" fmla="*/ 102 h 213"/>
                  <a:gd name="T24" fmla="*/ 184 w 184"/>
                  <a:gd name="T25" fmla="*/ 116 h 213"/>
                  <a:gd name="T26" fmla="*/ 184 w 184"/>
                  <a:gd name="T27" fmla="*/ 21 h 213"/>
                  <a:gd name="T28" fmla="*/ 163 w 184"/>
                  <a:gd name="T29" fmla="*/ 0 h 213"/>
                  <a:gd name="T30" fmla="*/ 22 w 184"/>
                  <a:gd name="T31" fmla="*/ 0 h 213"/>
                  <a:gd name="T32" fmla="*/ 0 w 184"/>
                  <a:gd name="T33" fmla="*/ 21 h 213"/>
                  <a:gd name="T34" fmla="*/ 0 w 184"/>
                  <a:gd name="T35" fmla="*/ 192 h 213"/>
                  <a:gd name="T36" fmla="*/ 22 w 184"/>
                  <a:gd name="T37" fmla="*/ 213 h 213"/>
                  <a:gd name="T38" fmla="*/ 163 w 184"/>
                  <a:gd name="T39" fmla="*/ 213 h 213"/>
                  <a:gd name="T40" fmla="*/ 181 w 184"/>
                  <a:gd name="T41" fmla="*/ 203 h 213"/>
                  <a:gd name="T42" fmla="*/ 158 w 184"/>
                  <a:gd name="T43" fmla="*/ 186 h 213"/>
                  <a:gd name="T44" fmla="*/ 92 w 184"/>
                  <a:gd name="T45" fmla="*/ 206 h 213"/>
                  <a:gd name="T46" fmla="*/ 84 w 184"/>
                  <a:gd name="T47" fmla="*/ 199 h 213"/>
                  <a:gd name="T48" fmla="*/ 92 w 184"/>
                  <a:gd name="T49" fmla="*/ 191 h 213"/>
                  <a:gd name="T50" fmla="*/ 100 w 184"/>
                  <a:gd name="T51" fmla="*/ 199 h 213"/>
                  <a:gd name="T52" fmla="*/ 92 w 184"/>
                  <a:gd name="T53" fmla="*/ 206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4" h="213">
                    <a:moveTo>
                      <a:pt x="158" y="186"/>
                    </a:moveTo>
                    <a:cubicBezTo>
                      <a:pt x="155" y="187"/>
                      <a:pt x="153" y="189"/>
                      <a:pt x="151" y="190"/>
                    </a:cubicBezTo>
                    <a:cubicBezTo>
                      <a:pt x="142" y="194"/>
                      <a:pt x="132" y="196"/>
                      <a:pt x="122" y="196"/>
                    </a:cubicBezTo>
                    <a:cubicBezTo>
                      <a:pt x="109" y="196"/>
                      <a:pt x="96" y="192"/>
                      <a:pt x="85" y="184"/>
                    </a:cubicBezTo>
                    <a:cubicBezTo>
                      <a:pt x="22" y="184"/>
                      <a:pt x="22" y="184"/>
                      <a:pt x="22" y="184"/>
                    </a:cubicBezTo>
                    <a:cubicBezTo>
                      <a:pt x="20" y="184"/>
                      <a:pt x="18" y="183"/>
                      <a:pt x="18" y="18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19"/>
                      <a:pt x="20" y="17"/>
                      <a:pt x="22" y="17"/>
                    </a:cubicBezTo>
                    <a:cubicBezTo>
                      <a:pt x="163" y="17"/>
                      <a:pt x="163" y="17"/>
                      <a:pt x="163" y="17"/>
                    </a:cubicBezTo>
                    <a:cubicBezTo>
                      <a:pt x="165" y="17"/>
                      <a:pt x="166" y="19"/>
                      <a:pt x="166" y="21"/>
                    </a:cubicBezTo>
                    <a:cubicBezTo>
                      <a:pt x="166" y="85"/>
                      <a:pt x="166" y="85"/>
                      <a:pt x="166" y="85"/>
                    </a:cubicBezTo>
                    <a:cubicBezTo>
                      <a:pt x="171" y="90"/>
                      <a:pt x="175" y="95"/>
                      <a:pt x="179" y="102"/>
                    </a:cubicBezTo>
                    <a:cubicBezTo>
                      <a:pt x="181" y="107"/>
                      <a:pt x="183" y="111"/>
                      <a:pt x="184" y="116"/>
                    </a:cubicBezTo>
                    <a:cubicBezTo>
                      <a:pt x="184" y="21"/>
                      <a:pt x="184" y="21"/>
                      <a:pt x="184" y="21"/>
                    </a:cubicBezTo>
                    <a:cubicBezTo>
                      <a:pt x="184" y="9"/>
                      <a:pt x="175" y="0"/>
                      <a:pt x="16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204"/>
                      <a:pt x="10" y="213"/>
                      <a:pt x="22" y="213"/>
                    </a:cubicBezTo>
                    <a:cubicBezTo>
                      <a:pt x="163" y="213"/>
                      <a:pt x="163" y="213"/>
                      <a:pt x="163" y="213"/>
                    </a:cubicBezTo>
                    <a:cubicBezTo>
                      <a:pt x="171" y="213"/>
                      <a:pt x="177" y="209"/>
                      <a:pt x="181" y="203"/>
                    </a:cubicBezTo>
                    <a:cubicBezTo>
                      <a:pt x="158" y="186"/>
                      <a:pt x="158" y="186"/>
                      <a:pt x="158" y="186"/>
                    </a:cubicBezTo>
                    <a:close/>
                    <a:moveTo>
                      <a:pt x="92" y="206"/>
                    </a:moveTo>
                    <a:cubicBezTo>
                      <a:pt x="88" y="206"/>
                      <a:pt x="84" y="203"/>
                      <a:pt x="84" y="199"/>
                    </a:cubicBezTo>
                    <a:cubicBezTo>
                      <a:pt x="84" y="194"/>
                      <a:pt x="88" y="191"/>
                      <a:pt x="92" y="191"/>
                    </a:cubicBezTo>
                    <a:cubicBezTo>
                      <a:pt x="96" y="191"/>
                      <a:pt x="100" y="194"/>
                      <a:pt x="100" y="199"/>
                    </a:cubicBezTo>
                    <a:cubicBezTo>
                      <a:pt x="100" y="203"/>
                      <a:pt x="96" y="206"/>
                      <a:pt x="92" y="20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4" name="Freeform 21"/>
              <p:cNvSpPr/>
              <p:nvPr/>
            </p:nvSpPr>
            <p:spPr bwMode="auto">
              <a:xfrm>
                <a:off x="3743326" y="2703513"/>
                <a:ext cx="244475" cy="42863"/>
              </a:xfrm>
              <a:custGeom>
                <a:avLst/>
                <a:gdLst>
                  <a:gd name="T0" fmla="*/ 3 w 65"/>
                  <a:gd name="T1" fmla="*/ 10 h 11"/>
                  <a:gd name="T2" fmla="*/ 4 w 65"/>
                  <a:gd name="T3" fmla="*/ 11 h 11"/>
                  <a:gd name="T4" fmla="*/ 65 w 65"/>
                  <a:gd name="T5" fmla="*/ 11 h 11"/>
                  <a:gd name="T6" fmla="*/ 65 w 65"/>
                  <a:gd name="T7" fmla="*/ 0 h 11"/>
                  <a:gd name="T8" fmla="*/ 0 w 65"/>
                  <a:gd name="T9" fmla="*/ 0 h 11"/>
                  <a:gd name="T10" fmla="*/ 3 w 6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11">
                    <a:moveTo>
                      <a:pt x="3" y="10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2" y="7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5" name="Freeform 22"/>
              <p:cNvSpPr/>
              <p:nvPr/>
            </p:nvSpPr>
            <p:spPr bwMode="auto">
              <a:xfrm>
                <a:off x="3541713" y="2703513"/>
                <a:ext cx="100013" cy="42863"/>
              </a:xfrm>
              <a:custGeom>
                <a:avLst/>
                <a:gdLst>
                  <a:gd name="T0" fmla="*/ 0 w 27"/>
                  <a:gd name="T1" fmla="*/ 0 h 11"/>
                  <a:gd name="T2" fmla="*/ 0 w 27"/>
                  <a:gd name="T3" fmla="*/ 11 h 11"/>
                  <a:gd name="T4" fmla="*/ 27 w 27"/>
                  <a:gd name="T5" fmla="*/ 11 h 11"/>
                  <a:gd name="T6" fmla="*/ 25 w 27"/>
                  <a:gd name="T7" fmla="*/ 0 h 11"/>
                  <a:gd name="T8" fmla="*/ 0 w 2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1">
                    <a:moveTo>
                      <a:pt x="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7"/>
                      <a:pt x="25" y="4"/>
                      <a:pt x="2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6" name="Freeform 23"/>
              <p:cNvSpPr/>
              <p:nvPr/>
            </p:nvSpPr>
            <p:spPr bwMode="auto">
              <a:xfrm>
                <a:off x="3743326" y="2601913"/>
                <a:ext cx="247650" cy="46038"/>
              </a:xfrm>
              <a:custGeom>
                <a:avLst/>
                <a:gdLst>
                  <a:gd name="T0" fmla="*/ 5 w 66"/>
                  <a:gd name="T1" fmla="*/ 0 h 12"/>
                  <a:gd name="T2" fmla="*/ 1 w 66"/>
                  <a:gd name="T3" fmla="*/ 9 h 12"/>
                  <a:gd name="T4" fmla="*/ 0 w 66"/>
                  <a:gd name="T5" fmla="*/ 12 h 12"/>
                  <a:gd name="T6" fmla="*/ 66 w 66"/>
                  <a:gd name="T7" fmla="*/ 12 h 12"/>
                  <a:gd name="T8" fmla="*/ 66 w 66"/>
                  <a:gd name="T9" fmla="*/ 5 h 12"/>
                  <a:gd name="T10" fmla="*/ 63 w 66"/>
                  <a:gd name="T11" fmla="*/ 0 h 12"/>
                  <a:gd name="T12" fmla="*/ 5 w 6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12">
                    <a:moveTo>
                      <a:pt x="5" y="0"/>
                    </a:moveTo>
                    <a:cubicBezTo>
                      <a:pt x="3" y="3"/>
                      <a:pt x="2" y="6"/>
                      <a:pt x="1" y="9"/>
                    </a:cubicBezTo>
                    <a:cubicBezTo>
                      <a:pt x="1" y="10"/>
                      <a:pt x="1" y="11"/>
                      <a:pt x="0" y="12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5" y="4"/>
                      <a:pt x="64" y="2"/>
                      <a:pt x="63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7" name="Freeform 24"/>
              <p:cNvSpPr/>
              <p:nvPr/>
            </p:nvSpPr>
            <p:spPr bwMode="auto">
              <a:xfrm>
                <a:off x="3544888" y="2601913"/>
                <a:ext cx="96838" cy="46038"/>
              </a:xfrm>
              <a:custGeom>
                <a:avLst/>
                <a:gdLst>
                  <a:gd name="T0" fmla="*/ 0 w 26"/>
                  <a:gd name="T1" fmla="*/ 0 h 12"/>
                  <a:gd name="T2" fmla="*/ 0 w 26"/>
                  <a:gd name="T3" fmla="*/ 12 h 12"/>
                  <a:gd name="T4" fmla="*/ 24 w 26"/>
                  <a:gd name="T5" fmla="*/ 12 h 12"/>
                  <a:gd name="T6" fmla="*/ 26 w 26"/>
                  <a:gd name="T7" fmla="*/ 0 h 12"/>
                  <a:gd name="T8" fmla="*/ 0 w 2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2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8" name="Freeform 25"/>
              <p:cNvSpPr/>
              <p:nvPr/>
            </p:nvSpPr>
            <p:spPr bwMode="auto">
              <a:xfrm>
                <a:off x="3544888" y="2500313"/>
                <a:ext cx="161925" cy="44450"/>
              </a:xfrm>
              <a:custGeom>
                <a:avLst/>
                <a:gdLst>
                  <a:gd name="T0" fmla="*/ 43 w 43"/>
                  <a:gd name="T1" fmla="*/ 0 h 12"/>
                  <a:gd name="T2" fmla="*/ 0 w 43"/>
                  <a:gd name="T3" fmla="*/ 0 h 12"/>
                  <a:gd name="T4" fmla="*/ 0 w 43"/>
                  <a:gd name="T5" fmla="*/ 12 h 12"/>
                  <a:gd name="T6" fmla="*/ 34 w 43"/>
                  <a:gd name="T7" fmla="*/ 12 h 12"/>
                  <a:gd name="T8" fmla="*/ 43 w 4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2">
                    <a:moveTo>
                      <a:pt x="4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6" y="8"/>
                      <a:pt x="39" y="4"/>
                      <a:pt x="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9" name="Freeform 26"/>
              <p:cNvSpPr>
                <a:spLocks noEditPoints="1"/>
              </p:cNvSpPr>
              <p:nvPr/>
            </p:nvSpPr>
            <p:spPr bwMode="auto">
              <a:xfrm>
                <a:off x="3619501" y="2420938"/>
                <a:ext cx="720725" cy="627063"/>
              </a:xfrm>
              <a:custGeom>
                <a:avLst/>
                <a:gdLst>
                  <a:gd name="T0" fmla="*/ 184 w 192"/>
                  <a:gd name="T1" fmla="*/ 132 h 166"/>
                  <a:gd name="T2" fmla="*/ 129 w 192"/>
                  <a:gd name="T3" fmla="*/ 92 h 166"/>
                  <a:gd name="T4" fmla="*/ 125 w 192"/>
                  <a:gd name="T5" fmla="*/ 90 h 166"/>
                  <a:gd name="T6" fmla="*/ 121 w 192"/>
                  <a:gd name="T7" fmla="*/ 43 h 166"/>
                  <a:gd name="T8" fmla="*/ 41 w 192"/>
                  <a:gd name="T9" fmla="*/ 15 h 166"/>
                  <a:gd name="T10" fmla="*/ 15 w 192"/>
                  <a:gd name="T11" fmla="*/ 96 h 166"/>
                  <a:gd name="T12" fmla="*/ 95 w 192"/>
                  <a:gd name="T13" fmla="*/ 124 h 166"/>
                  <a:gd name="T14" fmla="*/ 105 w 192"/>
                  <a:gd name="T15" fmla="*/ 118 h 166"/>
                  <a:gd name="T16" fmla="*/ 108 w 192"/>
                  <a:gd name="T17" fmla="*/ 121 h 166"/>
                  <a:gd name="T18" fmla="*/ 163 w 192"/>
                  <a:gd name="T19" fmla="*/ 161 h 166"/>
                  <a:gd name="T20" fmla="*/ 184 w 192"/>
                  <a:gd name="T21" fmla="*/ 157 h 166"/>
                  <a:gd name="T22" fmla="*/ 188 w 192"/>
                  <a:gd name="T23" fmla="*/ 153 h 166"/>
                  <a:gd name="T24" fmla="*/ 184 w 192"/>
                  <a:gd name="T25" fmla="*/ 132 h 166"/>
                  <a:gd name="T26" fmla="*/ 87 w 192"/>
                  <a:gd name="T27" fmla="*/ 107 h 166"/>
                  <a:gd name="T28" fmla="*/ 32 w 192"/>
                  <a:gd name="T29" fmla="*/ 88 h 166"/>
                  <a:gd name="T30" fmla="*/ 49 w 192"/>
                  <a:gd name="T31" fmla="*/ 32 h 166"/>
                  <a:gd name="T32" fmla="*/ 104 w 192"/>
                  <a:gd name="T33" fmla="*/ 52 h 166"/>
                  <a:gd name="T34" fmla="*/ 87 w 192"/>
                  <a:gd name="T35" fmla="*/ 10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2" h="166">
                    <a:moveTo>
                      <a:pt x="184" y="132"/>
                    </a:moveTo>
                    <a:cubicBezTo>
                      <a:pt x="129" y="92"/>
                      <a:pt x="129" y="92"/>
                      <a:pt x="129" y="92"/>
                    </a:cubicBezTo>
                    <a:cubicBezTo>
                      <a:pt x="128" y="91"/>
                      <a:pt x="126" y="90"/>
                      <a:pt x="125" y="90"/>
                    </a:cubicBezTo>
                    <a:cubicBezTo>
                      <a:pt x="130" y="75"/>
                      <a:pt x="129" y="58"/>
                      <a:pt x="121" y="43"/>
                    </a:cubicBezTo>
                    <a:cubicBezTo>
                      <a:pt x="106" y="13"/>
                      <a:pt x="70" y="0"/>
                      <a:pt x="41" y="15"/>
                    </a:cubicBezTo>
                    <a:cubicBezTo>
                      <a:pt x="11" y="30"/>
                      <a:pt x="0" y="66"/>
                      <a:pt x="15" y="96"/>
                    </a:cubicBezTo>
                    <a:cubicBezTo>
                      <a:pt x="30" y="126"/>
                      <a:pt x="66" y="139"/>
                      <a:pt x="95" y="124"/>
                    </a:cubicBezTo>
                    <a:cubicBezTo>
                      <a:pt x="99" y="122"/>
                      <a:pt x="102" y="120"/>
                      <a:pt x="105" y="118"/>
                    </a:cubicBezTo>
                    <a:cubicBezTo>
                      <a:pt x="106" y="119"/>
                      <a:pt x="107" y="120"/>
                      <a:pt x="108" y="121"/>
                    </a:cubicBezTo>
                    <a:cubicBezTo>
                      <a:pt x="163" y="161"/>
                      <a:pt x="163" y="161"/>
                      <a:pt x="163" y="161"/>
                    </a:cubicBezTo>
                    <a:cubicBezTo>
                      <a:pt x="170" y="166"/>
                      <a:pt x="179" y="164"/>
                      <a:pt x="184" y="157"/>
                    </a:cubicBezTo>
                    <a:cubicBezTo>
                      <a:pt x="188" y="153"/>
                      <a:pt x="188" y="153"/>
                      <a:pt x="188" y="153"/>
                    </a:cubicBezTo>
                    <a:cubicBezTo>
                      <a:pt x="192" y="146"/>
                      <a:pt x="191" y="137"/>
                      <a:pt x="184" y="132"/>
                    </a:cubicBezTo>
                    <a:close/>
                    <a:moveTo>
                      <a:pt x="87" y="107"/>
                    </a:moveTo>
                    <a:cubicBezTo>
                      <a:pt x="67" y="117"/>
                      <a:pt x="42" y="108"/>
                      <a:pt x="32" y="88"/>
                    </a:cubicBezTo>
                    <a:cubicBezTo>
                      <a:pt x="22" y="67"/>
                      <a:pt x="29" y="42"/>
                      <a:pt x="49" y="32"/>
                    </a:cubicBezTo>
                    <a:cubicBezTo>
                      <a:pt x="69" y="22"/>
                      <a:pt x="94" y="31"/>
                      <a:pt x="104" y="52"/>
                    </a:cubicBezTo>
                    <a:cubicBezTo>
                      <a:pt x="114" y="72"/>
                      <a:pt x="107" y="97"/>
                      <a:pt x="87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0" name="Freeform 29"/>
              <p:cNvSpPr>
                <a:spLocks noEditPoints="1"/>
              </p:cNvSpPr>
              <p:nvPr/>
            </p:nvSpPr>
            <p:spPr bwMode="auto">
              <a:xfrm>
                <a:off x="1674813" y="2828926"/>
                <a:ext cx="938213" cy="136525"/>
              </a:xfrm>
              <a:custGeom>
                <a:avLst/>
                <a:gdLst>
                  <a:gd name="T0" fmla="*/ 232 w 250"/>
                  <a:gd name="T1" fmla="*/ 0 h 36"/>
                  <a:gd name="T2" fmla="*/ 18 w 250"/>
                  <a:gd name="T3" fmla="*/ 0 h 36"/>
                  <a:gd name="T4" fmla="*/ 0 w 250"/>
                  <a:gd name="T5" fmla="*/ 18 h 36"/>
                  <a:gd name="T6" fmla="*/ 18 w 250"/>
                  <a:gd name="T7" fmla="*/ 36 h 36"/>
                  <a:gd name="T8" fmla="*/ 232 w 250"/>
                  <a:gd name="T9" fmla="*/ 36 h 36"/>
                  <a:gd name="T10" fmla="*/ 250 w 250"/>
                  <a:gd name="T11" fmla="*/ 18 h 36"/>
                  <a:gd name="T12" fmla="*/ 232 w 250"/>
                  <a:gd name="T13" fmla="*/ 0 h 36"/>
                  <a:gd name="T14" fmla="*/ 65 w 250"/>
                  <a:gd name="T15" fmla="*/ 21 h 36"/>
                  <a:gd name="T16" fmla="*/ 18 w 250"/>
                  <a:gd name="T17" fmla="*/ 21 h 36"/>
                  <a:gd name="T18" fmla="*/ 15 w 250"/>
                  <a:gd name="T19" fmla="*/ 18 h 36"/>
                  <a:gd name="T20" fmla="*/ 18 w 250"/>
                  <a:gd name="T21" fmla="*/ 15 h 36"/>
                  <a:gd name="T22" fmla="*/ 65 w 250"/>
                  <a:gd name="T23" fmla="*/ 15 h 36"/>
                  <a:gd name="T24" fmla="*/ 65 w 250"/>
                  <a:gd name="T25" fmla="*/ 21 h 36"/>
                  <a:gd name="T26" fmla="*/ 100 w 250"/>
                  <a:gd name="T27" fmla="*/ 21 h 36"/>
                  <a:gd name="T28" fmla="*/ 78 w 250"/>
                  <a:gd name="T29" fmla="*/ 21 h 36"/>
                  <a:gd name="T30" fmla="*/ 78 w 250"/>
                  <a:gd name="T31" fmla="*/ 15 h 36"/>
                  <a:gd name="T32" fmla="*/ 100 w 250"/>
                  <a:gd name="T33" fmla="*/ 15 h 36"/>
                  <a:gd name="T34" fmla="*/ 100 w 250"/>
                  <a:gd name="T35" fmla="*/ 21 h 36"/>
                  <a:gd name="T36" fmla="*/ 232 w 250"/>
                  <a:gd name="T37" fmla="*/ 21 h 36"/>
                  <a:gd name="T38" fmla="*/ 209 w 250"/>
                  <a:gd name="T39" fmla="*/ 21 h 36"/>
                  <a:gd name="T40" fmla="*/ 209 w 250"/>
                  <a:gd name="T41" fmla="*/ 15 h 36"/>
                  <a:gd name="T42" fmla="*/ 232 w 250"/>
                  <a:gd name="T43" fmla="*/ 15 h 36"/>
                  <a:gd name="T44" fmla="*/ 235 w 250"/>
                  <a:gd name="T45" fmla="*/ 18 h 36"/>
                  <a:gd name="T46" fmla="*/ 232 w 250"/>
                  <a:gd name="T47" fmla="*/ 2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0" h="36">
                    <a:moveTo>
                      <a:pt x="232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6"/>
                      <a:pt x="18" y="36"/>
                    </a:cubicBezTo>
                    <a:cubicBezTo>
                      <a:pt x="232" y="36"/>
                      <a:pt x="232" y="36"/>
                      <a:pt x="232" y="36"/>
                    </a:cubicBezTo>
                    <a:cubicBezTo>
                      <a:pt x="242" y="36"/>
                      <a:pt x="250" y="28"/>
                      <a:pt x="250" y="18"/>
                    </a:cubicBezTo>
                    <a:cubicBezTo>
                      <a:pt x="250" y="8"/>
                      <a:pt x="242" y="0"/>
                      <a:pt x="232" y="0"/>
                    </a:cubicBezTo>
                    <a:close/>
                    <a:moveTo>
                      <a:pt x="65" y="21"/>
                    </a:move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1"/>
                      <a:pt x="15" y="20"/>
                      <a:pt x="15" y="18"/>
                    </a:cubicBezTo>
                    <a:cubicBezTo>
                      <a:pt x="15" y="17"/>
                      <a:pt x="17" y="15"/>
                      <a:pt x="18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5" y="21"/>
                    </a:lnTo>
                    <a:close/>
                    <a:moveTo>
                      <a:pt x="100" y="21"/>
                    </a:move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100" y="15"/>
                      <a:pt x="100" y="15"/>
                      <a:pt x="100" y="15"/>
                    </a:cubicBezTo>
                    <a:lnTo>
                      <a:pt x="100" y="21"/>
                    </a:lnTo>
                    <a:close/>
                    <a:moveTo>
                      <a:pt x="232" y="21"/>
                    </a:moveTo>
                    <a:cubicBezTo>
                      <a:pt x="209" y="21"/>
                      <a:pt x="209" y="21"/>
                      <a:pt x="209" y="21"/>
                    </a:cubicBezTo>
                    <a:cubicBezTo>
                      <a:pt x="209" y="15"/>
                      <a:pt x="209" y="15"/>
                      <a:pt x="209" y="15"/>
                    </a:cubicBezTo>
                    <a:cubicBezTo>
                      <a:pt x="232" y="15"/>
                      <a:pt x="232" y="15"/>
                      <a:pt x="232" y="15"/>
                    </a:cubicBezTo>
                    <a:cubicBezTo>
                      <a:pt x="234" y="15"/>
                      <a:pt x="235" y="17"/>
                      <a:pt x="235" y="18"/>
                    </a:cubicBezTo>
                    <a:cubicBezTo>
                      <a:pt x="235" y="20"/>
                      <a:pt x="234" y="21"/>
                      <a:pt x="232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1" name="Freeform 30"/>
              <p:cNvSpPr/>
              <p:nvPr/>
            </p:nvSpPr>
            <p:spPr bwMode="auto">
              <a:xfrm>
                <a:off x="1776413" y="2230438"/>
                <a:ext cx="731838" cy="584200"/>
              </a:xfrm>
              <a:custGeom>
                <a:avLst/>
                <a:gdLst>
                  <a:gd name="T0" fmla="*/ 194 w 195"/>
                  <a:gd name="T1" fmla="*/ 154 h 154"/>
                  <a:gd name="T2" fmla="*/ 195 w 195"/>
                  <a:gd name="T3" fmla="*/ 151 h 154"/>
                  <a:gd name="T4" fmla="*/ 195 w 195"/>
                  <a:gd name="T5" fmla="*/ 138 h 154"/>
                  <a:gd name="T6" fmla="*/ 191 w 195"/>
                  <a:gd name="T7" fmla="*/ 140 h 154"/>
                  <a:gd name="T8" fmla="*/ 163 w 195"/>
                  <a:gd name="T9" fmla="*/ 146 h 154"/>
                  <a:gd name="T10" fmla="*/ 142 w 195"/>
                  <a:gd name="T11" fmla="*/ 143 h 154"/>
                  <a:gd name="T12" fmla="*/ 16 w 195"/>
                  <a:gd name="T13" fmla="*/ 143 h 154"/>
                  <a:gd name="T14" fmla="*/ 16 w 195"/>
                  <a:gd name="T15" fmla="*/ 16 h 154"/>
                  <a:gd name="T16" fmla="*/ 151 w 195"/>
                  <a:gd name="T17" fmla="*/ 16 h 154"/>
                  <a:gd name="T18" fmla="*/ 160 w 195"/>
                  <a:gd name="T19" fmla="*/ 15 h 154"/>
                  <a:gd name="T20" fmla="*/ 169 w 195"/>
                  <a:gd name="T21" fmla="*/ 16 h 154"/>
                  <a:gd name="T22" fmla="*/ 178 w 195"/>
                  <a:gd name="T23" fmla="*/ 16 h 154"/>
                  <a:gd name="T24" fmla="*/ 178 w 195"/>
                  <a:gd name="T25" fmla="*/ 18 h 154"/>
                  <a:gd name="T26" fmla="*/ 195 w 195"/>
                  <a:gd name="T27" fmla="*/ 26 h 154"/>
                  <a:gd name="T28" fmla="*/ 195 w 195"/>
                  <a:gd name="T29" fmla="*/ 15 h 154"/>
                  <a:gd name="T30" fmla="*/ 180 w 195"/>
                  <a:gd name="T31" fmla="*/ 0 h 154"/>
                  <a:gd name="T32" fmla="*/ 15 w 195"/>
                  <a:gd name="T33" fmla="*/ 0 h 154"/>
                  <a:gd name="T34" fmla="*/ 0 w 195"/>
                  <a:gd name="T35" fmla="*/ 15 h 154"/>
                  <a:gd name="T36" fmla="*/ 0 w 195"/>
                  <a:gd name="T37" fmla="*/ 151 h 154"/>
                  <a:gd name="T38" fmla="*/ 1 w 195"/>
                  <a:gd name="T39" fmla="*/ 154 h 154"/>
                  <a:gd name="T40" fmla="*/ 194 w 195"/>
                  <a:gd name="T41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5" h="154">
                    <a:moveTo>
                      <a:pt x="194" y="154"/>
                    </a:moveTo>
                    <a:cubicBezTo>
                      <a:pt x="195" y="153"/>
                      <a:pt x="195" y="152"/>
                      <a:pt x="195" y="151"/>
                    </a:cubicBezTo>
                    <a:cubicBezTo>
                      <a:pt x="195" y="138"/>
                      <a:pt x="195" y="138"/>
                      <a:pt x="195" y="138"/>
                    </a:cubicBezTo>
                    <a:cubicBezTo>
                      <a:pt x="193" y="138"/>
                      <a:pt x="192" y="139"/>
                      <a:pt x="191" y="140"/>
                    </a:cubicBezTo>
                    <a:cubicBezTo>
                      <a:pt x="182" y="144"/>
                      <a:pt x="172" y="146"/>
                      <a:pt x="163" y="146"/>
                    </a:cubicBezTo>
                    <a:cubicBezTo>
                      <a:pt x="156" y="146"/>
                      <a:pt x="149" y="145"/>
                      <a:pt x="142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1" y="16"/>
                      <a:pt x="151" y="16"/>
                      <a:pt x="151" y="16"/>
                    </a:cubicBezTo>
                    <a:cubicBezTo>
                      <a:pt x="154" y="15"/>
                      <a:pt x="157" y="15"/>
                      <a:pt x="160" y="15"/>
                    </a:cubicBezTo>
                    <a:cubicBezTo>
                      <a:pt x="163" y="15"/>
                      <a:pt x="166" y="15"/>
                      <a:pt x="169" y="16"/>
                    </a:cubicBezTo>
                    <a:cubicBezTo>
                      <a:pt x="178" y="16"/>
                      <a:pt x="178" y="16"/>
                      <a:pt x="178" y="16"/>
                    </a:cubicBezTo>
                    <a:cubicBezTo>
                      <a:pt x="178" y="18"/>
                      <a:pt x="178" y="18"/>
                      <a:pt x="178" y="18"/>
                    </a:cubicBezTo>
                    <a:cubicBezTo>
                      <a:pt x="184" y="20"/>
                      <a:pt x="189" y="22"/>
                      <a:pt x="195" y="26"/>
                    </a:cubicBezTo>
                    <a:cubicBezTo>
                      <a:pt x="195" y="15"/>
                      <a:pt x="195" y="15"/>
                      <a:pt x="195" y="15"/>
                    </a:cubicBezTo>
                    <a:cubicBezTo>
                      <a:pt x="195" y="7"/>
                      <a:pt x="188" y="0"/>
                      <a:pt x="18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0" y="152"/>
                      <a:pt x="0" y="153"/>
                      <a:pt x="1" y="154"/>
                    </a:cubicBezTo>
                    <a:lnTo>
                      <a:pt x="194" y="15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2" name="Freeform 31"/>
              <p:cNvSpPr/>
              <p:nvPr/>
            </p:nvSpPr>
            <p:spPr bwMode="auto">
              <a:xfrm>
                <a:off x="1933576" y="2363788"/>
                <a:ext cx="269875" cy="41275"/>
              </a:xfrm>
              <a:custGeom>
                <a:avLst/>
                <a:gdLst>
                  <a:gd name="T0" fmla="*/ 72 w 72"/>
                  <a:gd name="T1" fmla="*/ 0 h 11"/>
                  <a:gd name="T2" fmla="*/ 0 w 72"/>
                  <a:gd name="T3" fmla="*/ 0 h 11"/>
                  <a:gd name="T4" fmla="*/ 0 w 72"/>
                  <a:gd name="T5" fmla="*/ 11 h 11"/>
                  <a:gd name="T6" fmla="*/ 64 w 72"/>
                  <a:gd name="T7" fmla="*/ 11 h 11"/>
                  <a:gd name="T8" fmla="*/ 72 w 7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1">
                    <a:moveTo>
                      <a:pt x="7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6" y="7"/>
                      <a:pt x="69" y="3"/>
                      <a:pt x="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3" name="Freeform 32"/>
              <p:cNvSpPr/>
              <p:nvPr/>
            </p:nvSpPr>
            <p:spPr bwMode="auto">
              <a:xfrm>
                <a:off x="1930401" y="2457451"/>
                <a:ext cx="217488" cy="42863"/>
              </a:xfrm>
              <a:custGeom>
                <a:avLst/>
                <a:gdLst>
                  <a:gd name="T0" fmla="*/ 0 w 58"/>
                  <a:gd name="T1" fmla="*/ 11 h 11"/>
                  <a:gd name="T2" fmla="*/ 56 w 58"/>
                  <a:gd name="T3" fmla="*/ 11 h 11"/>
                  <a:gd name="T4" fmla="*/ 58 w 58"/>
                  <a:gd name="T5" fmla="*/ 0 h 11"/>
                  <a:gd name="T6" fmla="*/ 0 w 58"/>
                  <a:gd name="T7" fmla="*/ 0 h 11"/>
                  <a:gd name="T8" fmla="*/ 0 w 58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1">
                    <a:moveTo>
                      <a:pt x="0" y="11"/>
                    </a:moveTo>
                    <a:cubicBezTo>
                      <a:pt x="56" y="11"/>
                      <a:pt x="56" y="11"/>
                      <a:pt x="56" y="11"/>
                    </a:cubicBezTo>
                    <a:cubicBezTo>
                      <a:pt x="57" y="7"/>
                      <a:pt x="57" y="4"/>
                      <a:pt x="5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4" name="Freeform 33"/>
              <p:cNvSpPr/>
              <p:nvPr/>
            </p:nvSpPr>
            <p:spPr bwMode="auto">
              <a:xfrm>
                <a:off x="1930401" y="2555876"/>
                <a:ext cx="217488" cy="42863"/>
              </a:xfrm>
              <a:custGeom>
                <a:avLst/>
                <a:gdLst>
                  <a:gd name="T0" fmla="*/ 0 w 58"/>
                  <a:gd name="T1" fmla="*/ 0 h 11"/>
                  <a:gd name="T2" fmla="*/ 0 w 58"/>
                  <a:gd name="T3" fmla="*/ 11 h 11"/>
                  <a:gd name="T4" fmla="*/ 58 w 58"/>
                  <a:gd name="T5" fmla="*/ 11 h 11"/>
                  <a:gd name="T6" fmla="*/ 56 w 58"/>
                  <a:gd name="T7" fmla="*/ 0 h 11"/>
                  <a:gd name="T8" fmla="*/ 0 w 5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1">
                    <a:moveTo>
                      <a:pt x="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7" y="8"/>
                      <a:pt x="56" y="4"/>
                      <a:pt x="5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5" name="Freeform 34"/>
              <p:cNvSpPr/>
              <p:nvPr/>
            </p:nvSpPr>
            <p:spPr bwMode="auto">
              <a:xfrm>
                <a:off x="1925638" y="2654301"/>
                <a:ext cx="274638" cy="42863"/>
              </a:xfrm>
              <a:custGeom>
                <a:avLst/>
                <a:gdLst>
                  <a:gd name="T0" fmla="*/ 0 w 73"/>
                  <a:gd name="T1" fmla="*/ 11 h 11"/>
                  <a:gd name="T2" fmla="*/ 73 w 73"/>
                  <a:gd name="T3" fmla="*/ 11 h 11"/>
                  <a:gd name="T4" fmla="*/ 65 w 73"/>
                  <a:gd name="T5" fmla="*/ 0 h 11"/>
                  <a:gd name="T6" fmla="*/ 0 w 73"/>
                  <a:gd name="T7" fmla="*/ 0 h 11"/>
                  <a:gd name="T8" fmla="*/ 0 w 73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1">
                    <a:moveTo>
                      <a:pt x="0" y="11"/>
                    </a:moveTo>
                    <a:cubicBezTo>
                      <a:pt x="73" y="11"/>
                      <a:pt x="73" y="11"/>
                      <a:pt x="73" y="11"/>
                    </a:cubicBezTo>
                    <a:cubicBezTo>
                      <a:pt x="70" y="8"/>
                      <a:pt x="67" y="4"/>
                      <a:pt x="6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6" name="Freeform 35"/>
              <p:cNvSpPr>
                <a:spLocks noEditPoints="1"/>
              </p:cNvSpPr>
              <p:nvPr/>
            </p:nvSpPr>
            <p:spPr bwMode="auto">
              <a:xfrm>
                <a:off x="2125663" y="2276476"/>
                <a:ext cx="723900" cy="623888"/>
              </a:xfrm>
              <a:custGeom>
                <a:avLst/>
                <a:gdLst>
                  <a:gd name="T0" fmla="*/ 184 w 193"/>
                  <a:gd name="T1" fmla="*/ 131 h 165"/>
                  <a:gd name="T2" fmla="*/ 129 w 193"/>
                  <a:gd name="T3" fmla="*/ 91 h 165"/>
                  <a:gd name="T4" fmla="*/ 125 w 193"/>
                  <a:gd name="T5" fmla="*/ 89 h 165"/>
                  <a:gd name="T6" fmla="*/ 121 w 193"/>
                  <a:gd name="T7" fmla="*/ 42 h 165"/>
                  <a:gd name="T8" fmla="*/ 41 w 193"/>
                  <a:gd name="T9" fmla="*/ 14 h 165"/>
                  <a:gd name="T10" fmla="*/ 15 w 193"/>
                  <a:gd name="T11" fmla="*/ 95 h 165"/>
                  <a:gd name="T12" fmla="*/ 95 w 193"/>
                  <a:gd name="T13" fmla="*/ 123 h 165"/>
                  <a:gd name="T14" fmla="*/ 105 w 193"/>
                  <a:gd name="T15" fmla="*/ 117 h 165"/>
                  <a:gd name="T16" fmla="*/ 108 w 193"/>
                  <a:gd name="T17" fmla="*/ 120 h 165"/>
                  <a:gd name="T18" fmla="*/ 163 w 193"/>
                  <a:gd name="T19" fmla="*/ 160 h 165"/>
                  <a:gd name="T20" fmla="*/ 184 w 193"/>
                  <a:gd name="T21" fmla="*/ 157 h 165"/>
                  <a:gd name="T22" fmla="*/ 188 w 193"/>
                  <a:gd name="T23" fmla="*/ 152 h 165"/>
                  <a:gd name="T24" fmla="*/ 184 w 193"/>
                  <a:gd name="T25" fmla="*/ 131 h 165"/>
                  <a:gd name="T26" fmla="*/ 87 w 193"/>
                  <a:gd name="T27" fmla="*/ 106 h 165"/>
                  <a:gd name="T28" fmla="*/ 32 w 193"/>
                  <a:gd name="T29" fmla="*/ 87 h 165"/>
                  <a:gd name="T30" fmla="*/ 49 w 193"/>
                  <a:gd name="T31" fmla="*/ 31 h 165"/>
                  <a:gd name="T32" fmla="*/ 104 w 193"/>
                  <a:gd name="T33" fmla="*/ 51 h 165"/>
                  <a:gd name="T34" fmla="*/ 87 w 193"/>
                  <a:gd name="T35" fmla="*/ 106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3" h="165">
                    <a:moveTo>
                      <a:pt x="184" y="131"/>
                    </a:moveTo>
                    <a:cubicBezTo>
                      <a:pt x="129" y="91"/>
                      <a:pt x="129" y="91"/>
                      <a:pt x="129" y="91"/>
                    </a:cubicBezTo>
                    <a:cubicBezTo>
                      <a:pt x="128" y="90"/>
                      <a:pt x="126" y="89"/>
                      <a:pt x="125" y="89"/>
                    </a:cubicBezTo>
                    <a:cubicBezTo>
                      <a:pt x="130" y="74"/>
                      <a:pt x="129" y="57"/>
                      <a:pt x="121" y="42"/>
                    </a:cubicBezTo>
                    <a:cubicBezTo>
                      <a:pt x="106" y="12"/>
                      <a:pt x="70" y="0"/>
                      <a:pt x="41" y="14"/>
                    </a:cubicBezTo>
                    <a:cubicBezTo>
                      <a:pt x="12" y="29"/>
                      <a:pt x="0" y="65"/>
                      <a:pt x="15" y="95"/>
                    </a:cubicBezTo>
                    <a:cubicBezTo>
                      <a:pt x="30" y="125"/>
                      <a:pt x="66" y="138"/>
                      <a:pt x="95" y="123"/>
                    </a:cubicBezTo>
                    <a:cubicBezTo>
                      <a:pt x="99" y="122"/>
                      <a:pt x="102" y="120"/>
                      <a:pt x="105" y="117"/>
                    </a:cubicBezTo>
                    <a:cubicBezTo>
                      <a:pt x="106" y="118"/>
                      <a:pt x="107" y="119"/>
                      <a:pt x="108" y="120"/>
                    </a:cubicBezTo>
                    <a:cubicBezTo>
                      <a:pt x="163" y="160"/>
                      <a:pt x="163" y="160"/>
                      <a:pt x="163" y="160"/>
                    </a:cubicBezTo>
                    <a:cubicBezTo>
                      <a:pt x="170" y="165"/>
                      <a:pt x="180" y="163"/>
                      <a:pt x="184" y="157"/>
                    </a:cubicBezTo>
                    <a:cubicBezTo>
                      <a:pt x="188" y="152"/>
                      <a:pt x="188" y="152"/>
                      <a:pt x="188" y="152"/>
                    </a:cubicBezTo>
                    <a:cubicBezTo>
                      <a:pt x="193" y="145"/>
                      <a:pt x="191" y="136"/>
                      <a:pt x="184" y="131"/>
                    </a:cubicBezTo>
                    <a:close/>
                    <a:moveTo>
                      <a:pt x="87" y="106"/>
                    </a:moveTo>
                    <a:cubicBezTo>
                      <a:pt x="67" y="116"/>
                      <a:pt x="42" y="108"/>
                      <a:pt x="32" y="87"/>
                    </a:cubicBezTo>
                    <a:cubicBezTo>
                      <a:pt x="22" y="66"/>
                      <a:pt x="29" y="41"/>
                      <a:pt x="49" y="31"/>
                    </a:cubicBezTo>
                    <a:cubicBezTo>
                      <a:pt x="69" y="21"/>
                      <a:pt x="94" y="30"/>
                      <a:pt x="104" y="51"/>
                    </a:cubicBezTo>
                    <a:cubicBezTo>
                      <a:pt x="115" y="72"/>
                      <a:pt x="107" y="97"/>
                      <a:pt x="87" y="10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7" name="Freeform 38"/>
              <p:cNvSpPr>
                <a:spLocks noEditPoints="1"/>
              </p:cNvSpPr>
              <p:nvPr/>
            </p:nvSpPr>
            <p:spPr bwMode="auto">
              <a:xfrm>
                <a:off x="6526213" y="2166938"/>
                <a:ext cx="184150" cy="793750"/>
              </a:xfrm>
              <a:custGeom>
                <a:avLst/>
                <a:gdLst>
                  <a:gd name="T0" fmla="*/ 43 w 49"/>
                  <a:gd name="T1" fmla="*/ 0 h 210"/>
                  <a:gd name="T2" fmla="*/ 6 w 49"/>
                  <a:gd name="T3" fmla="*/ 0 h 210"/>
                  <a:gd name="T4" fmla="*/ 0 w 49"/>
                  <a:gd name="T5" fmla="*/ 8 h 210"/>
                  <a:gd name="T6" fmla="*/ 0 w 49"/>
                  <a:gd name="T7" fmla="*/ 202 h 210"/>
                  <a:gd name="T8" fmla="*/ 6 w 49"/>
                  <a:gd name="T9" fmla="*/ 210 h 210"/>
                  <a:gd name="T10" fmla="*/ 43 w 49"/>
                  <a:gd name="T11" fmla="*/ 210 h 210"/>
                  <a:gd name="T12" fmla="*/ 49 w 49"/>
                  <a:gd name="T13" fmla="*/ 202 h 210"/>
                  <a:gd name="T14" fmla="*/ 49 w 49"/>
                  <a:gd name="T15" fmla="*/ 8 h 210"/>
                  <a:gd name="T16" fmla="*/ 43 w 49"/>
                  <a:gd name="T17" fmla="*/ 0 h 210"/>
                  <a:gd name="T18" fmla="*/ 38 w 49"/>
                  <a:gd name="T19" fmla="*/ 10 h 210"/>
                  <a:gd name="T20" fmla="*/ 38 w 49"/>
                  <a:gd name="T21" fmla="*/ 80 h 210"/>
                  <a:gd name="T22" fmla="*/ 11 w 49"/>
                  <a:gd name="T23" fmla="*/ 80 h 210"/>
                  <a:gd name="T24" fmla="*/ 11 w 49"/>
                  <a:gd name="T25" fmla="*/ 10 h 210"/>
                  <a:gd name="T26" fmla="*/ 38 w 49"/>
                  <a:gd name="T27" fmla="*/ 10 h 210"/>
                  <a:gd name="T28" fmla="*/ 11 w 49"/>
                  <a:gd name="T29" fmla="*/ 90 h 210"/>
                  <a:gd name="T30" fmla="*/ 38 w 49"/>
                  <a:gd name="T31" fmla="*/ 90 h 210"/>
                  <a:gd name="T32" fmla="*/ 38 w 49"/>
                  <a:gd name="T33" fmla="*/ 104 h 210"/>
                  <a:gd name="T34" fmla="*/ 11 w 49"/>
                  <a:gd name="T35" fmla="*/ 104 h 210"/>
                  <a:gd name="T36" fmla="*/ 11 w 49"/>
                  <a:gd name="T37" fmla="*/ 90 h 210"/>
                  <a:gd name="T38" fmla="*/ 38 w 49"/>
                  <a:gd name="T39" fmla="*/ 198 h 210"/>
                  <a:gd name="T40" fmla="*/ 11 w 49"/>
                  <a:gd name="T41" fmla="*/ 198 h 210"/>
                  <a:gd name="T42" fmla="*/ 11 w 49"/>
                  <a:gd name="T43" fmla="*/ 185 h 210"/>
                  <a:gd name="T44" fmla="*/ 38 w 49"/>
                  <a:gd name="T45" fmla="*/ 185 h 210"/>
                  <a:gd name="T46" fmla="*/ 38 w 49"/>
                  <a:gd name="T47" fmla="*/ 198 h 210"/>
                  <a:gd name="T48" fmla="*/ 38 w 49"/>
                  <a:gd name="T49" fmla="*/ 128 h 210"/>
                  <a:gd name="T50" fmla="*/ 11 w 49"/>
                  <a:gd name="T51" fmla="*/ 128 h 210"/>
                  <a:gd name="T52" fmla="*/ 11 w 49"/>
                  <a:gd name="T53" fmla="*/ 115 h 210"/>
                  <a:gd name="T54" fmla="*/ 38 w 49"/>
                  <a:gd name="T55" fmla="*/ 115 h 210"/>
                  <a:gd name="T56" fmla="*/ 38 w 49"/>
                  <a:gd name="T57" fmla="*/ 12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9" h="210">
                    <a:moveTo>
                      <a:pt x="43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7"/>
                      <a:pt x="3" y="210"/>
                      <a:pt x="6" y="210"/>
                    </a:cubicBezTo>
                    <a:cubicBezTo>
                      <a:pt x="43" y="210"/>
                      <a:pt x="43" y="210"/>
                      <a:pt x="43" y="210"/>
                    </a:cubicBezTo>
                    <a:cubicBezTo>
                      <a:pt x="46" y="210"/>
                      <a:pt x="49" y="207"/>
                      <a:pt x="49" y="202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3"/>
                      <a:pt x="46" y="0"/>
                      <a:pt x="43" y="0"/>
                    </a:cubicBezTo>
                    <a:close/>
                    <a:moveTo>
                      <a:pt x="38" y="10"/>
                    </a:moveTo>
                    <a:cubicBezTo>
                      <a:pt x="38" y="80"/>
                      <a:pt x="38" y="80"/>
                      <a:pt x="38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1" y="10"/>
                      <a:pt x="11" y="10"/>
                      <a:pt x="11" y="10"/>
                    </a:cubicBezTo>
                    <a:lnTo>
                      <a:pt x="38" y="10"/>
                    </a:lnTo>
                    <a:close/>
                    <a:moveTo>
                      <a:pt x="11" y="90"/>
                    </a:moveTo>
                    <a:cubicBezTo>
                      <a:pt x="38" y="90"/>
                      <a:pt x="38" y="90"/>
                      <a:pt x="38" y="90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11" y="104"/>
                      <a:pt x="11" y="104"/>
                      <a:pt x="11" y="104"/>
                    </a:cubicBezTo>
                    <a:lnTo>
                      <a:pt x="11" y="90"/>
                    </a:lnTo>
                    <a:close/>
                    <a:moveTo>
                      <a:pt x="38" y="198"/>
                    </a:moveTo>
                    <a:cubicBezTo>
                      <a:pt x="11" y="198"/>
                      <a:pt x="11" y="198"/>
                      <a:pt x="11" y="198"/>
                    </a:cubicBezTo>
                    <a:cubicBezTo>
                      <a:pt x="11" y="185"/>
                      <a:pt x="11" y="185"/>
                      <a:pt x="11" y="185"/>
                    </a:cubicBezTo>
                    <a:cubicBezTo>
                      <a:pt x="38" y="185"/>
                      <a:pt x="38" y="185"/>
                      <a:pt x="38" y="185"/>
                    </a:cubicBezTo>
                    <a:lnTo>
                      <a:pt x="38" y="198"/>
                    </a:lnTo>
                    <a:close/>
                    <a:moveTo>
                      <a:pt x="38" y="128"/>
                    </a:moveTo>
                    <a:cubicBezTo>
                      <a:pt x="11" y="128"/>
                      <a:pt x="11" y="128"/>
                      <a:pt x="11" y="128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38" y="115"/>
                      <a:pt x="38" y="115"/>
                      <a:pt x="38" y="115"/>
                    </a:cubicBezTo>
                    <a:lnTo>
                      <a:pt x="38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8" name="Freeform 39"/>
              <p:cNvSpPr>
                <a:spLocks noEditPoints="1"/>
              </p:cNvSpPr>
              <p:nvPr/>
            </p:nvSpPr>
            <p:spPr bwMode="auto">
              <a:xfrm>
                <a:off x="6732588" y="2166938"/>
                <a:ext cx="184150" cy="793750"/>
              </a:xfrm>
              <a:custGeom>
                <a:avLst/>
                <a:gdLst>
                  <a:gd name="T0" fmla="*/ 43 w 49"/>
                  <a:gd name="T1" fmla="*/ 0 h 210"/>
                  <a:gd name="T2" fmla="*/ 6 w 49"/>
                  <a:gd name="T3" fmla="*/ 0 h 210"/>
                  <a:gd name="T4" fmla="*/ 0 w 49"/>
                  <a:gd name="T5" fmla="*/ 8 h 210"/>
                  <a:gd name="T6" fmla="*/ 0 w 49"/>
                  <a:gd name="T7" fmla="*/ 202 h 210"/>
                  <a:gd name="T8" fmla="*/ 6 w 49"/>
                  <a:gd name="T9" fmla="*/ 210 h 210"/>
                  <a:gd name="T10" fmla="*/ 43 w 49"/>
                  <a:gd name="T11" fmla="*/ 210 h 210"/>
                  <a:gd name="T12" fmla="*/ 49 w 49"/>
                  <a:gd name="T13" fmla="*/ 202 h 210"/>
                  <a:gd name="T14" fmla="*/ 49 w 49"/>
                  <a:gd name="T15" fmla="*/ 8 h 210"/>
                  <a:gd name="T16" fmla="*/ 43 w 49"/>
                  <a:gd name="T17" fmla="*/ 0 h 210"/>
                  <a:gd name="T18" fmla="*/ 38 w 49"/>
                  <a:gd name="T19" fmla="*/ 10 h 210"/>
                  <a:gd name="T20" fmla="*/ 38 w 49"/>
                  <a:gd name="T21" fmla="*/ 80 h 210"/>
                  <a:gd name="T22" fmla="*/ 11 w 49"/>
                  <a:gd name="T23" fmla="*/ 80 h 210"/>
                  <a:gd name="T24" fmla="*/ 11 w 49"/>
                  <a:gd name="T25" fmla="*/ 10 h 210"/>
                  <a:gd name="T26" fmla="*/ 38 w 49"/>
                  <a:gd name="T27" fmla="*/ 10 h 210"/>
                  <a:gd name="T28" fmla="*/ 11 w 49"/>
                  <a:gd name="T29" fmla="*/ 90 h 210"/>
                  <a:gd name="T30" fmla="*/ 38 w 49"/>
                  <a:gd name="T31" fmla="*/ 90 h 210"/>
                  <a:gd name="T32" fmla="*/ 38 w 49"/>
                  <a:gd name="T33" fmla="*/ 104 h 210"/>
                  <a:gd name="T34" fmla="*/ 11 w 49"/>
                  <a:gd name="T35" fmla="*/ 104 h 210"/>
                  <a:gd name="T36" fmla="*/ 11 w 49"/>
                  <a:gd name="T37" fmla="*/ 90 h 210"/>
                  <a:gd name="T38" fmla="*/ 38 w 49"/>
                  <a:gd name="T39" fmla="*/ 198 h 210"/>
                  <a:gd name="T40" fmla="*/ 11 w 49"/>
                  <a:gd name="T41" fmla="*/ 198 h 210"/>
                  <a:gd name="T42" fmla="*/ 11 w 49"/>
                  <a:gd name="T43" fmla="*/ 185 h 210"/>
                  <a:gd name="T44" fmla="*/ 38 w 49"/>
                  <a:gd name="T45" fmla="*/ 185 h 210"/>
                  <a:gd name="T46" fmla="*/ 38 w 49"/>
                  <a:gd name="T47" fmla="*/ 198 h 210"/>
                  <a:gd name="T48" fmla="*/ 38 w 49"/>
                  <a:gd name="T49" fmla="*/ 128 h 210"/>
                  <a:gd name="T50" fmla="*/ 11 w 49"/>
                  <a:gd name="T51" fmla="*/ 128 h 210"/>
                  <a:gd name="T52" fmla="*/ 11 w 49"/>
                  <a:gd name="T53" fmla="*/ 115 h 210"/>
                  <a:gd name="T54" fmla="*/ 38 w 49"/>
                  <a:gd name="T55" fmla="*/ 115 h 210"/>
                  <a:gd name="T56" fmla="*/ 38 w 49"/>
                  <a:gd name="T57" fmla="*/ 12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9" h="210">
                    <a:moveTo>
                      <a:pt x="43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7"/>
                      <a:pt x="3" y="210"/>
                      <a:pt x="6" y="210"/>
                    </a:cubicBezTo>
                    <a:cubicBezTo>
                      <a:pt x="43" y="210"/>
                      <a:pt x="43" y="210"/>
                      <a:pt x="43" y="210"/>
                    </a:cubicBezTo>
                    <a:cubicBezTo>
                      <a:pt x="46" y="210"/>
                      <a:pt x="49" y="207"/>
                      <a:pt x="49" y="202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3"/>
                      <a:pt x="46" y="0"/>
                      <a:pt x="43" y="0"/>
                    </a:cubicBezTo>
                    <a:close/>
                    <a:moveTo>
                      <a:pt x="38" y="10"/>
                    </a:moveTo>
                    <a:cubicBezTo>
                      <a:pt x="38" y="80"/>
                      <a:pt x="38" y="80"/>
                      <a:pt x="38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1" y="10"/>
                      <a:pt x="11" y="10"/>
                      <a:pt x="11" y="10"/>
                    </a:cubicBezTo>
                    <a:lnTo>
                      <a:pt x="38" y="10"/>
                    </a:lnTo>
                    <a:close/>
                    <a:moveTo>
                      <a:pt x="11" y="90"/>
                    </a:moveTo>
                    <a:cubicBezTo>
                      <a:pt x="38" y="90"/>
                      <a:pt x="38" y="90"/>
                      <a:pt x="38" y="90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11" y="104"/>
                      <a:pt x="11" y="104"/>
                      <a:pt x="11" y="104"/>
                    </a:cubicBezTo>
                    <a:lnTo>
                      <a:pt x="11" y="90"/>
                    </a:lnTo>
                    <a:close/>
                    <a:moveTo>
                      <a:pt x="38" y="198"/>
                    </a:moveTo>
                    <a:cubicBezTo>
                      <a:pt x="11" y="198"/>
                      <a:pt x="11" y="198"/>
                      <a:pt x="11" y="198"/>
                    </a:cubicBezTo>
                    <a:cubicBezTo>
                      <a:pt x="11" y="185"/>
                      <a:pt x="11" y="185"/>
                      <a:pt x="11" y="185"/>
                    </a:cubicBezTo>
                    <a:cubicBezTo>
                      <a:pt x="38" y="185"/>
                      <a:pt x="38" y="185"/>
                      <a:pt x="38" y="185"/>
                    </a:cubicBezTo>
                    <a:lnTo>
                      <a:pt x="38" y="198"/>
                    </a:lnTo>
                    <a:close/>
                    <a:moveTo>
                      <a:pt x="38" y="128"/>
                    </a:moveTo>
                    <a:cubicBezTo>
                      <a:pt x="11" y="128"/>
                      <a:pt x="11" y="128"/>
                      <a:pt x="11" y="128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38" y="115"/>
                      <a:pt x="38" y="115"/>
                      <a:pt x="38" y="115"/>
                    </a:cubicBezTo>
                    <a:lnTo>
                      <a:pt x="38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9" name="Freeform 40"/>
              <p:cNvSpPr>
                <a:spLocks noEditPoints="1"/>
              </p:cNvSpPr>
              <p:nvPr/>
            </p:nvSpPr>
            <p:spPr bwMode="auto">
              <a:xfrm>
                <a:off x="6924676" y="2151063"/>
                <a:ext cx="423863" cy="806450"/>
              </a:xfrm>
              <a:custGeom>
                <a:avLst/>
                <a:gdLst>
                  <a:gd name="T0" fmla="*/ 111 w 113"/>
                  <a:gd name="T1" fmla="*/ 190 h 213"/>
                  <a:gd name="T2" fmla="*/ 48 w 113"/>
                  <a:gd name="T3" fmla="*/ 7 h 213"/>
                  <a:gd name="T4" fmla="*/ 39 w 113"/>
                  <a:gd name="T5" fmla="*/ 1 h 213"/>
                  <a:gd name="T6" fmla="*/ 5 w 113"/>
                  <a:gd name="T7" fmla="*/ 13 h 213"/>
                  <a:gd name="T8" fmla="*/ 2 w 113"/>
                  <a:gd name="T9" fmla="*/ 23 h 213"/>
                  <a:gd name="T10" fmla="*/ 65 w 113"/>
                  <a:gd name="T11" fmla="*/ 206 h 213"/>
                  <a:gd name="T12" fmla="*/ 74 w 113"/>
                  <a:gd name="T13" fmla="*/ 212 h 213"/>
                  <a:gd name="T14" fmla="*/ 108 w 113"/>
                  <a:gd name="T15" fmla="*/ 200 h 213"/>
                  <a:gd name="T16" fmla="*/ 111 w 113"/>
                  <a:gd name="T17" fmla="*/ 190 h 213"/>
                  <a:gd name="T18" fmla="*/ 13 w 113"/>
                  <a:gd name="T19" fmla="*/ 22 h 213"/>
                  <a:gd name="T20" fmla="*/ 38 w 113"/>
                  <a:gd name="T21" fmla="*/ 13 h 213"/>
                  <a:gd name="T22" fmla="*/ 61 w 113"/>
                  <a:gd name="T23" fmla="*/ 79 h 213"/>
                  <a:gd name="T24" fmla="*/ 36 w 113"/>
                  <a:gd name="T25" fmla="*/ 88 h 213"/>
                  <a:gd name="T26" fmla="*/ 13 w 113"/>
                  <a:gd name="T27" fmla="*/ 22 h 213"/>
                  <a:gd name="T28" fmla="*/ 39 w 113"/>
                  <a:gd name="T29" fmla="*/ 97 h 213"/>
                  <a:gd name="T30" fmla="*/ 65 w 113"/>
                  <a:gd name="T31" fmla="*/ 88 h 213"/>
                  <a:gd name="T32" fmla="*/ 69 w 113"/>
                  <a:gd name="T33" fmla="*/ 101 h 213"/>
                  <a:gd name="T34" fmla="*/ 43 w 113"/>
                  <a:gd name="T35" fmla="*/ 110 h 213"/>
                  <a:gd name="T36" fmla="*/ 39 w 113"/>
                  <a:gd name="T37" fmla="*/ 97 h 213"/>
                  <a:gd name="T38" fmla="*/ 51 w 113"/>
                  <a:gd name="T39" fmla="*/ 133 h 213"/>
                  <a:gd name="T40" fmla="*/ 47 w 113"/>
                  <a:gd name="T41" fmla="*/ 120 h 213"/>
                  <a:gd name="T42" fmla="*/ 73 w 113"/>
                  <a:gd name="T43" fmla="*/ 111 h 213"/>
                  <a:gd name="T44" fmla="*/ 77 w 113"/>
                  <a:gd name="T45" fmla="*/ 124 h 213"/>
                  <a:gd name="T46" fmla="*/ 51 w 113"/>
                  <a:gd name="T47" fmla="*/ 133 h 213"/>
                  <a:gd name="T48" fmla="*/ 74 w 113"/>
                  <a:gd name="T49" fmla="*/ 199 h 213"/>
                  <a:gd name="T50" fmla="*/ 70 w 113"/>
                  <a:gd name="T51" fmla="*/ 187 h 213"/>
                  <a:gd name="T52" fmla="*/ 96 w 113"/>
                  <a:gd name="T53" fmla="*/ 178 h 213"/>
                  <a:gd name="T54" fmla="*/ 100 w 113"/>
                  <a:gd name="T55" fmla="*/ 190 h 213"/>
                  <a:gd name="T56" fmla="*/ 74 w 113"/>
                  <a:gd name="T57" fmla="*/ 19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3" h="213">
                    <a:moveTo>
                      <a:pt x="111" y="190"/>
                    </a:moveTo>
                    <a:cubicBezTo>
                      <a:pt x="48" y="7"/>
                      <a:pt x="48" y="7"/>
                      <a:pt x="48" y="7"/>
                    </a:cubicBezTo>
                    <a:cubicBezTo>
                      <a:pt x="46" y="2"/>
                      <a:pt x="42" y="0"/>
                      <a:pt x="39" y="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2" y="14"/>
                      <a:pt x="0" y="18"/>
                      <a:pt x="2" y="23"/>
                    </a:cubicBezTo>
                    <a:cubicBezTo>
                      <a:pt x="65" y="206"/>
                      <a:pt x="65" y="206"/>
                      <a:pt x="65" y="206"/>
                    </a:cubicBezTo>
                    <a:cubicBezTo>
                      <a:pt x="67" y="211"/>
                      <a:pt x="71" y="213"/>
                      <a:pt x="74" y="212"/>
                    </a:cubicBezTo>
                    <a:cubicBezTo>
                      <a:pt x="108" y="200"/>
                      <a:pt x="108" y="200"/>
                      <a:pt x="108" y="200"/>
                    </a:cubicBezTo>
                    <a:cubicBezTo>
                      <a:pt x="112" y="199"/>
                      <a:pt x="113" y="195"/>
                      <a:pt x="111" y="190"/>
                    </a:cubicBezTo>
                    <a:close/>
                    <a:moveTo>
                      <a:pt x="13" y="22"/>
                    </a:moveTo>
                    <a:cubicBezTo>
                      <a:pt x="38" y="13"/>
                      <a:pt x="38" y="13"/>
                      <a:pt x="38" y="13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36" y="88"/>
                      <a:pt x="36" y="88"/>
                      <a:pt x="36" y="88"/>
                    </a:cubicBezTo>
                    <a:lnTo>
                      <a:pt x="13" y="22"/>
                    </a:lnTo>
                    <a:close/>
                    <a:moveTo>
                      <a:pt x="39" y="97"/>
                    </a:moveTo>
                    <a:cubicBezTo>
                      <a:pt x="65" y="88"/>
                      <a:pt x="65" y="88"/>
                      <a:pt x="65" y="88"/>
                    </a:cubicBezTo>
                    <a:cubicBezTo>
                      <a:pt x="69" y="101"/>
                      <a:pt x="69" y="101"/>
                      <a:pt x="69" y="101"/>
                    </a:cubicBezTo>
                    <a:cubicBezTo>
                      <a:pt x="43" y="110"/>
                      <a:pt x="43" y="110"/>
                      <a:pt x="43" y="110"/>
                    </a:cubicBezTo>
                    <a:lnTo>
                      <a:pt x="39" y="97"/>
                    </a:lnTo>
                    <a:close/>
                    <a:moveTo>
                      <a:pt x="51" y="133"/>
                    </a:moveTo>
                    <a:cubicBezTo>
                      <a:pt x="47" y="120"/>
                      <a:pt x="47" y="120"/>
                      <a:pt x="47" y="120"/>
                    </a:cubicBezTo>
                    <a:cubicBezTo>
                      <a:pt x="73" y="111"/>
                      <a:pt x="73" y="111"/>
                      <a:pt x="73" y="111"/>
                    </a:cubicBezTo>
                    <a:cubicBezTo>
                      <a:pt x="77" y="124"/>
                      <a:pt x="77" y="124"/>
                      <a:pt x="77" y="124"/>
                    </a:cubicBezTo>
                    <a:lnTo>
                      <a:pt x="51" y="133"/>
                    </a:lnTo>
                    <a:close/>
                    <a:moveTo>
                      <a:pt x="74" y="199"/>
                    </a:moveTo>
                    <a:cubicBezTo>
                      <a:pt x="70" y="187"/>
                      <a:pt x="70" y="187"/>
                      <a:pt x="70" y="187"/>
                    </a:cubicBezTo>
                    <a:cubicBezTo>
                      <a:pt x="96" y="178"/>
                      <a:pt x="96" y="178"/>
                      <a:pt x="96" y="178"/>
                    </a:cubicBezTo>
                    <a:cubicBezTo>
                      <a:pt x="100" y="190"/>
                      <a:pt x="100" y="190"/>
                      <a:pt x="100" y="190"/>
                    </a:cubicBezTo>
                    <a:lnTo>
                      <a:pt x="74" y="19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0" name="Freeform 43"/>
              <p:cNvSpPr>
                <a:spLocks noEditPoints="1"/>
              </p:cNvSpPr>
              <p:nvPr/>
            </p:nvSpPr>
            <p:spPr bwMode="auto">
              <a:xfrm>
                <a:off x="4856163" y="2014538"/>
                <a:ext cx="412750" cy="557213"/>
              </a:xfrm>
              <a:custGeom>
                <a:avLst/>
                <a:gdLst>
                  <a:gd name="T0" fmla="*/ 8 w 110"/>
                  <a:gd name="T1" fmla="*/ 92 h 147"/>
                  <a:gd name="T2" fmla="*/ 17 w 110"/>
                  <a:gd name="T3" fmla="*/ 105 h 147"/>
                  <a:gd name="T4" fmla="*/ 57 w 110"/>
                  <a:gd name="T5" fmla="*/ 147 h 147"/>
                  <a:gd name="T6" fmla="*/ 96 w 110"/>
                  <a:gd name="T7" fmla="*/ 105 h 147"/>
                  <a:gd name="T8" fmla="*/ 97 w 110"/>
                  <a:gd name="T9" fmla="*/ 105 h 147"/>
                  <a:gd name="T10" fmla="*/ 107 w 110"/>
                  <a:gd name="T11" fmla="*/ 92 h 147"/>
                  <a:gd name="T12" fmla="*/ 99 w 110"/>
                  <a:gd name="T13" fmla="*/ 80 h 147"/>
                  <a:gd name="T14" fmla="*/ 87 w 110"/>
                  <a:gd name="T15" fmla="*/ 32 h 147"/>
                  <a:gd name="T16" fmla="*/ 28 w 110"/>
                  <a:gd name="T17" fmla="*/ 25 h 147"/>
                  <a:gd name="T18" fmla="*/ 13 w 110"/>
                  <a:gd name="T19" fmla="*/ 81 h 147"/>
                  <a:gd name="T20" fmla="*/ 13 w 110"/>
                  <a:gd name="T21" fmla="*/ 81 h 147"/>
                  <a:gd name="T22" fmla="*/ 8 w 110"/>
                  <a:gd name="T23" fmla="*/ 92 h 147"/>
                  <a:gd name="T24" fmla="*/ 18 w 110"/>
                  <a:gd name="T25" fmla="*/ 82 h 147"/>
                  <a:gd name="T26" fmla="*/ 18 w 110"/>
                  <a:gd name="T27" fmla="*/ 82 h 147"/>
                  <a:gd name="T28" fmla="*/ 19 w 110"/>
                  <a:gd name="T29" fmla="*/ 82 h 147"/>
                  <a:gd name="T30" fmla="*/ 19 w 110"/>
                  <a:gd name="T31" fmla="*/ 79 h 147"/>
                  <a:gd name="T32" fmla="*/ 22 w 110"/>
                  <a:gd name="T33" fmla="*/ 62 h 147"/>
                  <a:gd name="T34" fmla="*/ 26 w 110"/>
                  <a:gd name="T35" fmla="*/ 57 h 147"/>
                  <a:gd name="T36" fmla="*/ 71 w 110"/>
                  <a:gd name="T37" fmla="*/ 46 h 147"/>
                  <a:gd name="T38" fmla="*/ 93 w 110"/>
                  <a:gd name="T39" fmla="*/ 83 h 147"/>
                  <a:gd name="T40" fmla="*/ 94 w 110"/>
                  <a:gd name="T41" fmla="*/ 83 h 147"/>
                  <a:gd name="T42" fmla="*/ 96 w 110"/>
                  <a:gd name="T43" fmla="*/ 82 h 147"/>
                  <a:gd name="T44" fmla="*/ 97 w 110"/>
                  <a:gd name="T45" fmla="*/ 82 h 147"/>
                  <a:gd name="T46" fmla="*/ 102 w 110"/>
                  <a:gd name="T47" fmla="*/ 85 h 147"/>
                  <a:gd name="T48" fmla="*/ 105 w 110"/>
                  <a:gd name="T49" fmla="*/ 92 h 147"/>
                  <a:gd name="T50" fmla="*/ 102 w 110"/>
                  <a:gd name="T51" fmla="*/ 100 h 147"/>
                  <a:gd name="T52" fmla="*/ 97 w 110"/>
                  <a:gd name="T53" fmla="*/ 102 h 147"/>
                  <a:gd name="T54" fmla="*/ 97 w 110"/>
                  <a:gd name="T55" fmla="*/ 102 h 147"/>
                  <a:gd name="T56" fmla="*/ 94 w 110"/>
                  <a:gd name="T57" fmla="*/ 102 h 147"/>
                  <a:gd name="T58" fmla="*/ 94 w 110"/>
                  <a:gd name="T59" fmla="*/ 105 h 147"/>
                  <a:gd name="T60" fmla="*/ 81 w 110"/>
                  <a:gd name="T61" fmla="*/ 133 h 147"/>
                  <a:gd name="T62" fmla="*/ 70 w 110"/>
                  <a:gd name="T63" fmla="*/ 141 h 147"/>
                  <a:gd name="T64" fmla="*/ 57 w 110"/>
                  <a:gd name="T65" fmla="*/ 144 h 147"/>
                  <a:gd name="T66" fmla="*/ 44 w 110"/>
                  <a:gd name="T67" fmla="*/ 141 h 147"/>
                  <a:gd name="T68" fmla="*/ 33 w 110"/>
                  <a:gd name="T69" fmla="*/ 133 h 147"/>
                  <a:gd name="T70" fmla="*/ 20 w 110"/>
                  <a:gd name="T71" fmla="*/ 105 h 147"/>
                  <a:gd name="T72" fmla="*/ 20 w 110"/>
                  <a:gd name="T73" fmla="*/ 103 h 147"/>
                  <a:gd name="T74" fmla="*/ 17 w 110"/>
                  <a:gd name="T75" fmla="*/ 102 h 147"/>
                  <a:gd name="T76" fmla="*/ 10 w 110"/>
                  <a:gd name="T77" fmla="*/ 92 h 147"/>
                  <a:gd name="T78" fmla="*/ 13 w 110"/>
                  <a:gd name="T79" fmla="*/ 85 h 147"/>
                  <a:gd name="T80" fmla="*/ 18 w 110"/>
                  <a:gd name="T81" fmla="*/ 8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0" h="147">
                    <a:moveTo>
                      <a:pt x="8" y="92"/>
                    </a:moveTo>
                    <a:cubicBezTo>
                      <a:pt x="8" y="99"/>
                      <a:pt x="12" y="105"/>
                      <a:pt x="17" y="105"/>
                    </a:cubicBezTo>
                    <a:cubicBezTo>
                      <a:pt x="21" y="129"/>
                      <a:pt x="37" y="147"/>
                      <a:pt x="57" y="147"/>
                    </a:cubicBezTo>
                    <a:cubicBezTo>
                      <a:pt x="76" y="147"/>
                      <a:pt x="93" y="129"/>
                      <a:pt x="96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103" y="105"/>
                      <a:pt x="107" y="99"/>
                      <a:pt x="107" y="92"/>
                    </a:cubicBezTo>
                    <a:cubicBezTo>
                      <a:pt x="107" y="86"/>
                      <a:pt x="104" y="81"/>
                      <a:pt x="99" y="80"/>
                    </a:cubicBezTo>
                    <a:cubicBezTo>
                      <a:pt x="99" y="80"/>
                      <a:pt x="110" y="43"/>
                      <a:pt x="87" y="32"/>
                    </a:cubicBezTo>
                    <a:cubicBezTo>
                      <a:pt x="84" y="0"/>
                      <a:pt x="28" y="25"/>
                      <a:pt x="28" y="25"/>
                    </a:cubicBezTo>
                    <a:cubicBezTo>
                      <a:pt x="0" y="40"/>
                      <a:pt x="13" y="81"/>
                      <a:pt x="13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0" y="83"/>
                      <a:pt x="8" y="87"/>
                      <a:pt x="8" y="92"/>
                    </a:cubicBezTo>
                    <a:close/>
                    <a:moveTo>
                      <a:pt x="18" y="82"/>
                    </a:moveTo>
                    <a:cubicBezTo>
                      <a:pt x="18" y="82"/>
                      <a:pt x="18" y="82"/>
                      <a:pt x="18" y="82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4" y="59"/>
                      <a:pt x="26" y="57"/>
                      <a:pt x="26" y="57"/>
                    </a:cubicBezTo>
                    <a:cubicBezTo>
                      <a:pt x="51" y="59"/>
                      <a:pt x="71" y="46"/>
                      <a:pt x="71" y="46"/>
                    </a:cubicBezTo>
                    <a:cubicBezTo>
                      <a:pt x="88" y="33"/>
                      <a:pt x="93" y="83"/>
                      <a:pt x="93" y="83"/>
                    </a:cubicBezTo>
                    <a:cubicBezTo>
                      <a:pt x="94" y="83"/>
                      <a:pt x="94" y="83"/>
                      <a:pt x="94" y="83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6" y="82"/>
                      <a:pt x="97" y="82"/>
                      <a:pt x="97" y="82"/>
                    </a:cubicBezTo>
                    <a:cubicBezTo>
                      <a:pt x="99" y="82"/>
                      <a:pt x="101" y="83"/>
                      <a:pt x="102" y="85"/>
                    </a:cubicBezTo>
                    <a:cubicBezTo>
                      <a:pt x="104" y="87"/>
                      <a:pt x="105" y="89"/>
                      <a:pt x="105" y="92"/>
                    </a:cubicBezTo>
                    <a:cubicBezTo>
                      <a:pt x="105" y="95"/>
                      <a:pt x="104" y="98"/>
                      <a:pt x="102" y="100"/>
                    </a:cubicBezTo>
                    <a:cubicBezTo>
                      <a:pt x="101" y="101"/>
                      <a:pt x="99" y="102"/>
                      <a:pt x="97" y="102"/>
                    </a:cubicBezTo>
                    <a:cubicBezTo>
                      <a:pt x="97" y="102"/>
                      <a:pt x="97" y="102"/>
                      <a:pt x="97" y="102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2" y="116"/>
                      <a:pt x="87" y="126"/>
                      <a:pt x="81" y="133"/>
                    </a:cubicBezTo>
                    <a:cubicBezTo>
                      <a:pt x="77" y="136"/>
                      <a:pt x="74" y="139"/>
                      <a:pt x="70" y="141"/>
                    </a:cubicBezTo>
                    <a:cubicBezTo>
                      <a:pt x="66" y="143"/>
                      <a:pt x="61" y="144"/>
                      <a:pt x="57" y="144"/>
                    </a:cubicBezTo>
                    <a:cubicBezTo>
                      <a:pt x="53" y="144"/>
                      <a:pt x="48" y="143"/>
                      <a:pt x="44" y="141"/>
                    </a:cubicBezTo>
                    <a:cubicBezTo>
                      <a:pt x="40" y="139"/>
                      <a:pt x="36" y="136"/>
                      <a:pt x="33" y="133"/>
                    </a:cubicBezTo>
                    <a:cubicBezTo>
                      <a:pt x="26" y="126"/>
                      <a:pt x="22" y="116"/>
                      <a:pt x="20" y="105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4" y="102"/>
                      <a:pt x="10" y="98"/>
                      <a:pt x="10" y="92"/>
                    </a:cubicBezTo>
                    <a:cubicBezTo>
                      <a:pt x="10" y="89"/>
                      <a:pt x="11" y="87"/>
                      <a:pt x="13" y="85"/>
                    </a:cubicBezTo>
                    <a:cubicBezTo>
                      <a:pt x="14" y="83"/>
                      <a:pt x="16" y="82"/>
                      <a:pt x="18" y="8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1" name="Freeform 44"/>
              <p:cNvSpPr>
                <a:spLocks noEditPoints="1"/>
              </p:cNvSpPr>
              <p:nvPr/>
            </p:nvSpPr>
            <p:spPr bwMode="auto">
              <a:xfrm>
                <a:off x="4945063" y="2292351"/>
                <a:ext cx="244475" cy="85725"/>
              </a:xfrm>
              <a:custGeom>
                <a:avLst/>
                <a:gdLst>
                  <a:gd name="T0" fmla="*/ 6 w 65"/>
                  <a:gd name="T1" fmla="*/ 23 h 23"/>
                  <a:gd name="T2" fmla="*/ 23 w 65"/>
                  <a:gd name="T3" fmla="*/ 23 h 23"/>
                  <a:gd name="T4" fmla="*/ 29 w 65"/>
                  <a:gd name="T5" fmla="*/ 17 h 23"/>
                  <a:gd name="T6" fmla="*/ 29 w 65"/>
                  <a:gd name="T7" fmla="*/ 11 h 23"/>
                  <a:gd name="T8" fmla="*/ 35 w 65"/>
                  <a:gd name="T9" fmla="*/ 11 h 23"/>
                  <a:gd name="T10" fmla="*/ 35 w 65"/>
                  <a:gd name="T11" fmla="*/ 17 h 23"/>
                  <a:gd name="T12" fmla="*/ 41 w 65"/>
                  <a:gd name="T13" fmla="*/ 23 h 23"/>
                  <a:gd name="T14" fmla="*/ 59 w 65"/>
                  <a:gd name="T15" fmla="*/ 23 h 23"/>
                  <a:gd name="T16" fmla="*/ 65 w 65"/>
                  <a:gd name="T17" fmla="*/ 17 h 23"/>
                  <a:gd name="T18" fmla="*/ 65 w 65"/>
                  <a:gd name="T19" fmla="*/ 6 h 23"/>
                  <a:gd name="T20" fmla="*/ 59 w 65"/>
                  <a:gd name="T21" fmla="*/ 0 h 23"/>
                  <a:gd name="T22" fmla="*/ 41 w 65"/>
                  <a:gd name="T23" fmla="*/ 0 h 23"/>
                  <a:gd name="T24" fmla="*/ 35 w 65"/>
                  <a:gd name="T25" fmla="*/ 6 h 23"/>
                  <a:gd name="T26" fmla="*/ 35 w 65"/>
                  <a:gd name="T27" fmla="*/ 10 h 23"/>
                  <a:gd name="T28" fmla="*/ 29 w 65"/>
                  <a:gd name="T29" fmla="*/ 10 h 23"/>
                  <a:gd name="T30" fmla="*/ 29 w 65"/>
                  <a:gd name="T31" fmla="*/ 6 h 23"/>
                  <a:gd name="T32" fmla="*/ 23 w 65"/>
                  <a:gd name="T33" fmla="*/ 0 h 23"/>
                  <a:gd name="T34" fmla="*/ 6 w 65"/>
                  <a:gd name="T35" fmla="*/ 0 h 23"/>
                  <a:gd name="T36" fmla="*/ 0 w 65"/>
                  <a:gd name="T37" fmla="*/ 6 h 23"/>
                  <a:gd name="T38" fmla="*/ 0 w 65"/>
                  <a:gd name="T39" fmla="*/ 17 h 23"/>
                  <a:gd name="T40" fmla="*/ 6 w 65"/>
                  <a:gd name="T41" fmla="*/ 23 h 23"/>
                  <a:gd name="T42" fmla="*/ 37 w 65"/>
                  <a:gd name="T43" fmla="*/ 6 h 23"/>
                  <a:gd name="T44" fmla="*/ 41 w 65"/>
                  <a:gd name="T45" fmla="*/ 1 h 23"/>
                  <a:gd name="T46" fmla="*/ 59 w 65"/>
                  <a:gd name="T47" fmla="*/ 1 h 23"/>
                  <a:gd name="T48" fmla="*/ 63 w 65"/>
                  <a:gd name="T49" fmla="*/ 6 h 23"/>
                  <a:gd name="T50" fmla="*/ 63 w 65"/>
                  <a:gd name="T51" fmla="*/ 17 h 23"/>
                  <a:gd name="T52" fmla="*/ 59 w 65"/>
                  <a:gd name="T53" fmla="*/ 21 h 23"/>
                  <a:gd name="T54" fmla="*/ 41 w 65"/>
                  <a:gd name="T55" fmla="*/ 21 h 23"/>
                  <a:gd name="T56" fmla="*/ 37 w 65"/>
                  <a:gd name="T57" fmla="*/ 17 h 23"/>
                  <a:gd name="T58" fmla="*/ 37 w 65"/>
                  <a:gd name="T59" fmla="*/ 6 h 23"/>
                  <a:gd name="T60" fmla="*/ 1 w 65"/>
                  <a:gd name="T61" fmla="*/ 6 h 23"/>
                  <a:gd name="T62" fmla="*/ 6 w 65"/>
                  <a:gd name="T63" fmla="*/ 1 h 23"/>
                  <a:gd name="T64" fmla="*/ 23 w 65"/>
                  <a:gd name="T65" fmla="*/ 1 h 23"/>
                  <a:gd name="T66" fmla="*/ 28 w 65"/>
                  <a:gd name="T67" fmla="*/ 6 h 23"/>
                  <a:gd name="T68" fmla="*/ 28 w 65"/>
                  <a:gd name="T69" fmla="*/ 10 h 23"/>
                  <a:gd name="T70" fmla="*/ 28 w 65"/>
                  <a:gd name="T71" fmla="*/ 11 h 23"/>
                  <a:gd name="T72" fmla="*/ 28 w 65"/>
                  <a:gd name="T73" fmla="*/ 17 h 23"/>
                  <a:gd name="T74" fmla="*/ 23 w 65"/>
                  <a:gd name="T75" fmla="*/ 21 h 23"/>
                  <a:gd name="T76" fmla="*/ 6 w 65"/>
                  <a:gd name="T77" fmla="*/ 21 h 23"/>
                  <a:gd name="T78" fmla="*/ 1 w 65"/>
                  <a:gd name="T79" fmla="*/ 17 h 23"/>
                  <a:gd name="T80" fmla="*/ 1 w 65"/>
                  <a:gd name="T8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" h="23">
                    <a:moveTo>
                      <a:pt x="6" y="23"/>
                    </a:moveTo>
                    <a:cubicBezTo>
                      <a:pt x="23" y="23"/>
                      <a:pt x="23" y="23"/>
                      <a:pt x="23" y="23"/>
                    </a:cubicBezTo>
                    <a:cubicBezTo>
                      <a:pt x="26" y="23"/>
                      <a:pt x="29" y="20"/>
                      <a:pt x="29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20"/>
                      <a:pt x="38" y="23"/>
                      <a:pt x="41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2" y="23"/>
                      <a:pt x="65" y="20"/>
                      <a:pt x="65" y="17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3"/>
                      <a:pt x="62" y="0"/>
                      <a:pt x="59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8" y="0"/>
                      <a:pt x="35" y="3"/>
                      <a:pt x="35" y="6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3"/>
                      <a:pt x="26" y="0"/>
                      <a:pt x="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0"/>
                      <a:pt x="2" y="23"/>
                      <a:pt x="6" y="23"/>
                    </a:cubicBezTo>
                    <a:close/>
                    <a:moveTo>
                      <a:pt x="37" y="6"/>
                    </a:moveTo>
                    <a:cubicBezTo>
                      <a:pt x="37" y="3"/>
                      <a:pt x="39" y="1"/>
                      <a:pt x="41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61" y="1"/>
                      <a:pt x="63" y="3"/>
                      <a:pt x="63" y="6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9"/>
                      <a:pt x="61" y="21"/>
                      <a:pt x="59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39" y="21"/>
                      <a:pt x="37" y="19"/>
                      <a:pt x="37" y="17"/>
                    </a:cubicBezTo>
                    <a:lnTo>
                      <a:pt x="37" y="6"/>
                    </a:lnTo>
                    <a:close/>
                    <a:moveTo>
                      <a:pt x="1" y="6"/>
                    </a:moveTo>
                    <a:cubicBezTo>
                      <a:pt x="1" y="3"/>
                      <a:pt x="3" y="1"/>
                      <a:pt x="6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1"/>
                      <a:pt x="28" y="3"/>
                      <a:pt x="28" y="6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9"/>
                      <a:pt x="25" y="21"/>
                      <a:pt x="23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3" y="21"/>
                      <a:pt x="1" y="19"/>
                      <a:pt x="1" y="17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2" name="Freeform 45"/>
              <p:cNvSpPr/>
              <p:nvPr/>
            </p:nvSpPr>
            <p:spPr bwMode="auto">
              <a:xfrm>
                <a:off x="5249863" y="2260601"/>
                <a:ext cx="646113" cy="754063"/>
              </a:xfrm>
              <a:custGeom>
                <a:avLst/>
                <a:gdLst>
                  <a:gd name="T0" fmla="*/ 143 w 172"/>
                  <a:gd name="T1" fmla="*/ 165 h 199"/>
                  <a:gd name="T2" fmla="*/ 143 w 172"/>
                  <a:gd name="T3" fmla="*/ 0 h 199"/>
                  <a:gd name="T4" fmla="*/ 2 w 172"/>
                  <a:gd name="T5" fmla="*/ 0 h 199"/>
                  <a:gd name="T6" fmla="*/ 0 w 172"/>
                  <a:gd name="T7" fmla="*/ 12 h 199"/>
                  <a:gd name="T8" fmla="*/ 5 w 172"/>
                  <a:gd name="T9" fmla="*/ 17 h 199"/>
                  <a:gd name="T10" fmla="*/ 126 w 172"/>
                  <a:gd name="T11" fmla="*/ 17 h 199"/>
                  <a:gd name="T12" fmla="*/ 126 w 172"/>
                  <a:gd name="T13" fmla="*/ 165 h 199"/>
                  <a:gd name="T14" fmla="*/ 39 w 172"/>
                  <a:gd name="T15" fmla="*/ 165 h 199"/>
                  <a:gd name="T16" fmla="*/ 39 w 172"/>
                  <a:gd name="T17" fmla="*/ 176 h 199"/>
                  <a:gd name="T18" fmla="*/ 39 w 172"/>
                  <a:gd name="T19" fmla="*/ 176 h 199"/>
                  <a:gd name="T20" fmla="*/ 10 w 172"/>
                  <a:gd name="T21" fmla="*/ 199 h 199"/>
                  <a:gd name="T22" fmla="*/ 172 w 172"/>
                  <a:gd name="T23" fmla="*/ 199 h 199"/>
                  <a:gd name="T24" fmla="*/ 172 w 172"/>
                  <a:gd name="T25" fmla="*/ 165 h 199"/>
                  <a:gd name="T26" fmla="*/ 143 w 172"/>
                  <a:gd name="T27" fmla="*/ 165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2" h="199">
                    <a:moveTo>
                      <a:pt x="143" y="165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5"/>
                      <a:pt x="1" y="9"/>
                      <a:pt x="0" y="12"/>
                    </a:cubicBezTo>
                    <a:cubicBezTo>
                      <a:pt x="2" y="13"/>
                      <a:pt x="4" y="15"/>
                      <a:pt x="5" y="17"/>
                    </a:cubicBezTo>
                    <a:cubicBezTo>
                      <a:pt x="126" y="17"/>
                      <a:pt x="126" y="17"/>
                      <a:pt x="126" y="17"/>
                    </a:cubicBezTo>
                    <a:cubicBezTo>
                      <a:pt x="126" y="165"/>
                      <a:pt x="126" y="165"/>
                      <a:pt x="126" y="165"/>
                    </a:cubicBezTo>
                    <a:cubicBezTo>
                      <a:pt x="39" y="165"/>
                      <a:pt x="39" y="165"/>
                      <a:pt x="39" y="165"/>
                    </a:cubicBezTo>
                    <a:cubicBezTo>
                      <a:pt x="39" y="176"/>
                      <a:pt x="39" y="176"/>
                      <a:pt x="39" y="176"/>
                    </a:cubicBezTo>
                    <a:cubicBezTo>
                      <a:pt x="39" y="176"/>
                      <a:pt x="39" y="176"/>
                      <a:pt x="39" y="176"/>
                    </a:cubicBezTo>
                    <a:cubicBezTo>
                      <a:pt x="37" y="186"/>
                      <a:pt x="25" y="194"/>
                      <a:pt x="10" y="199"/>
                    </a:cubicBezTo>
                    <a:cubicBezTo>
                      <a:pt x="172" y="199"/>
                      <a:pt x="172" y="199"/>
                      <a:pt x="172" y="199"/>
                    </a:cubicBezTo>
                    <a:cubicBezTo>
                      <a:pt x="172" y="165"/>
                      <a:pt x="172" y="165"/>
                      <a:pt x="172" y="165"/>
                    </a:cubicBezTo>
                    <a:lnTo>
                      <a:pt x="143" y="1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3" name="Freeform 46"/>
              <p:cNvSpPr/>
              <p:nvPr/>
            </p:nvSpPr>
            <p:spPr bwMode="auto">
              <a:xfrm>
                <a:off x="4765676" y="2568576"/>
                <a:ext cx="611188" cy="460375"/>
              </a:xfrm>
              <a:custGeom>
                <a:avLst/>
                <a:gdLst>
                  <a:gd name="T0" fmla="*/ 163 w 163"/>
                  <a:gd name="T1" fmla="*/ 91 h 122"/>
                  <a:gd name="T2" fmla="*/ 163 w 163"/>
                  <a:gd name="T3" fmla="*/ 90 h 122"/>
                  <a:gd name="T4" fmla="*/ 163 w 163"/>
                  <a:gd name="T5" fmla="*/ 90 h 122"/>
                  <a:gd name="T6" fmla="*/ 163 w 163"/>
                  <a:gd name="T7" fmla="*/ 39 h 122"/>
                  <a:gd name="T8" fmla="*/ 163 w 163"/>
                  <a:gd name="T9" fmla="*/ 39 h 122"/>
                  <a:gd name="T10" fmla="*/ 126 w 163"/>
                  <a:gd name="T11" fmla="*/ 0 h 122"/>
                  <a:gd name="T12" fmla="*/ 91 w 163"/>
                  <a:gd name="T13" fmla="*/ 59 h 122"/>
                  <a:gd name="T14" fmla="*/ 87 w 163"/>
                  <a:gd name="T15" fmla="*/ 33 h 122"/>
                  <a:gd name="T16" fmla="*/ 91 w 163"/>
                  <a:gd name="T17" fmla="*/ 24 h 122"/>
                  <a:gd name="T18" fmla="*/ 81 w 163"/>
                  <a:gd name="T19" fmla="*/ 14 h 122"/>
                  <a:gd name="T20" fmla="*/ 71 w 163"/>
                  <a:gd name="T21" fmla="*/ 24 h 122"/>
                  <a:gd name="T22" fmla="*/ 76 w 163"/>
                  <a:gd name="T23" fmla="*/ 33 h 122"/>
                  <a:gd name="T24" fmla="*/ 72 w 163"/>
                  <a:gd name="T25" fmla="*/ 59 h 122"/>
                  <a:gd name="T26" fmla="*/ 37 w 163"/>
                  <a:gd name="T27" fmla="*/ 0 h 122"/>
                  <a:gd name="T28" fmla="*/ 0 w 163"/>
                  <a:gd name="T29" fmla="*/ 39 h 122"/>
                  <a:gd name="T30" fmla="*/ 0 w 163"/>
                  <a:gd name="T31" fmla="*/ 39 h 122"/>
                  <a:gd name="T32" fmla="*/ 0 w 163"/>
                  <a:gd name="T33" fmla="*/ 90 h 122"/>
                  <a:gd name="T34" fmla="*/ 0 w 163"/>
                  <a:gd name="T35" fmla="*/ 90 h 122"/>
                  <a:gd name="T36" fmla="*/ 0 w 163"/>
                  <a:gd name="T37" fmla="*/ 91 h 122"/>
                  <a:gd name="T38" fmla="*/ 81 w 163"/>
                  <a:gd name="T39" fmla="*/ 122 h 122"/>
                  <a:gd name="T40" fmla="*/ 163 w 163"/>
                  <a:gd name="T41" fmla="*/ 91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22">
                    <a:moveTo>
                      <a:pt x="163" y="91"/>
                    </a:moveTo>
                    <a:cubicBezTo>
                      <a:pt x="163" y="90"/>
                      <a:pt x="163" y="90"/>
                      <a:pt x="163" y="90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0" y="23"/>
                      <a:pt x="146" y="9"/>
                      <a:pt x="126" y="0"/>
                    </a:cubicBezTo>
                    <a:cubicBezTo>
                      <a:pt x="91" y="59"/>
                      <a:pt x="91" y="59"/>
                      <a:pt x="91" y="59"/>
                    </a:cubicBezTo>
                    <a:cubicBezTo>
                      <a:pt x="87" y="33"/>
                      <a:pt x="87" y="33"/>
                      <a:pt x="87" y="33"/>
                    </a:cubicBezTo>
                    <a:cubicBezTo>
                      <a:pt x="89" y="31"/>
                      <a:pt x="91" y="28"/>
                      <a:pt x="91" y="24"/>
                    </a:cubicBezTo>
                    <a:cubicBezTo>
                      <a:pt x="91" y="19"/>
                      <a:pt x="87" y="14"/>
                      <a:pt x="81" y="14"/>
                    </a:cubicBezTo>
                    <a:cubicBezTo>
                      <a:pt x="76" y="14"/>
                      <a:pt x="71" y="19"/>
                      <a:pt x="71" y="24"/>
                    </a:cubicBezTo>
                    <a:cubicBezTo>
                      <a:pt x="71" y="28"/>
                      <a:pt x="73" y="31"/>
                      <a:pt x="76" y="33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7" y="9"/>
                      <a:pt x="3" y="23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0"/>
                      <a:pt x="0" y="90"/>
                      <a:pt x="0" y="91"/>
                    </a:cubicBezTo>
                    <a:cubicBezTo>
                      <a:pt x="0" y="108"/>
                      <a:pt x="36" y="122"/>
                      <a:pt x="81" y="122"/>
                    </a:cubicBezTo>
                    <a:cubicBezTo>
                      <a:pt x="127" y="122"/>
                      <a:pt x="163" y="108"/>
                      <a:pt x="163" y="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4" name="Rectangle 47"/>
              <p:cNvSpPr>
                <a:spLocks noChangeArrowheads="1"/>
              </p:cNvSpPr>
              <p:nvPr/>
            </p:nvSpPr>
            <p:spPr bwMode="auto">
              <a:xfrm>
                <a:off x="5332413" y="2413001"/>
                <a:ext cx="338138" cy="412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5" name="Rectangle 48"/>
              <p:cNvSpPr>
                <a:spLocks noChangeArrowheads="1"/>
              </p:cNvSpPr>
              <p:nvPr/>
            </p:nvSpPr>
            <p:spPr bwMode="auto">
              <a:xfrm>
                <a:off x="5332413" y="2500313"/>
                <a:ext cx="338138" cy="365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6" name="Rectangle 49"/>
              <p:cNvSpPr>
                <a:spLocks noChangeArrowheads="1"/>
              </p:cNvSpPr>
              <p:nvPr/>
            </p:nvSpPr>
            <p:spPr bwMode="auto">
              <a:xfrm>
                <a:off x="5426076" y="2586038"/>
                <a:ext cx="244475" cy="4286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7" name="Rectangle 50"/>
              <p:cNvSpPr>
                <a:spLocks noChangeArrowheads="1"/>
              </p:cNvSpPr>
              <p:nvPr/>
            </p:nvSpPr>
            <p:spPr bwMode="auto">
              <a:xfrm>
                <a:off x="5426076" y="2673351"/>
                <a:ext cx="244475" cy="38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8" name="Rectangle 51"/>
              <p:cNvSpPr>
                <a:spLocks noChangeArrowheads="1"/>
              </p:cNvSpPr>
              <p:nvPr/>
            </p:nvSpPr>
            <p:spPr bwMode="auto">
              <a:xfrm>
                <a:off x="5426076" y="2760663"/>
                <a:ext cx="244475" cy="38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097" name="文本框 1096"/>
          <p:cNvSpPr txBox="1"/>
          <p:nvPr/>
        </p:nvSpPr>
        <p:spPr>
          <a:xfrm>
            <a:off x="1577975" y="517525"/>
            <a:ext cx="59959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45</a:t>
            </a:r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个答辩必备学术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ICON</a:t>
            </a:r>
            <a:endParaRPr lang="zh-CN" altLang="en-US" sz="36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7" grpId="0"/>
    </p:bldLst>
  </p:timing>
</p:sld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4373</Words>
  <Application>WPS 演示</Application>
  <PresentationFormat>全屏显示(16:9)</PresentationFormat>
  <Paragraphs>487</Paragraphs>
  <Slides>26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Calibri</vt:lpstr>
      <vt:lpstr>造字工房悦黑体验版纤细体</vt:lpstr>
      <vt:lpstr>Bodoni MT</vt:lpstr>
      <vt:lpstr>Nexa Light</vt:lpstr>
      <vt:lpstr>Open Sans</vt:lpstr>
      <vt:lpstr>华文楷体</vt:lpstr>
      <vt:lpstr>Arial Unicode MS</vt:lpstr>
      <vt:lpstr>FontAwesome</vt:lpstr>
      <vt:lpstr>Lato Light</vt:lpstr>
      <vt:lpstr>Impact</vt:lpstr>
      <vt:lpstr>Bodoni MT Black</vt:lpstr>
      <vt:lpstr>ZapfHumnst Ult BT</vt:lpstr>
      <vt:lpstr>Segoe Print</vt:lpstr>
      <vt:lpstr>魂心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Administrator</cp:lastModifiedBy>
  <cp:revision>148</cp:revision>
  <dcterms:created xsi:type="dcterms:W3CDTF">2015-04-27T05:53:00Z</dcterms:created>
  <dcterms:modified xsi:type="dcterms:W3CDTF">2018-04-25T06:20:59Z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