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93" r:id="rId7"/>
    <p:sldId id="306" r:id="rId8"/>
    <p:sldId id="262" r:id="rId9"/>
    <p:sldId id="289" r:id="rId10"/>
    <p:sldId id="308" r:id="rId11"/>
    <p:sldId id="265" r:id="rId12"/>
    <p:sldId id="295" r:id="rId13"/>
    <p:sldId id="301" r:id="rId14"/>
    <p:sldId id="278" r:id="rId15"/>
    <p:sldId id="297" r:id="rId16"/>
    <p:sldId id="277" r:id="rId17"/>
    <p:sldId id="270" r:id="rId18"/>
    <p:sldId id="309" r:id="rId19"/>
    <p:sldId id="304" r:id="rId20"/>
    <p:sldId id="284" r:id="rId21"/>
    <p:sldId id="302" r:id="rId22"/>
    <p:sldId id="310" r:id="rId23"/>
    <p:sldId id="274" r:id="rId24"/>
    <p:sldId id="307" r:id="rId25"/>
    <p:sldId id="292" r:id="rId26"/>
    <p:sldId id="300" r:id="rId27"/>
    <p:sldId id="282" r:id="rId28"/>
    <p:sldId id="272" r:id="rId29"/>
    <p:sldId id="280" r:id="rId30"/>
  </p:sldIdLst>
  <p:sldSz cx="12192000" cy="6858000"/>
  <p:notesSz cx="6858000" cy="9144000"/>
  <p:defaultTextStyle>
    <a:defPPr>
      <a:defRPr lang="zh-CN"/>
    </a:defPPr>
    <a:lvl1pPr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1pPr>
    <a:lvl2pPr marL="608330" indent="-1511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2pPr>
    <a:lvl3pPr marL="1217930" indent="-3035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3pPr>
    <a:lvl4pPr marL="1827530" indent="-4559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4pPr>
    <a:lvl5pPr marL="2437130" indent="-6083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5pPr>
    <a:lvl6pPr marL="22860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6pPr>
    <a:lvl7pPr marL="27432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7pPr>
    <a:lvl8pPr marL="32004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8pPr>
    <a:lvl9pPr marL="36576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FFF"/>
    <a:srgbClr val="3B3A3A"/>
    <a:srgbClr val="3F3F3F"/>
    <a:srgbClr val="4E4D4D"/>
    <a:srgbClr val="E8E5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21" autoAdjust="0"/>
    <p:restoredTop sz="94660"/>
  </p:normalViewPr>
  <p:slideViewPr>
    <p:cSldViewPr snapToGrid="0">
      <p:cViewPr varScale="1">
        <p:scale>
          <a:sx n="68" d="100"/>
          <a:sy n="68" d="100"/>
        </p:scale>
        <p:origin x="912"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C2A628-5979-4657-85CB-1651BBF7C98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188B5-F242-46A8-BC70-F730184234E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lstStyle/>
          <a:p>
            <a:pPr defTabSz="1218565" eaLnBrk="1" fontAlgn="auto" hangingPunct="1">
              <a:spcBef>
                <a:spcPts val="0"/>
              </a:spcBef>
              <a:spcAft>
                <a:spcPts val="0"/>
              </a:spcAft>
              <a:defRPr/>
            </a:pPr>
            <a:endParaRPr lang="zh-CN" altLang="en-US" sz="1865" dirty="0"/>
          </a:p>
        </p:txBody>
      </p:sp>
      <p:sp>
        <p:nvSpPr>
          <p:cNvPr id="71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30000"/>
              </a:spcBef>
              <a:buFont typeface="Arial" panose="020B0604020202020204" pitchFamily="34" charset="0"/>
              <a:defRPr>
                <a:solidFill>
                  <a:srgbClr val="FF0000"/>
                </a:solidFill>
                <a:latin typeface="Calibri" panose="020F0502020204030204" pitchFamily="34" charset="0"/>
                <a:ea typeface="宋体" panose="02010600030101010101" pitchFamily="2" charset="-122"/>
              </a:defRPr>
            </a:lvl1pPr>
            <a:lvl2pPr marL="742950" indent="-285750">
              <a:spcBef>
                <a:spcPct val="30000"/>
              </a:spcBef>
              <a:defRPr sz="16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6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6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600">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9pPr>
          </a:lstStyle>
          <a:p>
            <a:pPr defTabSz="1217295" fontAlgn="base">
              <a:spcBef>
                <a:spcPct val="0"/>
              </a:spcBef>
              <a:spcAft>
                <a:spcPct val="0"/>
              </a:spcAft>
              <a:buFontTx/>
              <a:buNone/>
            </a:pPr>
            <a:fld id="{FADC5A8A-2915-45FF-8245-75070A7CF0E2}" type="slidenum">
              <a:rPr lang="zh-CN" altLang="en-US" smtClean="0">
                <a:solidFill>
                  <a:schemeClr val="tx1"/>
                </a:solidFill>
              </a:rPr>
            </a:fld>
            <a:endParaRPr lang="zh-CN" altLang="en-US">
              <a:solidFill>
                <a:schemeClr val="tx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userDrawn="1">
            <p:ph type="ctrTitle"/>
          </p:nvPr>
        </p:nvSpPr>
        <p:spPr>
          <a:xfrm>
            <a:off x="34631" y="96774"/>
            <a:ext cx="6573986" cy="2410901"/>
          </a:xfrm>
          <a:noFill/>
        </p:spPr>
        <p:txBody>
          <a:bodyPr anchor="ctr">
            <a:noAutofit/>
          </a:bodyPr>
          <a:lstStyle>
            <a:lvl1pPr algn="ctr">
              <a:lnSpc>
                <a:spcPct val="150000"/>
              </a:lnSpc>
              <a:defRPr sz="4400" b="1" i="0">
                <a:ln w="19050">
                  <a:noFill/>
                </a:ln>
                <a:solidFill>
                  <a:schemeClr val="accent1">
                    <a:lumMod val="50000"/>
                  </a:schemeClr>
                </a:solidFill>
                <a:effectLst/>
              </a:defRPr>
            </a:lvl1pPr>
          </a:lstStyle>
          <a:p>
            <a:r>
              <a:rPr lang="zh-CN" altLang="en-US" dirty="0"/>
              <a:t>单击此处编辑母版标题样式</a:t>
            </a:r>
            <a:endParaRPr lang="en-US" dirty="0"/>
          </a:p>
        </p:txBody>
      </p:sp>
      <p:sp>
        <p:nvSpPr>
          <p:cNvPr id="3" name="Subtitle 2"/>
          <p:cNvSpPr>
            <a:spLocks noGrp="1"/>
          </p:cNvSpPr>
          <p:nvPr userDrawn="1">
            <p:ph type="subTitle" idx="1" hasCustomPrompt="1"/>
          </p:nvPr>
        </p:nvSpPr>
        <p:spPr>
          <a:xfrm>
            <a:off x="891772" y="2687409"/>
            <a:ext cx="4859705" cy="734830"/>
          </a:xfrm>
        </p:spPr>
        <p:txBody>
          <a:bodyPr>
            <a:normAutofit/>
          </a:bodyPr>
          <a:lstStyle>
            <a:lvl1pPr marL="0" indent="0" algn="ctr">
              <a:lnSpc>
                <a:spcPct val="150000"/>
              </a:lnSpc>
              <a:buNone/>
              <a:defRPr sz="2400">
                <a:solidFill>
                  <a:srgbClr val="3B3A3A"/>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单击以编辑母版副标题样式</a:t>
            </a:r>
            <a:endParaRPr lang="en-US" dirty="0"/>
          </a:p>
        </p:txBody>
      </p:sp>
      <p:sp>
        <p:nvSpPr>
          <p:cNvPr id="29" name="Date Placeholder 3"/>
          <p:cNvSpPr>
            <a:spLocks noGrp="1"/>
          </p:cNvSpPr>
          <p:nvPr userDrawn="1">
            <p:ph type="dt" sz="half" idx="10"/>
          </p:nvPr>
        </p:nvSpPr>
        <p:spPr>
          <a:xfrm>
            <a:off x="838200" y="6460854"/>
            <a:ext cx="2743200" cy="365125"/>
          </a:xfrm>
        </p:spPr>
        <p:txBody>
          <a:bodyPr/>
          <a:lstStyle>
            <a:lvl1pPr>
              <a:defRPr/>
            </a:lvl1pPr>
          </a:lstStyle>
          <a:p>
            <a:fld id="{73B25E68-99F1-4046-B09B-134B52642AC8}" type="datetimeFigureOut">
              <a:rPr lang="zh-CN" altLang="en-US" smtClean="0"/>
            </a:fld>
            <a:endParaRPr lang="zh-CN" altLang="en-US"/>
          </a:p>
        </p:txBody>
      </p:sp>
      <p:sp>
        <p:nvSpPr>
          <p:cNvPr id="30" name="Footer Placeholder 4"/>
          <p:cNvSpPr>
            <a:spLocks noGrp="1"/>
          </p:cNvSpPr>
          <p:nvPr userDrawn="1">
            <p:ph type="ftr" sz="quarter" idx="11"/>
          </p:nvPr>
        </p:nvSpPr>
        <p:spPr>
          <a:xfrm>
            <a:off x="4038600" y="6460854"/>
            <a:ext cx="4114800" cy="365125"/>
          </a:xfrm>
        </p:spPr>
        <p:txBody>
          <a:bodyPr/>
          <a:lstStyle>
            <a:lvl1pPr>
              <a:defRPr/>
            </a:lvl1pPr>
          </a:lstStyle>
          <a:p>
            <a:endParaRPr lang="zh-CN" altLang="en-US"/>
          </a:p>
        </p:txBody>
      </p:sp>
      <p:sp>
        <p:nvSpPr>
          <p:cNvPr id="31" name="Slide Number Placeholder 5"/>
          <p:cNvSpPr>
            <a:spLocks noGrp="1"/>
          </p:cNvSpPr>
          <p:nvPr userDrawn="1">
            <p:ph type="sldNum" sz="quarter" idx="12"/>
          </p:nvPr>
        </p:nvSpPr>
        <p:spPr>
          <a:xfrm>
            <a:off x="8610600" y="6460854"/>
            <a:ext cx="2743200" cy="365125"/>
          </a:xfrm>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userDrawn="1">
            <p:ph type="title"/>
          </p:nvPr>
        </p:nvSpPr>
        <p:spPr>
          <a:xfrm>
            <a:off x="117764" y="33639"/>
            <a:ext cx="7114310" cy="2318998"/>
          </a:xfrm>
          <a:noFill/>
          <a:ln w="57150">
            <a:noFill/>
          </a:ln>
          <a:effectLst/>
        </p:spPr>
        <p:txBody>
          <a:bodyPr anchor="ctr"/>
          <a:lstStyle>
            <a:lvl1pPr algn="l">
              <a:lnSpc>
                <a:spcPct val="150000"/>
              </a:lnSpc>
              <a:defRPr sz="4000">
                <a:solidFill>
                  <a:schemeClr val="accent1"/>
                </a:solidFill>
                <a:effectLst/>
              </a:defRPr>
            </a:lvl1pPr>
          </a:lstStyle>
          <a:p>
            <a:r>
              <a:rPr lang="zh-CN" altLang="en-US" dirty="0"/>
              <a:t>单击此处编辑母版标题样式</a:t>
            </a:r>
            <a:endParaRPr lang="en-US" dirty="0"/>
          </a:p>
        </p:txBody>
      </p:sp>
      <p:sp>
        <p:nvSpPr>
          <p:cNvPr id="3" name="Text Placeholder 2"/>
          <p:cNvSpPr>
            <a:spLocks noGrp="1"/>
          </p:cNvSpPr>
          <p:nvPr userDrawn="1">
            <p:ph type="body" idx="1" hasCustomPrompt="1"/>
          </p:nvPr>
        </p:nvSpPr>
        <p:spPr>
          <a:xfrm>
            <a:off x="129265" y="2475555"/>
            <a:ext cx="7077629" cy="835425"/>
          </a:xfrm>
        </p:spPr>
        <p:txBody>
          <a:bodyPr/>
          <a:lstStyle>
            <a:lvl1pPr marL="0" indent="0" algn="l">
              <a:lnSpc>
                <a:spcPct val="150000"/>
              </a:lnSpc>
              <a:buNone/>
              <a:defRPr sz="2400" b="0">
                <a:ln>
                  <a:noFill/>
                </a:ln>
                <a:solidFill>
                  <a:schemeClr val="tx1"/>
                </a:solidFill>
                <a:effectLst/>
                <a:latin typeface="+mj-ea"/>
                <a:ea typeface="+mj-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编辑母版文本样式</a:t>
            </a:r>
            <a:endParaRPr lang="zh-CN" altLang="en-US" dirty="0"/>
          </a:p>
        </p:txBody>
      </p:sp>
      <p:sp>
        <p:nvSpPr>
          <p:cNvPr id="11" name="Date Placeholder 3"/>
          <p:cNvSpPr>
            <a:spLocks noGrp="1"/>
          </p:cNvSpPr>
          <p:nvPr userDrawn="1">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12" name="Footer Placeholder 4"/>
          <p:cNvSpPr>
            <a:spLocks noGrp="1"/>
          </p:cNvSpPr>
          <p:nvPr userDrawn="1">
            <p:ph type="ftr" sz="quarter" idx="11"/>
          </p:nvPr>
        </p:nvSpPr>
        <p:spPr/>
        <p:txBody>
          <a:bodyPr/>
          <a:lstStyle>
            <a:lvl1pPr>
              <a:defRPr/>
            </a:lvl1pPr>
          </a:lstStyle>
          <a:p>
            <a:endParaRPr lang="zh-CN" altLang="en-US"/>
          </a:p>
        </p:txBody>
      </p:sp>
      <p:sp>
        <p:nvSpPr>
          <p:cNvPr id="13" name="Slide Number Placeholder 5"/>
          <p:cNvSpPr>
            <a:spLocks noGrp="1"/>
          </p:cNvSpPr>
          <p:nvPr userDrawn="1">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839789"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6172201"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8" name="Footer Placeholder 4"/>
          <p:cNvSpPr>
            <a:spLocks noGrp="1"/>
          </p:cNvSpPr>
          <p:nvPr>
            <p:ph type="ftr" sz="quarter" idx="11"/>
          </p:nvPr>
        </p:nvSpPr>
        <p:spPr/>
        <p:txBody>
          <a:bodyPr/>
          <a:lstStyle>
            <a:lvl1pPr>
              <a:defRPr/>
            </a:lvl1pPr>
          </a:lstStyle>
          <a:p>
            <a:endParaRPr lang="zh-CN" altLang="en-US"/>
          </a:p>
        </p:txBody>
      </p:sp>
      <p:sp>
        <p:nvSpPr>
          <p:cNvPr id="9"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754063" y="314512"/>
            <a:ext cx="9267825" cy="848454"/>
          </a:xfrm>
        </p:spPr>
        <p:txBody>
          <a:bodyPr/>
          <a:lstStyle>
            <a:lvl1pPr>
              <a:defRPr>
                <a:solidFill>
                  <a:schemeClr val="accent1"/>
                </a:solidFill>
              </a:defRPr>
            </a:lvl1p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4" name="Footer Placeholder 4"/>
          <p:cNvSpPr>
            <a:spLocks noGrp="1"/>
          </p:cNvSpPr>
          <p:nvPr>
            <p:ph type="ftr" sz="quarter" idx="11"/>
          </p:nvPr>
        </p:nvSpPr>
        <p:spPr/>
        <p:txBody>
          <a:bodyPr/>
          <a:lstStyle>
            <a:lvl1pPr>
              <a:defRPr/>
            </a:lvl1pPr>
          </a:lstStyle>
          <a:p>
            <a:endParaRPr lang="zh-CN" altLang="en-US"/>
          </a:p>
        </p:txBody>
      </p:sp>
      <p:sp>
        <p:nvSpPr>
          <p:cNvPr id="5"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bg>
      <p:bgPr>
        <a:solidFill>
          <a:schemeClr val="bg1"/>
        </a:solidFill>
        <a:effectLst/>
      </p:bgPr>
    </p:bg>
    <p:spTree>
      <p:nvGrpSpPr>
        <p:cNvPr id="1" name=""/>
        <p:cNvGrpSpPr/>
        <p:nvPr/>
      </p:nvGrpSpPr>
      <p:grpSpPr>
        <a:xfrm>
          <a:off x="0" y="0"/>
          <a:ext cx="0" cy="0"/>
          <a:chOff x="0" y="0"/>
          <a:chExt cx="0" cy="0"/>
        </a:xfrm>
      </p:grpSpPr>
      <p:sp>
        <p:nvSpPr>
          <p:cNvPr id="3" name="Date Placeholder 1"/>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4" name="Footer Placeholder 2"/>
          <p:cNvSpPr>
            <a:spLocks noGrp="1"/>
          </p:cNvSpPr>
          <p:nvPr>
            <p:ph type="ftr" sz="quarter" idx="11"/>
          </p:nvPr>
        </p:nvSpPr>
        <p:spPr/>
        <p:txBody>
          <a:bodyPr/>
          <a:lstStyle>
            <a:lvl1pPr>
              <a:defRPr/>
            </a:lvl1pPr>
          </a:lstStyle>
          <a:p>
            <a:endParaRPr lang="zh-CN" altLang="en-US"/>
          </a:p>
        </p:txBody>
      </p:sp>
      <p:sp>
        <p:nvSpPr>
          <p:cNvPr id="5" name="Slide Number Placeholder 3"/>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pic>
        <p:nvPicPr>
          <p:cNvPr id="6" name="图片 5"/>
          <p:cNvPicPr>
            <a:picLocks noChangeAspect="1"/>
          </p:cNvPicPr>
          <p:nvPr userDrawn="1"/>
        </p:nvPicPr>
        <p:blipFill>
          <a:blip r:embed="rId2">
            <a:extLst>
              <a:ext uri="{BEBA8EAE-BF5A-486C-A8C5-ECC9F3942E4B}">
                <a14:imgProps xmlns:a14="http://schemas.microsoft.com/office/drawing/2010/main">
                  <a14:imgLayer r:embed="rId3">
                    <a14:imgEffect>
                      <a14:artisticBlur radius="95"/>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p:cNvSpPr/>
          <p:nvPr userDrawn="1"/>
        </p:nvSpPr>
        <p:spPr>
          <a:xfrm>
            <a:off x="0" y="0"/>
            <a:ext cx="12192000" cy="6857999"/>
          </a:xfrm>
          <a:prstGeom prst="rect">
            <a:avLst/>
          </a:prstGeom>
          <a:solidFill>
            <a:srgbClr val="FE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1"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4.png"/><Relationship Id="rId13" Type="http://schemas.microsoft.com/office/2007/relationships/hdphoto" Target="../media/hdphoto1.wdp"/><Relationship Id="rId12" Type="http://schemas.openxmlformats.org/officeDocument/2006/relationships/image" Target="../media/image3.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12">
            <a:extLst>
              <a:ext uri="{BEBA8EAE-BF5A-486C-A8C5-ECC9F3942E4B}">
                <a14:imgProps xmlns:a14="http://schemas.microsoft.com/office/drawing/2010/main">
                  <a14:imgLayer r:embed="rId13">
                    <a14:imgEffect>
                      <a14:artisticBlur radius="95"/>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rgbClr val="FE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7" name="Text Placeholder 2"/>
          <p:cNvSpPr>
            <a:spLocks noGrp="1"/>
          </p:cNvSpPr>
          <p:nvPr>
            <p:ph type="body" idx="1"/>
          </p:nvPr>
        </p:nvSpPr>
        <p:spPr bwMode="auto">
          <a:xfrm>
            <a:off x="754063" y="1338263"/>
            <a:ext cx="10680700" cy="501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dirty="0"/>
              <a:t>单击此处编辑母版文本样式</a:t>
            </a:r>
            <a:endParaRPr lang="zh-CN" altLang="en-US" dirty="0"/>
          </a:p>
          <a:p>
            <a:pPr lvl="1"/>
            <a:r>
              <a:rPr lang="zh-CN" altLang="en-US" dirty="0"/>
              <a:t>第二级</a:t>
            </a:r>
            <a:endParaRPr lang="zh-CN" alt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defTabSz="1218565" eaLnBrk="1" fontAlgn="auto" hangingPunct="1">
              <a:spcBef>
                <a:spcPts val="0"/>
              </a:spcBef>
              <a:spcAft>
                <a:spcPts val="0"/>
              </a:spcAft>
              <a:defRPr sz="1200">
                <a:solidFill>
                  <a:schemeClr val="bg1">
                    <a:lumMod val="65000"/>
                  </a:schemeClr>
                </a:solidFill>
                <a:latin typeface="+mn-lt"/>
                <a:ea typeface="+mn-ea"/>
              </a:defRPr>
            </a:lvl1pPr>
          </a:lstStyle>
          <a:p>
            <a:fld id="{73B25E68-99F1-4046-B09B-134B52642AC8}"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defTabSz="1218565" eaLnBrk="1" fontAlgn="auto" hangingPunct="1">
              <a:spcBef>
                <a:spcPts val="0"/>
              </a:spcBef>
              <a:spcAft>
                <a:spcPts val="0"/>
              </a:spcAft>
              <a:defRPr sz="1200">
                <a:solidFill>
                  <a:schemeClr val="bg1">
                    <a:lumMod val="65000"/>
                  </a:schemeClr>
                </a:solidFill>
                <a:latin typeface="+mn-lt"/>
                <a:ea typeface="+mn-ea"/>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defTabSz="1218565" eaLnBrk="1" fontAlgn="auto" hangingPunct="1">
              <a:spcBef>
                <a:spcPts val="0"/>
              </a:spcBef>
              <a:spcAft>
                <a:spcPts val="0"/>
              </a:spcAft>
              <a:defRPr sz="1200">
                <a:solidFill>
                  <a:schemeClr val="bg1">
                    <a:lumMod val="65000"/>
                  </a:schemeClr>
                </a:solidFill>
                <a:latin typeface="+mn-lt"/>
                <a:ea typeface="+mn-ea"/>
              </a:defRPr>
            </a:lvl1pPr>
          </a:lstStyle>
          <a:p>
            <a:fld id="{3E3CA578-6D8C-4084-809D-66D25A20E1A2}" type="slidenum">
              <a:rPr lang="zh-CN" altLang="en-US" smtClean="0"/>
            </a:fld>
            <a:endParaRPr lang="zh-CN" altLang="en-US"/>
          </a:p>
        </p:txBody>
      </p:sp>
      <p:sp>
        <p:nvSpPr>
          <p:cNvPr id="1031" name="Title Placeholder 1"/>
          <p:cNvSpPr>
            <a:spLocks noGrp="1"/>
          </p:cNvSpPr>
          <p:nvPr>
            <p:ph type="title"/>
          </p:nvPr>
        </p:nvSpPr>
        <p:spPr bwMode="auto">
          <a:xfrm>
            <a:off x="754063" y="314512"/>
            <a:ext cx="10680699" cy="848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en-US" altLang="zh-CN"/>
          </a:p>
        </p:txBody>
      </p:sp>
      <p:pic>
        <p:nvPicPr>
          <p:cNvPr id="3" name="图片 2" descr="C:\Users\Administrator\Desktop\水印\管理资源吧\白色透明.png白色透明"/>
          <p:cNvPicPr>
            <a:picLocks noChangeAspect="1"/>
          </p:cNvPicPr>
          <p:nvPr userDrawn="1"/>
        </p:nvPicPr>
        <p:blipFill>
          <a:blip r:embed="rId14"/>
          <a:srcRect/>
          <a:stretch>
            <a:fillRect/>
          </a:stretch>
        </p:blipFill>
        <p:spPr>
          <a:xfrm>
            <a:off x="11148695" y="6490970"/>
            <a:ext cx="1028700" cy="35179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lnSpc>
          <a:spcPct val="90000"/>
        </a:lnSpc>
        <a:spcBef>
          <a:spcPct val="0"/>
        </a:spcBef>
        <a:spcAft>
          <a:spcPct val="0"/>
        </a:spcAft>
        <a:defRPr sz="3600" kern="1200">
          <a:ln w="3175">
            <a:noFill/>
          </a:ln>
          <a:solidFill>
            <a:schemeClr val="accent1"/>
          </a:solidFill>
          <a:effectLst/>
          <a:latin typeface="+mj-lt"/>
          <a:ea typeface="+mj-ea"/>
          <a:cs typeface="+mj-cs"/>
        </a:defRPr>
      </a:lvl1pPr>
      <a:lvl2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2pPr>
      <a:lvl3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3pPr>
      <a:lvl4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4pPr>
      <a:lvl5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5pPr>
      <a:lvl6pPr marL="4572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6pPr>
      <a:lvl7pPr marL="9144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7pPr>
      <a:lvl8pPr marL="13716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8pPr>
      <a:lvl9pPr marL="18288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9pPr>
    </p:titleStyle>
    <p:bodyStyle>
      <a:lvl1pPr marL="357505" indent="-357505" algn="l" rtl="0" eaLnBrk="1" fontAlgn="base" hangingPunct="1">
        <a:lnSpc>
          <a:spcPct val="90000"/>
        </a:lnSpc>
        <a:spcBef>
          <a:spcPts val="1800"/>
        </a:spcBef>
        <a:spcAft>
          <a:spcPct val="0"/>
        </a:spcAft>
        <a:buClr>
          <a:schemeClr val="tx1"/>
        </a:buClr>
        <a:buSzPct val="80000"/>
        <a:buFont typeface="Wingdings 2" panose="05020102010507070707" pitchFamily="18" charset="2"/>
        <a:buChar char="ê"/>
        <a:defRPr sz="2400" kern="1200">
          <a:solidFill>
            <a:schemeClr val="tx1"/>
          </a:solidFill>
          <a:latin typeface="+mn-lt"/>
          <a:ea typeface="+mn-ea"/>
          <a:cs typeface="+mn-cs"/>
        </a:defRPr>
      </a:lvl1pPr>
      <a:lvl2pPr marL="357505" indent="-357505" algn="l" rtl="0" eaLnBrk="1" fontAlgn="base" hangingPunct="1">
        <a:lnSpc>
          <a:spcPct val="130000"/>
        </a:lnSpc>
        <a:spcBef>
          <a:spcPct val="0"/>
        </a:spcBef>
        <a:spcAft>
          <a:spcPct val="0"/>
        </a:spcAft>
        <a:buClr>
          <a:schemeClr val="tx1"/>
        </a:buClr>
        <a:buFont typeface="Wingdings 2" panose="05020102010507070707" pitchFamily="18" charset="2"/>
        <a:buChar char="ê"/>
        <a:defRPr sz="16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62626"/>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slideLayout" Target="../slideLayouts/slideLayout7.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 Target="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1" Type="http://schemas.openxmlformats.org/officeDocument/2006/relationships/slideLayout" Target="../slideLayouts/slideLayout6.xml"/><Relationship Id="rId10" Type="http://schemas.openxmlformats.org/officeDocument/2006/relationships/image" Target="../media/image7.png"/><Relationship Id="rId1" Type="http://schemas.openxmlformats.org/officeDocument/2006/relationships/tags" Target="../tags/tag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0.xml"/><Relationship Id="rId1" Type="http://schemas.openxmlformats.org/officeDocument/2006/relationships/tags" Target="../tags/tag3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5"/>
          <p:cNvSpPr>
            <a:spLocks noGrp="1"/>
          </p:cNvSpPr>
          <p:nvPr>
            <p:ph type="ctrTitle"/>
          </p:nvPr>
        </p:nvSpPr>
        <p:spPr/>
        <p:txBody>
          <a:bodyPr/>
          <a:lstStyle/>
          <a:p>
            <a:r>
              <a:rPr lang="zh-CN" altLang="en-US" sz="4800" dirty="0"/>
              <a:t>毕业季</a:t>
            </a:r>
            <a:br>
              <a:rPr lang="en-US" altLang="zh-CN" sz="4800" dirty="0"/>
            </a:br>
            <a:r>
              <a:rPr lang="zh-CN" altLang="en-US" sz="4800" dirty="0"/>
              <a:t>我们的学生时代</a:t>
            </a:r>
            <a:endParaRPr lang="zh-CN" altLang="en-US" sz="4800" dirty="0"/>
          </a:p>
        </p:txBody>
      </p:sp>
      <p:sp>
        <p:nvSpPr>
          <p:cNvPr id="7" name="副标题 6"/>
          <p:cNvSpPr>
            <a:spLocks noGrp="1"/>
          </p:cNvSpPr>
          <p:nvPr>
            <p:ph type="subTitle" idx="1"/>
          </p:nvPr>
        </p:nvSpPr>
        <p:spPr/>
        <p:txBody>
          <a:bodyPr>
            <a:normAutofit/>
          </a:bodyPr>
          <a:lstStyle/>
          <a:p>
            <a:r>
              <a:rPr lang="zh-CN" altLang="en-US" dirty="0"/>
              <a:t>某某市第</a:t>
            </a:r>
            <a:r>
              <a:rPr lang="en-US" altLang="zh-CN" dirty="0"/>
              <a:t>X</a:t>
            </a:r>
            <a:r>
              <a:rPr lang="zh-CN" altLang="en-US" dirty="0"/>
              <a:t>中学        三年一班</a:t>
            </a:r>
            <a:endParaRPr lang="en-US" altLang="zh-CN" dirty="0"/>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Box 147"/>
          <p:cNvSpPr txBox="1">
            <a:spLocks noChangeArrowheads="1"/>
          </p:cNvSpPr>
          <p:nvPr/>
        </p:nvSpPr>
        <p:spPr bwMode="auto">
          <a:xfrm>
            <a:off x="4436621" y="1007384"/>
            <a:ext cx="331875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buFont typeface="Arial" panose="020B0604020202020204" pitchFamily="34" charset="0"/>
              <a:buNone/>
              <a:defRPr/>
            </a:pPr>
            <a:r>
              <a:rPr lang="zh-CN" altLang="en-US" sz="6000" b="1" dirty="0">
                <a:solidFill>
                  <a:schemeClr val="accent1"/>
                </a:solidFill>
                <a:latin typeface="+mj-ea"/>
                <a:ea typeface="+mj-ea"/>
              </a:rPr>
              <a:t>目录</a:t>
            </a:r>
            <a:endParaRPr lang="en-US" altLang="zh-CN" sz="6000" b="1" dirty="0">
              <a:solidFill>
                <a:schemeClr val="accent1"/>
              </a:solidFill>
              <a:latin typeface="+mj-ea"/>
              <a:ea typeface="+mj-ea"/>
            </a:endParaRPr>
          </a:p>
        </p:txBody>
      </p:sp>
      <p:sp>
        <p:nvSpPr>
          <p:cNvPr id="12" name="MH_Entry_1">
            <a:hlinkClick r:id="rId1" action="ppaction://hlinksldjump"/>
          </p:cNvPr>
          <p:cNvSpPr txBox="1"/>
          <p:nvPr>
            <p:custDataLst>
              <p:tags r:id="rId2"/>
            </p:custDataLst>
          </p:nvPr>
        </p:nvSpPr>
        <p:spPr>
          <a:xfrm>
            <a:off x="2034096" y="3227985"/>
            <a:ext cx="3556610" cy="541829"/>
          </a:xfrm>
          <a:prstGeom prst="rect">
            <a:avLst/>
          </a:prstGeom>
          <a:solidFill>
            <a:srgbClr val="FEFFFF"/>
          </a:solidFill>
          <a:ln>
            <a:solidFill>
              <a:schemeClr val="accent1"/>
            </a:solid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endParaRPr lang="zh-CN" altLang="en-US" dirty="0"/>
          </a:p>
        </p:txBody>
      </p:sp>
      <p:sp>
        <p:nvSpPr>
          <p:cNvPr id="14" name="MH_Number_1">
            <a:hlinkClick r:id="rId1" action="ppaction://hlinksldjump"/>
          </p:cNvPr>
          <p:cNvSpPr txBox="1"/>
          <p:nvPr>
            <p:custDataLst>
              <p:tags r:id="rId3"/>
            </p:custDataLst>
          </p:nvPr>
        </p:nvSpPr>
        <p:spPr>
          <a:xfrm>
            <a:off x="1216494" y="3227985"/>
            <a:ext cx="541829" cy="541829"/>
          </a:xfrm>
          <a:prstGeom prst="rect">
            <a:avLst/>
          </a:prstGeom>
          <a:solidFill>
            <a:schemeClr val="accent1"/>
          </a:solidFill>
          <a:ln w="28575">
            <a:noFill/>
          </a:ln>
          <a:effectLst/>
        </p:spPr>
        <p:txBody>
          <a:bodyPr wrap="square" lIns="0" tIns="0" rIns="0" bIns="0" rtlCol="0" anchor="ctr" anchorCtr="0">
            <a:noAutofit/>
          </a:bodyPr>
          <a:lstStyle/>
          <a:p>
            <a:pPr algn="ctr">
              <a:lnSpc>
                <a:spcPct val="130000"/>
              </a:lnSpc>
            </a:pPr>
            <a:r>
              <a:rPr lang="en-US" altLang="zh-CN" dirty="0">
                <a:solidFill>
                  <a:srgbClr val="FEFFFF"/>
                </a:solidFill>
                <a:latin typeface="+mj-ea"/>
                <a:ea typeface="+mj-ea"/>
                <a:cs typeface="Times New Roman" panose="02020603050405020304" pitchFamily="18" charset="0"/>
              </a:rPr>
              <a:t>A</a:t>
            </a:r>
            <a:endParaRPr lang="zh-CN" altLang="en-US" dirty="0">
              <a:solidFill>
                <a:srgbClr val="FEFFFF"/>
              </a:solidFill>
              <a:latin typeface="+mj-ea"/>
              <a:ea typeface="+mj-ea"/>
              <a:cs typeface="Times New Roman" panose="02020603050405020304" pitchFamily="18" charset="0"/>
            </a:endParaRPr>
          </a:p>
        </p:txBody>
      </p:sp>
      <p:sp>
        <p:nvSpPr>
          <p:cNvPr id="15" name="MH_Entry_1">
            <a:hlinkClick r:id="rId1" action="ppaction://hlinksldjump"/>
          </p:cNvPr>
          <p:cNvSpPr txBox="1"/>
          <p:nvPr>
            <p:custDataLst>
              <p:tags r:id="rId4"/>
            </p:custDataLst>
          </p:nvPr>
        </p:nvSpPr>
        <p:spPr>
          <a:xfrm>
            <a:off x="7418896" y="3227985"/>
            <a:ext cx="3556610" cy="541829"/>
          </a:xfrm>
          <a:prstGeom prst="rect">
            <a:avLst/>
          </a:prstGeom>
          <a:solidFill>
            <a:srgbClr val="FEFFFF"/>
          </a:solidFill>
          <a:ln>
            <a:solidFill>
              <a:schemeClr val="accent1"/>
            </a:solid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endParaRPr lang="zh-CN" altLang="en-US" dirty="0"/>
          </a:p>
        </p:txBody>
      </p:sp>
      <p:sp>
        <p:nvSpPr>
          <p:cNvPr id="16" name="MH_Number_1">
            <a:hlinkClick r:id="rId1" action="ppaction://hlinksldjump"/>
          </p:cNvPr>
          <p:cNvSpPr txBox="1"/>
          <p:nvPr>
            <p:custDataLst>
              <p:tags r:id="rId5"/>
            </p:custDataLst>
          </p:nvPr>
        </p:nvSpPr>
        <p:spPr>
          <a:xfrm>
            <a:off x="6601294" y="3227985"/>
            <a:ext cx="541829" cy="541829"/>
          </a:xfrm>
          <a:prstGeom prst="rect">
            <a:avLst/>
          </a:prstGeom>
          <a:solidFill>
            <a:schemeClr val="accent1"/>
          </a:solidFill>
          <a:ln w="28575">
            <a:noFill/>
          </a:ln>
          <a:effectLst/>
        </p:spPr>
        <p:txBody>
          <a:bodyPr wrap="square" lIns="0" tIns="0" rIns="0" bIns="0" rtlCol="0" anchor="ctr" anchorCtr="0">
            <a:noAutofit/>
          </a:bodyPr>
          <a:lstStyle/>
          <a:p>
            <a:pPr algn="ctr">
              <a:lnSpc>
                <a:spcPct val="130000"/>
              </a:lnSpc>
            </a:pPr>
            <a:r>
              <a:rPr lang="en-US" altLang="zh-CN" dirty="0">
                <a:solidFill>
                  <a:srgbClr val="FEFFFF"/>
                </a:solidFill>
                <a:latin typeface="+mj-ea"/>
                <a:ea typeface="+mj-ea"/>
                <a:cs typeface="Times New Roman" panose="02020603050405020304" pitchFamily="18" charset="0"/>
              </a:rPr>
              <a:t>B</a:t>
            </a:r>
            <a:endParaRPr lang="zh-CN" altLang="en-US" dirty="0">
              <a:solidFill>
                <a:srgbClr val="FEFFFF"/>
              </a:solidFill>
              <a:latin typeface="+mj-ea"/>
              <a:ea typeface="+mj-ea"/>
              <a:cs typeface="Times New Roman" panose="02020603050405020304" pitchFamily="18" charset="0"/>
            </a:endParaRPr>
          </a:p>
        </p:txBody>
      </p:sp>
      <p:sp>
        <p:nvSpPr>
          <p:cNvPr id="18" name="MH_Entry_1">
            <a:hlinkClick r:id="rId1" action="ppaction://hlinksldjump"/>
          </p:cNvPr>
          <p:cNvSpPr txBox="1"/>
          <p:nvPr>
            <p:custDataLst>
              <p:tags r:id="rId6"/>
            </p:custDataLst>
          </p:nvPr>
        </p:nvSpPr>
        <p:spPr>
          <a:xfrm>
            <a:off x="2034096" y="4327638"/>
            <a:ext cx="3556610" cy="541829"/>
          </a:xfrm>
          <a:prstGeom prst="rect">
            <a:avLst/>
          </a:prstGeom>
          <a:solidFill>
            <a:srgbClr val="FEFFFF"/>
          </a:solidFill>
          <a:ln>
            <a:solidFill>
              <a:schemeClr val="accent2"/>
            </a:solid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endParaRPr lang="zh-CN" altLang="en-US" dirty="0"/>
          </a:p>
        </p:txBody>
      </p:sp>
      <p:sp>
        <p:nvSpPr>
          <p:cNvPr id="20" name="MH_Number_1">
            <a:hlinkClick r:id="rId1" action="ppaction://hlinksldjump"/>
          </p:cNvPr>
          <p:cNvSpPr txBox="1"/>
          <p:nvPr>
            <p:custDataLst>
              <p:tags r:id="rId7"/>
            </p:custDataLst>
          </p:nvPr>
        </p:nvSpPr>
        <p:spPr>
          <a:xfrm>
            <a:off x="1216494" y="4327638"/>
            <a:ext cx="541829" cy="541829"/>
          </a:xfrm>
          <a:prstGeom prst="rect">
            <a:avLst/>
          </a:prstGeom>
          <a:solidFill>
            <a:schemeClr val="accent2"/>
          </a:solidFill>
          <a:ln w="28575">
            <a:noFill/>
          </a:ln>
          <a:effectLst/>
        </p:spPr>
        <p:txBody>
          <a:bodyPr wrap="square" lIns="0" tIns="0" rIns="0" bIns="0" rtlCol="0" anchor="ctr" anchorCtr="0">
            <a:noAutofit/>
          </a:bodyPr>
          <a:lstStyle/>
          <a:p>
            <a:pPr algn="ctr">
              <a:lnSpc>
                <a:spcPct val="130000"/>
              </a:lnSpc>
            </a:pPr>
            <a:r>
              <a:rPr lang="en-US" altLang="zh-CN" dirty="0">
                <a:solidFill>
                  <a:srgbClr val="FEFFFF"/>
                </a:solidFill>
                <a:latin typeface="+mj-ea"/>
                <a:ea typeface="+mj-ea"/>
                <a:cs typeface="Times New Roman" panose="02020603050405020304" pitchFamily="18" charset="0"/>
              </a:rPr>
              <a:t>C</a:t>
            </a:r>
            <a:endParaRPr lang="zh-CN" altLang="en-US" dirty="0">
              <a:solidFill>
                <a:srgbClr val="FEFFFF"/>
              </a:solidFill>
              <a:latin typeface="+mj-ea"/>
              <a:ea typeface="+mj-ea"/>
              <a:cs typeface="Times New Roman" panose="02020603050405020304" pitchFamily="18" charset="0"/>
            </a:endParaRPr>
          </a:p>
        </p:txBody>
      </p:sp>
      <p:sp>
        <p:nvSpPr>
          <p:cNvPr id="22" name="MH_Entry_1">
            <a:hlinkClick r:id="rId1" action="ppaction://hlinksldjump"/>
          </p:cNvPr>
          <p:cNvSpPr txBox="1"/>
          <p:nvPr>
            <p:custDataLst>
              <p:tags r:id="rId8"/>
            </p:custDataLst>
          </p:nvPr>
        </p:nvSpPr>
        <p:spPr>
          <a:xfrm>
            <a:off x="7418896" y="4327638"/>
            <a:ext cx="3556610" cy="541829"/>
          </a:xfrm>
          <a:prstGeom prst="rect">
            <a:avLst/>
          </a:prstGeom>
          <a:solidFill>
            <a:srgbClr val="FEFFFF"/>
          </a:solidFill>
          <a:ln>
            <a:solidFill>
              <a:schemeClr val="accent2"/>
            </a:solid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endParaRPr lang="zh-CN" altLang="en-US" dirty="0"/>
          </a:p>
        </p:txBody>
      </p:sp>
      <p:sp>
        <p:nvSpPr>
          <p:cNvPr id="24" name="MH_Number_1">
            <a:hlinkClick r:id="rId1" action="ppaction://hlinksldjump"/>
          </p:cNvPr>
          <p:cNvSpPr txBox="1"/>
          <p:nvPr>
            <p:custDataLst>
              <p:tags r:id="rId9"/>
            </p:custDataLst>
          </p:nvPr>
        </p:nvSpPr>
        <p:spPr>
          <a:xfrm>
            <a:off x="6601294" y="4327638"/>
            <a:ext cx="541829" cy="541829"/>
          </a:xfrm>
          <a:prstGeom prst="rect">
            <a:avLst/>
          </a:prstGeom>
          <a:solidFill>
            <a:schemeClr val="accent2"/>
          </a:solidFill>
          <a:ln w="28575">
            <a:noFill/>
          </a:ln>
          <a:effectLst/>
        </p:spPr>
        <p:txBody>
          <a:bodyPr wrap="square" lIns="0" tIns="0" rIns="0" bIns="0" rtlCol="0" anchor="ctr" anchorCtr="0">
            <a:noAutofit/>
          </a:bodyPr>
          <a:lstStyle/>
          <a:p>
            <a:pPr algn="ctr">
              <a:lnSpc>
                <a:spcPct val="130000"/>
              </a:lnSpc>
            </a:pPr>
            <a:r>
              <a:rPr lang="en-US" altLang="zh-CN" dirty="0">
                <a:solidFill>
                  <a:srgbClr val="FEFFFF"/>
                </a:solidFill>
                <a:latin typeface="+mj-ea"/>
                <a:ea typeface="+mj-ea"/>
                <a:cs typeface="Times New Roman" panose="02020603050405020304" pitchFamily="18" charset="0"/>
              </a:rPr>
              <a:t>D</a:t>
            </a:r>
            <a:endParaRPr lang="zh-CN" altLang="en-US" dirty="0">
              <a:solidFill>
                <a:srgbClr val="FEFFFF"/>
              </a:solidFill>
              <a:latin typeface="+mj-ea"/>
              <a:ea typeface="+mj-ea"/>
              <a:cs typeface="Times New Roman" panose="02020603050405020304" pitchFamily="18" charset="0"/>
            </a:endParaRPr>
          </a:p>
        </p:txBody>
      </p:sp>
      <p:sp>
        <p:nvSpPr>
          <p:cNvPr id="26" name="MH_Entry_1">
            <a:hlinkClick r:id="rId1" action="ppaction://hlinksldjump"/>
          </p:cNvPr>
          <p:cNvSpPr txBox="1"/>
          <p:nvPr>
            <p:custDataLst>
              <p:tags r:id="rId10"/>
            </p:custDataLst>
          </p:nvPr>
        </p:nvSpPr>
        <p:spPr>
          <a:xfrm>
            <a:off x="2034096" y="5427291"/>
            <a:ext cx="3556610" cy="541829"/>
          </a:xfrm>
          <a:prstGeom prst="rect">
            <a:avLst/>
          </a:prstGeom>
          <a:solidFill>
            <a:srgbClr val="FEFFFF"/>
          </a:solidFill>
          <a:ln>
            <a:solidFill>
              <a:schemeClr val="accent3"/>
            </a:solid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endParaRPr lang="zh-CN" altLang="en-US" dirty="0"/>
          </a:p>
        </p:txBody>
      </p:sp>
      <p:sp>
        <p:nvSpPr>
          <p:cNvPr id="28" name="MH_Number_1">
            <a:hlinkClick r:id="rId1" action="ppaction://hlinksldjump"/>
          </p:cNvPr>
          <p:cNvSpPr txBox="1"/>
          <p:nvPr>
            <p:custDataLst>
              <p:tags r:id="rId11"/>
            </p:custDataLst>
          </p:nvPr>
        </p:nvSpPr>
        <p:spPr>
          <a:xfrm>
            <a:off x="1216494" y="5427291"/>
            <a:ext cx="541829" cy="541829"/>
          </a:xfrm>
          <a:prstGeom prst="rect">
            <a:avLst/>
          </a:prstGeom>
          <a:solidFill>
            <a:schemeClr val="accent3"/>
          </a:solidFill>
          <a:ln w="28575">
            <a:noFill/>
          </a:ln>
          <a:effectLst/>
        </p:spPr>
        <p:txBody>
          <a:bodyPr wrap="square" lIns="0" tIns="0" rIns="0" bIns="0" rtlCol="0" anchor="ctr" anchorCtr="0">
            <a:noAutofit/>
          </a:bodyPr>
          <a:lstStyle/>
          <a:p>
            <a:pPr algn="ctr">
              <a:lnSpc>
                <a:spcPct val="130000"/>
              </a:lnSpc>
            </a:pPr>
            <a:r>
              <a:rPr lang="en-US" altLang="zh-CN" dirty="0">
                <a:solidFill>
                  <a:srgbClr val="FEFFFF"/>
                </a:solidFill>
                <a:latin typeface="+mj-ea"/>
                <a:ea typeface="+mj-ea"/>
                <a:cs typeface="Times New Roman" panose="02020603050405020304" pitchFamily="18" charset="0"/>
              </a:rPr>
              <a:t>E</a:t>
            </a:r>
            <a:endParaRPr lang="zh-CN" altLang="en-US" dirty="0">
              <a:solidFill>
                <a:srgbClr val="FEFFFF"/>
              </a:solidFill>
              <a:latin typeface="+mj-ea"/>
              <a:ea typeface="+mj-ea"/>
              <a:cs typeface="Times New Roman" panose="02020603050405020304" pitchFamily="18" charset="0"/>
            </a:endParaRPr>
          </a:p>
        </p:txBody>
      </p:sp>
      <p:sp>
        <p:nvSpPr>
          <p:cNvPr id="30" name="MH_Entry_1">
            <a:hlinkClick r:id="rId1" action="ppaction://hlinksldjump"/>
          </p:cNvPr>
          <p:cNvSpPr txBox="1"/>
          <p:nvPr>
            <p:custDataLst>
              <p:tags r:id="rId12"/>
            </p:custDataLst>
          </p:nvPr>
        </p:nvSpPr>
        <p:spPr>
          <a:xfrm>
            <a:off x="7418896" y="5427291"/>
            <a:ext cx="3556610" cy="541829"/>
          </a:xfrm>
          <a:prstGeom prst="rect">
            <a:avLst/>
          </a:prstGeom>
          <a:solidFill>
            <a:srgbClr val="FEFFFF"/>
          </a:solidFill>
          <a:ln>
            <a:solidFill>
              <a:schemeClr val="accent3"/>
            </a:solid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t>请在此输入您的文本</a:t>
            </a:r>
            <a:endParaRPr lang="zh-CN" altLang="en-US" dirty="0"/>
          </a:p>
        </p:txBody>
      </p:sp>
      <p:sp>
        <p:nvSpPr>
          <p:cNvPr id="31" name="MH_Number_1">
            <a:hlinkClick r:id="rId1" action="ppaction://hlinksldjump"/>
          </p:cNvPr>
          <p:cNvSpPr txBox="1"/>
          <p:nvPr>
            <p:custDataLst>
              <p:tags r:id="rId13"/>
            </p:custDataLst>
          </p:nvPr>
        </p:nvSpPr>
        <p:spPr>
          <a:xfrm>
            <a:off x="6601294" y="5427291"/>
            <a:ext cx="541829" cy="541829"/>
          </a:xfrm>
          <a:prstGeom prst="rect">
            <a:avLst/>
          </a:prstGeom>
          <a:solidFill>
            <a:schemeClr val="accent3"/>
          </a:solidFill>
          <a:ln w="28575">
            <a:noFill/>
          </a:ln>
          <a:effectLst/>
        </p:spPr>
        <p:txBody>
          <a:bodyPr wrap="square" lIns="0" tIns="0" rIns="0" bIns="0" rtlCol="0" anchor="ctr" anchorCtr="0">
            <a:noAutofit/>
          </a:bodyPr>
          <a:lstStyle/>
          <a:p>
            <a:pPr algn="ctr">
              <a:lnSpc>
                <a:spcPct val="130000"/>
              </a:lnSpc>
            </a:pPr>
            <a:r>
              <a:rPr lang="en-US" altLang="zh-CN" dirty="0">
                <a:solidFill>
                  <a:srgbClr val="FEFFFF"/>
                </a:solidFill>
                <a:latin typeface="+mj-ea"/>
                <a:ea typeface="+mj-ea"/>
                <a:cs typeface="Times New Roman" panose="02020603050405020304" pitchFamily="18" charset="0"/>
              </a:rPr>
              <a:t>F</a:t>
            </a:r>
            <a:endParaRPr lang="zh-CN" altLang="en-US" dirty="0">
              <a:solidFill>
                <a:srgbClr val="FEFFFF"/>
              </a:solidFill>
              <a:latin typeface="+mj-ea"/>
              <a:ea typeface="+mj-ea"/>
              <a:cs typeface="Times New Roman" panose="02020603050405020304" pitchFamily="18" charset="0"/>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solidFill>
                  <a:schemeClr val="accent1">
                    <a:lumMod val="50000"/>
                  </a:schemeClr>
                </a:solidFill>
              </a:rPr>
              <a:t>请输入第一章大标题</a:t>
            </a:r>
            <a:endParaRPr lang="zh-CN" altLang="en-US" dirty="0">
              <a:solidFill>
                <a:schemeClr val="accent1">
                  <a:lumMod val="50000"/>
                </a:schemeClr>
              </a:solidFill>
            </a:endParaRPr>
          </a:p>
        </p:txBody>
      </p:sp>
      <p:sp>
        <p:nvSpPr>
          <p:cNvPr id="9219" name="文本占位符 2"/>
          <p:cNvSpPr>
            <a:spLocks noGrp="1"/>
          </p:cNvSpPr>
          <p:nvPr>
            <p:ph type="body" idx="1"/>
          </p:nvPr>
        </p:nvSpPr>
        <p:spPr/>
        <p:txBody>
          <a:bodyPr/>
          <a:lstStyle/>
          <a:p>
            <a:r>
              <a:rPr lang="zh-CN" altLang="en-US"/>
              <a:t>请输入第一章说明小标题</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7" name="任意多边形: 形状 16"/>
          <p:cNvSpPr>
            <a:spLocks noChangeAspect="1"/>
          </p:cNvSpPr>
          <p:nvPr>
            <p:custDataLst>
              <p:tags r:id="rId1"/>
            </p:custDataLst>
          </p:nvPr>
        </p:nvSpPr>
        <p:spPr>
          <a:xfrm>
            <a:off x="752021" y="3115929"/>
            <a:ext cx="2865447" cy="1165379"/>
          </a:xfrm>
          <a:custGeom>
            <a:avLst/>
            <a:gdLst>
              <a:gd name="connsiteX0" fmla="*/ 0 w 3851098"/>
              <a:gd name="connsiteY0" fmla="*/ 0 h 1566244"/>
              <a:gd name="connsiteX1" fmla="*/ 3851098 w 3851098"/>
              <a:gd name="connsiteY1" fmla="*/ 0 h 1566244"/>
              <a:gd name="connsiteX2" fmla="*/ 3842275 w 3851098"/>
              <a:gd name="connsiteY2" fmla="*/ 28420 h 1566244"/>
              <a:gd name="connsiteX3" fmla="*/ 3058388 w 3851098"/>
              <a:gd name="connsiteY3" fmla="*/ 547931 h 1566244"/>
              <a:gd name="connsiteX4" fmla="*/ 2727241 w 3851098"/>
              <a:gd name="connsiteY4" fmla="*/ 481087 h 1566244"/>
              <a:gd name="connsiteX5" fmla="*/ 2726633 w 3851098"/>
              <a:gd name="connsiteY5" fmla="*/ 480794 h 1566244"/>
              <a:gd name="connsiteX6" fmla="*/ 2746323 w 3851098"/>
              <a:gd name="connsiteY6" fmla="*/ 544214 h 1566244"/>
              <a:gd name="connsiteX7" fmla="*/ 2763607 w 3851098"/>
              <a:gd name="connsiteY7" fmla="*/ 715640 h 1566244"/>
              <a:gd name="connsiteX8" fmla="*/ 1912865 w 3851098"/>
              <a:gd name="connsiteY8" fmla="*/ 1566244 h 1566244"/>
              <a:gd name="connsiteX9" fmla="*/ 1062123 w 3851098"/>
              <a:gd name="connsiteY9" fmla="*/ 715640 h 1566244"/>
              <a:gd name="connsiteX10" fmla="*/ 1079407 w 3851098"/>
              <a:gd name="connsiteY10" fmla="*/ 544214 h 1566244"/>
              <a:gd name="connsiteX11" fmla="*/ 1095821 w 3851098"/>
              <a:gd name="connsiteY11" fmla="*/ 491346 h 1566244"/>
              <a:gd name="connsiteX12" fmla="*/ 1045695 w 3851098"/>
              <a:gd name="connsiteY12" fmla="*/ 509690 h 1566244"/>
              <a:gd name="connsiteX13" fmla="*/ 792710 w 3851098"/>
              <a:gd name="connsiteY13" fmla="*/ 547931 h 1566244"/>
              <a:gd name="connsiteX14" fmla="*/ 8824 w 3851098"/>
              <a:gd name="connsiteY14" fmla="*/ 28420 h 15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51098" h="1566244">
                <a:moveTo>
                  <a:pt x="0" y="0"/>
                </a:moveTo>
                <a:lnTo>
                  <a:pt x="3851098" y="0"/>
                </a:lnTo>
                <a:lnTo>
                  <a:pt x="3842275" y="28420"/>
                </a:lnTo>
                <a:cubicBezTo>
                  <a:pt x="3713125" y="333715"/>
                  <a:pt x="3410777" y="547931"/>
                  <a:pt x="3058388" y="547931"/>
                </a:cubicBezTo>
                <a:cubicBezTo>
                  <a:pt x="2940926" y="547931"/>
                  <a:pt x="2829022" y="524129"/>
                  <a:pt x="2727241" y="481087"/>
                </a:cubicBezTo>
                <a:lnTo>
                  <a:pt x="2726633" y="480794"/>
                </a:lnTo>
                <a:lnTo>
                  <a:pt x="2746323" y="544214"/>
                </a:lnTo>
                <a:cubicBezTo>
                  <a:pt x="2757655" y="599585"/>
                  <a:pt x="2763607" y="656918"/>
                  <a:pt x="2763607" y="715640"/>
                </a:cubicBezTo>
                <a:cubicBezTo>
                  <a:pt x="2763607" y="1185416"/>
                  <a:pt x="2382717" y="1566244"/>
                  <a:pt x="1912865" y="1566244"/>
                </a:cubicBezTo>
                <a:cubicBezTo>
                  <a:pt x="1443013" y="1566244"/>
                  <a:pt x="1062123" y="1185416"/>
                  <a:pt x="1062123" y="715640"/>
                </a:cubicBezTo>
                <a:cubicBezTo>
                  <a:pt x="1062123" y="656918"/>
                  <a:pt x="1068074" y="599585"/>
                  <a:pt x="1079407" y="544214"/>
                </a:cubicBezTo>
                <a:lnTo>
                  <a:pt x="1095821" y="491346"/>
                </a:lnTo>
                <a:lnTo>
                  <a:pt x="1045695" y="509690"/>
                </a:lnTo>
                <a:cubicBezTo>
                  <a:pt x="965778" y="534543"/>
                  <a:pt x="880808" y="547931"/>
                  <a:pt x="792710" y="547931"/>
                </a:cubicBezTo>
                <a:cubicBezTo>
                  <a:pt x="440321" y="547931"/>
                  <a:pt x="137973" y="333715"/>
                  <a:pt x="8824" y="28420"/>
                </a:cubicBezTo>
                <a:close/>
              </a:path>
            </a:pathLst>
          </a:custGeom>
          <a:solidFill>
            <a:schemeClr val="accent1"/>
          </a:solidFill>
          <a:ln w="19050" cap="flat" cmpd="sng" algn="ctr">
            <a:noFill/>
            <a:prstDash val="dash"/>
          </a:ln>
          <a:effectLst/>
        </p:spPr>
        <p:txBody>
          <a:bodyPr wrap="square" anchor="ctr">
            <a:noAutofit/>
          </a:bodyPr>
          <a:lstStyle/>
          <a:p>
            <a:pPr algn="ctr">
              <a:defRPr/>
            </a:pPr>
            <a:endParaRPr lang="zh-CN" altLang="en-US" kern="0">
              <a:solidFill>
                <a:prstClr val="white"/>
              </a:solidFill>
            </a:endParaRPr>
          </a:p>
        </p:txBody>
      </p:sp>
      <p:sp>
        <p:nvSpPr>
          <p:cNvPr id="18" name="MH_Other_16"/>
          <p:cNvSpPr/>
          <p:nvPr>
            <p:custDataLst>
              <p:tags r:id="rId2"/>
            </p:custDataLst>
          </p:nvPr>
        </p:nvSpPr>
        <p:spPr>
          <a:xfrm>
            <a:off x="1788527" y="3260756"/>
            <a:ext cx="783132" cy="781951"/>
          </a:xfrm>
          <a:prstGeom prst="ellipse">
            <a:avLst/>
          </a:prstGeom>
          <a:solidFill>
            <a:srgbClr val="FEFFFF"/>
          </a:soli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r>
              <a:rPr lang="en-US" altLang="zh-CN" kern="0" dirty="0">
                <a:solidFill>
                  <a:srgbClr val="404040"/>
                </a:solidFill>
              </a:rPr>
              <a:t>01</a:t>
            </a:r>
            <a:endParaRPr lang="zh-CN" altLang="en-US" kern="0" dirty="0">
              <a:solidFill>
                <a:srgbClr val="404040"/>
              </a:solidFill>
            </a:endParaRPr>
          </a:p>
        </p:txBody>
      </p:sp>
      <p:sp>
        <p:nvSpPr>
          <p:cNvPr id="23" name="矩形 22"/>
          <p:cNvSpPr/>
          <p:nvPr/>
        </p:nvSpPr>
        <p:spPr>
          <a:xfrm>
            <a:off x="921522" y="1670236"/>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4" name="KSO_Shape"/>
          <p:cNvSpPr/>
          <p:nvPr/>
        </p:nvSpPr>
        <p:spPr>
          <a:xfrm>
            <a:off x="3856381" y="3367740"/>
            <a:ext cx="567983" cy="567983"/>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5" name="任意多边形: 形状 24"/>
          <p:cNvSpPr>
            <a:spLocks noChangeAspect="1"/>
          </p:cNvSpPr>
          <p:nvPr>
            <p:custDataLst>
              <p:tags r:id="rId3"/>
            </p:custDataLst>
          </p:nvPr>
        </p:nvSpPr>
        <p:spPr>
          <a:xfrm>
            <a:off x="4663277" y="3115929"/>
            <a:ext cx="2865447" cy="1165379"/>
          </a:xfrm>
          <a:custGeom>
            <a:avLst/>
            <a:gdLst>
              <a:gd name="connsiteX0" fmla="*/ 0 w 3851098"/>
              <a:gd name="connsiteY0" fmla="*/ 0 h 1566244"/>
              <a:gd name="connsiteX1" fmla="*/ 3851098 w 3851098"/>
              <a:gd name="connsiteY1" fmla="*/ 0 h 1566244"/>
              <a:gd name="connsiteX2" fmla="*/ 3842275 w 3851098"/>
              <a:gd name="connsiteY2" fmla="*/ 28420 h 1566244"/>
              <a:gd name="connsiteX3" fmla="*/ 3058388 w 3851098"/>
              <a:gd name="connsiteY3" fmla="*/ 547931 h 1566244"/>
              <a:gd name="connsiteX4" fmla="*/ 2727241 w 3851098"/>
              <a:gd name="connsiteY4" fmla="*/ 481087 h 1566244"/>
              <a:gd name="connsiteX5" fmla="*/ 2726633 w 3851098"/>
              <a:gd name="connsiteY5" fmla="*/ 480794 h 1566244"/>
              <a:gd name="connsiteX6" fmla="*/ 2746323 w 3851098"/>
              <a:gd name="connsiteY6" fmla="*/ 544214 h 1566244"/>
              <a:gd name="connsiteX7" fmla="*/ 2763607 w 3851098"/>
              <a:gd name="connsiteY7" fmla="*/ 715640 h 1566244"/>
              <a:gd name="connsiteX8" fmla="*/ 1912865 w 3851098"/>
              <a:gd name="connsiteY8" fmla="*/ 1566244 h 1566244"/>
              <a:gd name="connsiteX9" fmla="*/ 1062123 w 3851098"/>
              <a:gd name="connsiteY9" fmla="*/ 715640 h 1566244"/>
              <a:gd name="connsiteX10" fmla="*/ 1079407 w 3851098"/>
              <a:gd name="connsiteY10" fmla="*/ 544214 h 1566244"/>
              <a:gd name="connsiteX11" fmla="*/ 1095821 w 3851098"/>
              <a:gd name="connsiteY11" fmla="*/ 491346 h 1566244"/>
              <a:gd name="connsiteX12" fmla="*/ 1045695 w 3851098"/>
              <a:gd name="connsiteY12" fmla="*/ 509690 h 1566244"/>
              <a:gd name="connsiteX13" fmla="*/ 792710 w 3851098"/>
              <a:gd name="connsiteY13" fmla="*/ 547931 h 1566244"/>
              <a:gd name="connsiteX14" fmla="*/ 8824 w 3851098"/>
              <a:gd name="connsiteY14" fmla="*/ 28420 h 15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51098" h="1566244">
                <a:moveTo>
                  <a:pt x="0" y="0"/>
                </a:moveTo>
                <a:lnTo>
                  <a:pt x="3851098" y="0"/>
                </a:lnTo>
                <a:lnTo>
                  <a:pt x="3842275" y="28420"/>
                </a:lnTo>
                <a:cubicBezTo>
                  <a:pt x="3713125" y="333715"/>
                  <a:pt x="3410777" y="547931"/>
                  <a:pt x="3058388" y="547931"/>
                </a:cubicBezTo>
                <a:cubicBezTo>
                  <a:pt x="2940926" y="547931"/>
                  <a:pt x="2829022" y="524129"/>
                  <a:pt x="2727241" y="481087"/>
                </a:cubicBezTo>
                <a:lnTo>
                  <a:pt x="2726633" y="480794"/>
                </a:lnTo>
                <a:lnTo>
                  <a:pt x="2746323" y="544214"/>
                </a:lnTo>
                <a:cubicBezTo>
                  <a:pt x="2757655" y="599585"/>
                  <a:pt x="2763607" y="656918"/>
                  <a:pt x="2763607" y="715640"/>
                </a:cubicBezTo>
                <a:cubicBezTo>
                  <a:pt x="2763607" y="1185416"/>
                  <a:pt x="2382717" y="1566244"/>
                  <a:pt x="1912865" y="1566244"/>
                </a:cubicBezTo>
                <a:cubicBezTo>
                  <a:pt x="1443013" y="1566244"/>
                  <a:pt x="1062123" y="1185416"/>
                  <a:pt x="1062123" y="715640"/>
                </a:cubicBezTo>
                <a:cubicBezTo>
                  <a:pt x="1062123" y="656918"/>
                  <a:pt x="1068074" y="599585"/>
                  <a:pt x="1079407" y="544214"/>
                </a:cubicBezTo>
                <a:lnTo>
                  <a:pt x="1095821" y="491346"/>
                </a:lnTo>
                <a:lnTo>
                  <a:pt x="1045695" y="509690"/>
                </a:lnTo>
                <a:cubicBezTo>
                  <a:pt x="965778" y="534543"/>
                  <a:pt x="880808" y="547931"/>
                  <a:pt x="792710" y="547931"/>
                </a:cubicBezTo>
                <a:cubicBezTo>
                  <a:pt x="440321" y="547931"/>
                  <a:pt x="137973" y="333715"/>
                  <a:pt x="8824" y="28420"/>
                </a:cubicBezTo>
                <a:close/>
              </a:path>
            </a:pathLst>
          </a:custGeom>
          <a:solidFill>
            <a:schemeClr val="accent2"/>
          </a:solidFill>
          <a:ln w="19050" cap="flat" cmpd="sng" algn="ctr">
            <a:noFill/>
            <a:prstDash val="dash"/>
          </a:ln>
          <a:effectLst/>
        </p:spPr>
        <p:txBody>
          <a:bodyPr wrap="square" anchor="ctr">
            <a:noAutofit/>
          </a:bodyPr>
          <a:lstStyle/>
          <a:p>
            <a:pPr algn="ctr">
              <a:defRPr/>
            </a:pPr>
            <a:endParaRPr lang="zh-CN" altLang="en-US" kern="0">
              <a:solidFill>
                <a:prstClr val="white"/>
              </a:solidFill>
            </a:endParaRPr>
          </a:p>
        </p:txBody>
      </p:sp>
      <p:sp>
        <p:nvSpPr>
          <p:cNvPr id="26" name="MH_Other_16"/>
          <p:cNvSpPr/>
          <p:nvPr>
            <p:custDataLst>
              <p:tags r:id="rId4"/>
            </p:custDataLst>
          </p:nvPr>
        </p:nvSpPr>
        <p:spPr>
          <a:xfrm>
            <a:off x="5699783" y="3260756"/>
            <a:ext cx="783132" cy="781951"/>
          </a:xfrm>
          <a:prstGeom prst="ellipse">
            <a:avLst/>
          </a:prstGeom>
          <a:solidFill>
            <a:srgbClr val="FEFFFF"/>
          </a:soli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r>
              <a:rPr lang="en-US" altLang="zh-CN" kern="0" dirty="0">
                <a:solidFill>
                  <a:srgbClr val="404040"/>
                </a:solidFill>
              </a:rPr>
              <a:t>02</a:t>
            </a:r>
            <a:endParaRPr lang="zh-CN" altLang="en-US" kern="0" dirty="0">
              <a:solidFill>
                <a:srgbClr val="404040"/>
              </a:solidFill>
            </a:endParaRPr>
          </a:p>
        </p:txBody>
      </p:sp>
      <p:sp>
        <p:nvSpPr>
          <p:cNvPr id="27" name="矩形 26"/>
          <p:cNvSpPr/>
          <p:nvPr/>
        </p:nvSpPr>
        <p:spPr>
          <a:xfrm>
            <a:off x="4832778" y="1670236"/>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8" name="KSO_Shape"/>
          <p:cNvSpPr/>
          <p:nvPr/>
        </p:nvSpPr>
        <p:spPr>
          <a:xfrm>
            <a:off x="7767637" y="3367740"/>
            <a:ext cx="567983" cy="567983"/>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任意多边形: 形状 28"/>
          <p:cNvSpPr>
            <a:spLocks noChangeAspect="1"/>
          </p:cNvSpPr>
          <p:nvPr>
            <p:custDataLst>
              <p:tags r:id="rId5"/>
            </p:custDataLst>
          </p:nvPr>
        </p:nvSpPr>
        <p:spPr>
          <a:xfrm>
            <a:off x="8574533" y="3115929"/>
            <a:ext cx="2865447" cy="1165379"/>
          </a:xfrm>
          <a:custGeom>
            <a:avLst/>
            <a:gdLst>
              <a:gd name="connsiteX0" fmla="*/ 0 w 3851098"/>
              <a:gd name="connsiteY0" fmla="*/ 0 h 1566244"/>
              <a:gd name="connsiteX1" fmla="*/ 3851098 w 3851098"/>
              <a:gd name="connsiteY1" fmla="*/ 0 h 1566244"/>
              <a:gd name="connsiteX2" fmla="*/ 3842275 w 3851098"/>
              <a:gd name="connsiteY2" fmla="*/ 28420 h 1566244"/>
              <a:gd name="connsiteX3" fmla="*/ 3058388 w 3851098"/>
              <a:gd name="connsiteY3" fmla="*/ 547931 h 1566244"/>
              <a:gd name="connsiteX4" fmla="*/ 2727241 w 3851098"/>
              <a:gd name="connsiteY4" fmla="*/ 481087 h 1566244"/>
              <a:gd name="connsiteX5" fmla="*/ 2726633 w 3851098"/>
              <a:gd name="connsiteY5" fmla="*/ 480794 h 1566244"/>
              <a:gd name="connsiteX6" fmla="*/ 2746323 w 3851098"/>
              <a:gd name="connsiteY6" fmla="*/ 544214 h 1566244"/>
              <a:gd name="connsiteX7" fmla="*/ 2763607 w 3851098"/>
              <a:gd name="connsiteY7" fmla="*/ 715640 h 1566244"/>
              <a:gd name="connsiteX8" fmla="*/ 1912865 w 3851098"/>
              <a:gd name="connsiteY8" fmla="*/ 1566244 h 1566244"/>
              <a:gd name="connsiteX9" fmla="*/ 1062123 w 3851098"/>
              <a:gd name="connsiteY9" fmla="*/ 715640 h 1566244"/>
              <a:gd name="connsiteX10" fmla="*/ 1079407 w 3851098"/>
              <a:gd name="connsiteY10" fmla="*/ 544214 h 1566244"/>
              <a:gd name="connsiteX11" fmla="*/ 1095821 w 3851098"/>
              <a:gd name="connsiteY11" fmla="*/ 491346 h 1566244"/>
              <a:gd name="connsiteX12" fmla="*/ 1045695 w 3851098"/>
              <a:gd name="connsiteY12" fmla="*/ 509690 h 1566244"/>
              <a:gd name="connsiteX13" fmla="*/ 792710 w 3851098"/>
              <a:gd name="connsiteY13" fmla="*/ 547931 h 1566244"/>
              <a:gd name="connsiteX14" fmla="*/ 8824 w 3851098"/>
              <a:gd name="connsiteY14" fmla="*/ 28420 h 156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51098" h="1566244">
                <a:moveTo>
                  <a:pt x="0" y="0"/>
                </a:moveTo>
                <a:lnTo>
                  <a:pt x="3851098" y="0"/>
                </a:lnTo>
                <a:lnTo>
                  <a:pt x="3842275" y="28420"/>
                </a:lnTo>
                <a:cubicBezTo>
                  <a:pt x="3713125" y="333715"/>
                  <a:pt x="3410777" y="547931"/>
                  <a:pt x="3058388" y="547931"/>
                </a:cubicBezTo>
                <a:cubicBezTo>
                  <a:pt x="2940926" y="547931"/>
                  <a:pt x="2829022" y="524129"/>
                  <a:pt x="2727241" y="481087"/>
                </a:cubicBezTo>
                <a:lnTo>
                  <a:pt x="2726633" y="480794"/>
                </a:lnTo>
                <a:lnTo>
                  <a:pt x="2746323" y="544214"/>
                </a:lnTo>
                <a:cubicBezTo>
                  <a:pt x="2757655" y="599585"/>
                  <a:pt x="2763607" y="656918"/>
                  <a:pt x="2763607" y="715640"/>
                </a:cubicBezTo>
                <a:cubicBezTo>
                  <a:pt x="2763607" y="1185416"/>
                  <a:pt x="2382717" y="1566244"/>
                  <a:pt x="1912865" y="1566244"/>
                </a:cubicBezTo>
                <a:cubicBezTo>
                  <a:pt x="1443013" y="1566244"/>
                  <a:pt x="1062123" y="1185416"/>
                  <a:pt x="1062123" y="715640"/>
                </a:cubicBezTo>
                <a:cubicBezTo>
                  <a:pt x="1062123" y="656918"/>
                  <a:pt x="1068074" y="599585"/>
                  <a:pt x="1079407" y="544214"/>
                </a:cubicBezTo>
                <a:lnTo>
                  <a:pt x="1095821" y="491346"/>
                </a:lnTo>
                <a:lnTo>
                  <a:pt x="1045695" y="509690"/>
                </a:lnTo>
                <a:cubicBezTo>
                  <a:pt x="965778" y="534543"/>
                  <a:pt x="880808" y="547931"/>
                  <a:pt x="792710" y="547931"/>
                </a:cubicBezTo>
                <a:cubicBezTo>
                  <a:pt x="440321" y="547931"/>
                  <a:pt x="137973" y="333715"/>
                  <a:pt x="8824" y="28420"/>
                </a:cubicBezTo>
                <a:close/>
              </a:path>
            </a:pathLst>
          </a:custGeom>
          <a:solidFill>
            <a:schemeClr val="accent3"/>
          </a:solidFill>
          <a:ln w="19050" cap="flat" cmpd="sng" algn="ctr">
            <a:noFill/>
            <a:prstDash val="dash"/>
          </a:ln>
          <a:effectLst/>
        </p:spPr>
        <p:txBody>
          <a:bodyPr wrap="square" anchor="ctr">
            <a:noAutofit/>
          </a:bodyPr>
          <a:lstStyle/>
          <a:p>
            <a:pPr algn="ctr">
              <a:defRPr/>
            </a:pPr>
            <a:endParaRPr lang="zh-CN" altLang="en-US" kern="0">
              <a:solidFill>
                <a:prstClr val="white"/>
              </a:solidFill>
            </a:endParaRPr>
          </a:p>
        </p:txBody>
      </p:sp>
      <p:sp>
        <p:nvSpPr>
          <p:cNvPr id="30" name="MH_Other_16"/>
          <p:cNvSpPr/>
          <p:nvPr>
            <p:custDataLst>
              <p:tags r:id="rId6"/>
            </p:custDataLst>
          </p:nvPr>
        </p:nvSpPr>
        <p:spPr>
          <a:xfrm>
            <a:off x="9611039" y="3260756"/>
            <a:ext cx="783132" cy="781951"/>
          </a:xfrm>
          <a:prstGeom prst="ellipse">
            <a:avLst/>
          </a:prstGeom>
          <a:solidFill>
            <a:srgbClr val="FEFFFF"/>
          </a:soli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r>
              <a:rPr lang="en-US" altLang="zh-CN" kern="0" dirty="0">
                <a:solidFill>
                  <a:srgbClr val="404040"/>
                </a:solidFill>
              </a:rPr>
              <a:t>03</a:t>
            </a:r>
            <a:endParaRPr lang="zh-CN" altLang="en-US" kern="0" dirty="0">
              <a:solidFill>
                <a:srgbClr val="404040"/>
              </a:solidFill>
            </a:endParaRPr>
          </a:p>
        </p:txBody>
      </p:sp>
      <p:sp>
        <p:nvSpPr>
          <p:cNvPr id="31" name="矩形 30"/>
          <p:cNvSpPr/>
          <p:nvPr/>
        </p:nvSpPr>
        <p:spPr>
          <a:xfrm>
            <a:off x="8744034" y="1670236"/>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32" name="矩形 31"/>
          <p:cNvSpPr/>
          <p:nvPr/>
        </p:nvSpPr>
        <p:spPr>
          <a:xfrm>
            <a:off x="1136129" y="4346295"/>
            <a:ext cx="9919743" cy="1218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3" name="KSO_Shape"/>
          <p:cNvSpPr/>
          <p:nvPr/>
        </p:nvSpPr>
        <p:spPr bwMode="auto">
          <a:xfrm>
            <a:off x="183629" y="4839495"/>
            <a:ext cx="595086" cy="386806"/>
          </a:xfrm>
          <a:custGeom>
            <a:avLst/>
            <a:gdLst>
              <a:gd name="T0" fmla="*/ 2147483646 w 2758"/>
              <a:gd name="T1" fmla="*/ 2147483646 h 1666"/>
              <a:gd name="T2" fmla="*/ 2147483646 w 2758"/>
              <a:gd name="T3" fmla="*/ 2147483646 h 1666"/>
              <a:gd name="T4" fmla="*/ 2147483646 w 2758"/>
              <a:gd name="T5" fmla="*/ 2147483646 h 1666"/>
              <a:gd name="T6" fmla="*/ 2147483646 w 2758"/>
              <a:gd name="T7" fmla="*/ 2147483646 h 1666"/>
              <a:gd name="T8" fmla="*/ 2147483646 w 2758"/>
              <a:gd name="T9" fmla="*/ 2147483646 h 1666"/>
              <a:gd name="T10" fmla="*/ 2147483646 w 2758"/>
              <a:gd name="T11" fmla="*/ 2147483646 h 1666"/>
              <a:gd name="T12" fmla="*/ 2147483646 w 2758"/>
              <a:gd name="T13" fmla="*/ 2147483646 h 1666"/>
              <a:gd name="T14" fmla="*/ 2147483646 w 2758"/>
              <a:gd name="T15" fmla="*/ 2147483646 h 1666"/>
              <a:gd name="T16" fmla="*/ 2147483646 w 2758"/>
              <a:gd name="T17" fmla="*/ 2147483646 h 1666"/>
              <a:gd name="T18" fmla="*/ 2147483646 w 2758"/>
              <a:gd name="T19" fmla="*/ 2147483646 h 1666"/>
              <a:gd name="T20" fmla="*/ 2147483646 w 2758"/>
              <a:gd name="T21" fmla="*/ 2147483646 h 1666"/>
              <a:gd name="T22" fmla="*/ 2147483646 w 2758"/>
              <a:gd name="T23" fmla="*/ 2147483646 h 1666"/>
              <a:gd name="T24" fmla="*/ 2147483646 w 2758"/>
              <a:gd name="T25" fmla="*/ 2147483646 h 1666"/>
              <a:gd name="T26" fmla="*/ 2147483646 w 2758"/>
              <a:gd name="T27" fmla="*/ 2147483646 h 1666"/>
              <a:gd name="T28" fmla="*/ 2147483646 w 2758"/>
              <a:gd name="T29" fmla="*/ 2147483646 h 1666"/>
              <a:gd name="T30" fmla="*/ 2147483646 w 2758"/>
              <a:gd name="T31" fmla="*/ 2147483646 h 1666"/>
              <a:gd name="T32" fmla="*/ 2147483646 w 2758"/>
              <a:gd name="T33" fmla="*/ 2147483646 h 1666"/>
              <a:gd name="T34" fmla="*/ 2147483646 w 2758"/>
              <a:gd name="T35" fmla="*/ 2147483646 h 1666"/>
              <a:gd name="T36" fmla="*/ 2147483646 w 2758"/>
              <a:gd name="T37" fmla="*/ 2147483646 h 1666"/>
              <a:gd name="T38" fmla="*/ 2147483646 w 2758"/>
              <a:gd name="T39" fmla="*/ 2147483646 h 1666"/>
              <a:gd name="T40" fmla="*/ 2147483646 w 2758"/>
              <a:gd name="T41" fmla="*/ 2147483646 h 1666"/>
              <a:gd name="T42" fmla="*/ 2147483646 w 2758"/>
              <a:gd name="T43" fmla="*/ 2147483646 h 1666"/>
              <a:gd name="T44" fmla="*/ 2147483646 w 2758"/>
              <a:gd name="T45" fmla="*/ 2147483646 h 1666"/>
              <a:gd name="T46" fmla="*/ 2147483646 w 2758"/>
              <a:gd name="T47" fmla="*/ 2147483646 h 1666"/>
              <a:gd name="T48" fmla="*/ 2147483646 w 2758"/>
              <a:gd name="T49" fmla="*/ 2147483646 h 1666"/>
              <a:gd name="T50" fmla="*/ 2147483646 w 2758"/>
              <a:gd name="T51" fmla="*/ 2147483646 h 1666"/>
              <a:gd name="T52" fmla="*/ 2147483646 w 2758"/>
              <a:gd name="T53" fmla="*/ 2147483646 h 1666"/>
              <a:gd name="T54" fmla="*/ 2147483646 w 2758"/>
              <a:gd name="T55" fmla="*/ 2147483646 h 1666"/>
              <a:gd name="T56" fmla="*/ 2147483646 w 2758"/>
              <a:gd name="T57" fmla="*/ 2147483646 h 1666"/>
              <a:gd name="T58" fmla="*/ 2147483646 w 2758"/>
              <a:gd name="T59" fmla="*/ 2147483646 h 1666"/>
              <a:gd name="T60" fmla="*/ 2147483646 w 2758"/>
              <a:gd name="T61" fmla="*/ 2147483646 h 1666"/>
              <a:gd name="T62" fmla="*/ 2147483646 w 2758"/>
              <a:gd name="T63" fmla="*/ 2147483646 h 1666"/>
              <a:gd name="T64" fmla="*/ 2147483646 w 2758"/>
              <a:gd name="T65" fmla="*/ 2147483646 h 1666"/>
              <a:gd name="T66" fmla="*/ 2147483646 w 2758"/>
              <a:gd name="T67" fmla="*/ 2147483646 h 1666"/>
              <a:gd name="T68" fmla="*/ 2147483646 w 2758"/>
              <a:gd name="T69" fmla="*/ 2147483646 h 1666"/>
              <a:gd name="T70" fmla="*/ 2147483646 w 2758"/>
              <a:gd name="T71" fmla="*/ 2147483646 h 1666"/>
              <a:gd name="T72" fmla="*/ 2147483646 w 2758"/>
              <a:gd name="T73" fmla="*/ 2147483646 h 1666"/>
              <a:gd name="T74" fmla="*/ 2147483646 w 2758"/>
              <a:gd name="T75" fmla="*/ 2147483646 h 1666"/>
              <a:gd name="T76" fmla="*/ 2147483646 w 2758"/>
              <a:gd name="T77" fmla="*/ 2147483646 h 1666"/>
              <a:gd name="T78" fmla="*/ 2147483646 w 2758"/>
              <a:gd name="T79" fmla="*/ 2147483646 h 1666"/>
              <a:gd name="T80" fmla="*/ 2147483646 w 2758"/>
              <a:gd name="T81" fmla="*/ 2147483646 h 1666"/>
              <a:gd name="T82" fmla="*/ 2147483646 w 2758"/>
              <a:gd name="T83" fmla="*/ 2147483646 h 1666"/>
              <a:gd name="T84" fmla="*/ 2147483646 w 2758"/>
              <a:gd name="T85" fmla="*/ 2147483646 h 1666"/>
              <a:gd name="T86" fmla="*/ 2147483646 w 2758"/>
              <a:gd name="T87" fmla="*/ 2147483646 h 1666"/>
              <a:gd name="T88" fmla="*/ 2147483646 w 2758"/>
              <a:gd name="T89" fmla="*/ 2147483646 h 1666"/>
              <a:gd name="T90" fmla="*/ 2147483646 w 2758"/>
              <a:gd name="T91" fmla="*/ 2147483646 h 1666"/>
              <a:gd name="T92" fmla="*/ 2147483646 w 2758"/>
              <a:gd name="T93" fmla="*/ 2147483646 h 1666"/>
              <a:gd name="T94" fmla="*/ 2147483646 w 2758"/>
              <a:gd name="T95" fmla="*/ 2147483646 h 1666"/>
              <a:gd name="T96" fmla="*/ 2147483646 w 2758"/>
              <a:gd name="T97" fmla="*/ 2147483646 h 1666"/>
              <a:gd name="T98" fmla="*/ 2147483646 w 2758"/>
              <a:gd name="T99" fmla="*/ 2147483646 h 1666"/>
              <a:gd name="T100" fmla="*/ 2147483646 w 2758"/>
              <a:gd name="T101" fmla="*/ 2147483646 h 1666"/>
              <a:gd name="T102" fmla="*/ 2147483646 w 2758"/>
              <a:gd name="T103" fmla="*/ 2147483646 h 1666"/>
              <a:gd name="T104" fmla="*/ 2147483646 w 2758"/>
              <a:gd name="T105" fmla="*/ 2147483646 h 1666"/>
              <a:gd name="T106" fmla="*/ 2147483646 w 2758"/>
              <a:gd name="T107" fmla="*/ 2147483646 h 1666"/>
              <a:gd name="T108" fmla="*/ 2147483646 w 2758"/>
              <a:gd name="T109" fmla="*/ 2147483646 h 1666"/>
              <a:gd name="T110" fmla="*/ 2147483646 w 2758"/>
              <a:gd name="T111" fmla="*/ 2147483646 h 1666"/>
              <a:gd name="T112" fmla="*/ 2147483646 w 2758"/>
              <a:gd name="T113" fmla="*/ 2147483646 h 1666"/>
              <a:gd name="T114" fmla="*/ 2147483646 w 2758"/>
              <a:gd name="T115" fmla="*/ 2147483646 h 1666"/>
              <a:gd name="T116" fmla="*/ 2147483646 w 2758"/>
              <a:gd name="T117" fmla="*/ 2147483646 h 1666"/>
              <a:gd name="T118" fmla="*/ 2147483646 w 2758"/>
              <a:gd name="T119" fmla="*/ 2147483646 h 1666"/>
              <a:gd name="T120" fmla="*/ 2147483646 w 2758"/>
              <a:gd name="T121" fmla="*/ 2147483646 h 1666"/>
              <a:gd name="T122" fmla="*/ 2147483646 w 2758"/>
              <a:gd name="T123" fmla="*/ 2147483646 h 1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758" h="1666">
                <a:moveTo>
                  <a:pt x="931" y="1269"/>
                </a:moveTo>
                <a:lnTo>
                  <a:pt x="895" y="1297"/>
                </a:lnTo>
                <a:lnTo>
                  <a:pt x="864" y="1328"/>
                </a:lnTo>
                <a:lnTo>
                  <a:pt x="839" y="1359"/>
                </a:lnTo>
                <a:lnTo>
                  <a:pt x="816" y="1392"/>
                </a:lnTo>
                <a:lnTo>
                  <a:pt x="1102" y="1555"/>
                </a:lnTo>
                <a:lnTo>
                  <a:pt x="1172" y="1557"/>
                </a:lnTo>
                <a:lnTo>
                  <a:pt x="1210" y="1555"/>
                </a:lnTo>
                <a:lnTo>
                  <a:pt x="1243" y="1547"/>
                </a:lnTo>
                <a:lnTo>
                  <a:pt x="1269" y="1535"/>
                </a:lnTo>
                <a:lnTo>
                  <a:pt x="1293" y="1518"/>
                </a:lnTo>
                <a:lnTo>
                  <a:pt x="1310" y="1495"/>
                </a:lnTo>
                <a:lnTo>
                  <a:pt x="1323" y="1466"/>
                </a:lnTo>
                <a:lnTo>
                  <a:pt x="1331" y="1434"/>
                </a:lnTo>
                <a:lnTo>
                  <a:pt x="1333" y="1397"/>
                </a:lnTo>
                <a:lnTo>
                  <a:pt x="1164" y="1397"/>
                </a:lnTo>
                <a:lnTo>
                  <a:pt x="931" y="1269"/>
                </a:lnTo>
                <a:close/>
                <a:moveTo>
                  <a:pt x="1060" y="975"/>
                </a:moveTo>
                <a:lnTo>
                  <a:pt x="1026" y="983"/>
                </a:lnTo>
                <a:lnTo>
                  <a:pt x="993" y="992"/>
                </a:lnTo>
                <a:lnTo>
                  <a:pt x="964" y="1006"/>
                </a:lnTo>
                <a:lnTo>
                  <a:pt x="937" y="1021"/>
                </a:lnTo>
                <a:lnTo>
                  <a:pt x="912" y="1040"/>
                </a:lnTo>
                <a:lnTo>
                  <a:pt x="891" y="1061"/>
                </a:lnTo>
                <a:lnTo>
                  <a:pt x="872" y="1084"/>
                </a:lnTo>
                <a:lnTo>
                  <a:pt x="855" y="1111"/>
                </a:lnTo>
                <a:lnTo>
                  <a:pt x="1195" y="1292"/>
                </a:lnTo>
                <a:lnTo>
                  <a:pt x="1352" y="1296"/>
                </a:lnTo>
                <a:lnTo>
                  <a:pt x="1392" y="1294"/>
                </a:lnTo>
                <a:lnTo>
                  <a:pt x="1427" y="1288"/>
                </a:lnTo>
                <a:lnTo>
                  <a:pt x="1456" y="1276"/>
                </a:lnTo>
                <a:lnTo>
                  <a:pt x="1481" y="1263"/>
                </a:lnTo>
                <a:lnTo>
                  <a:pt x="1500" y="1244"/>
                </a:lnTo>
                <a:lnTo>
                  <a:pt x="1513" y="1221"/>
                </a:lnTo>
                <a:lnTo>
                  <a:pt x="1521" y="1192"/>
                </a:lnTo>
                <a:lnTo>
                  <a:pt x="1523" y="1161"/>
                </a:lnTo>
                <a:lnTo>
                  <a:pt x="1521" y="1142"/>
                </a:lnTo>
                <a:lnTo>
                  <a:pt x="1517" y="1121"/>
                </a:lnTo>
                <a:lnTo>
                  <a:pt x="1510" y="1096"/>
                </a:lnTo>
                <a:lnTo>
                  <a:pt x="1498" y="1071"/>
                </a:lnTo>
                <a:lnTo>
                  <a:pt x="1241" y="1075"/>
                </a:lnTo>
                <a:lnTo>
                  <a:pt x="1060" y="975"/>
                </a:lnTo>
                <a:close/>
                <a:moveTo>
                  <a:pt x="1137" y="668"/>
                </a:moveTo>
                <a:lnTo>
                  <a:pt x="1104" y="670"/>
                </a:lnTo>
                <a:lnTo>
                  <a:pt x="1074" y="676"/>
                </a:lnTo>
                <a:lnTo>
                  <a:pt x="1047" y="687"/>
                </a:lnTo>
                <a:lnTo>
                  <a:pt x="1020" y="702"/>
                </a:lnTo>
                <a:lnTo>
                  <a:pt x="997" y="722"/>
                </a:lnTo>
                <a:lnTo>
                  <a:pt x="976" y="745"/>
                </a:lnTo>
                <a:lnTo>
                  <a:pt x="954" y="772"/>
                </a:lnTo>
                <a:lnTo>
                  <a:pt x="937" y="804"/>
                </a:lnTo>
                <a:lnTo>
                  <a:pt x="1269" y="969"/>
                </a:lnTo>
                <a:lnTo>
                  <a:pt x="1454" y="971"/>
                </a:lnTo>
                <a:lnTo>
                  <a:pt x="1502" y="969"/>
                </a:lnTo>
                <a:lnTo>
                  <a:pt x="1542" y="962"/>
                </a:lnTo>
                <a:lnTo>
                  <a:pt x="1579" y="952"/>
                </a:lnTo>
                <a:lnTo>
                  <a:pt x="1608" y="937"/>
                </a:lnTo>
                <a:lnTo>
                  <a:pt x="1631" y="916"/>
                </a:lnTo>
                <a:lnTo>
                  <a:pt x="1646" y="893"/>
                </a:lnTo>
                <a:lnTo>
                  <a:pt x="1656" y="864"/>
                </a:lnTo>
                <a:lnTo>
                  <a:pt x="1659" y="833"/>
                </a:lnTo>
                <a:lnTo>
                  <a:pt x="1657" y="810"/>
                </a:lnTo>
                <a:lnTo>
                  <a:pt x="1650" y="789"/>
                </a:lnTo>
                <a:lnTo>
                  <a:pt x="1640" y="772"/>
                </a:lnTo>
                <a:lnTo>
                  <a:pt x="1625" y="758"/>
                </a:lnTo>
                <a:lnTo>
                  <a:pt x="1604" y="749"/>
                </a:lnTo>
                <a:lnTo>
                  <a:pt x="1579" y="741"/>
                </a:lnTo>
                <a:lnTo>
                  <a:pt x="1550" y="735"/>
                </a:lnTo>
                <a:lnTo>
                  <a:pt x="1517" y="733"/>
                </a:lnTo>
                <a:lnTo>
                  <a:pt x="1293" y="733"/>
                </a:lnTo>
                <a:lnTo>
                  <a:pt x="1273" y="718"/>
                </a:lnTo>
                <a:lnTo>
                  <a:pt x="1254" y="704"/>
                </a:lnTo>
                <a:lnTo>
                  <a:pt x="1233" y="693"/>
                </a:lnTo>
                <a:lnTo>
                  <a:pt x="1214" y="683"/>
                </a:lnTo>
                <a:lnTo>
                  <a:pt x="1195" y="678"/>
                </a:lnTo>
                <a:lnTo>
                  <a:pt x="1175" y="672"/>
                </a:lnTo>
                <a:lnTo>
                  <a:pt x="1156" y="668"/>
                </a:lnTo>
                <a:lnTo>
                  <a:pt x="1137" y="668"/>
                </a:lnTo>
                <a:close/>
                <a:moveTo>
                  <a:pt x="1694" y="240"/>
                </a:moveTo>
                <a:lnTo>
                  <a:pt x="1898" y="466"/>
                </a:lnTo>
                <a:lnTo>
                  <a:pt x="1874" y="497"/>
                </a:lnTo>
                <a:lnTo>
                  <a:pt x="1855" y="520"/>
                </a:lnTo>
                <a:lnTo>
                  <a:pt x="2251" y="518"/>
                </a:lnTo>
                <a:lnTo>
                  <a:pt x="2303" y="516"/>
                </a:lnTo>
                <a:lnTo>
                  <a:pt x="2351" y="516"/>
                </a:lnTo>
                <a:lnTo>
                  <a:pt x="2395" y="512"/>
                </a:lnTo>
                <a:lnTo>
                  <a:pt x="2435" y="511"/>
                </a:lnTo>
                <a:lnTo>
                  <a:pt x="2474" y="505"/>
                </a:lnTo>
                <a:lnTo>
                  <a:pt x="2508" y="501"/>
                </a:lnTo>
                <a:lnTo>
                  <a:pt x="2539" y="493"/>
                </a:lnTo>
                <a:lnTo>
                  <a:pt x="2568" y="488"/>
                </a:lnTo>
                <a:lnTo>
                  <a:pt x="2593" y="478"/>
                </a:lnTo>
                <a:lnTo>
                  <a:pt x="2614" y="470"/>
                </a:lnTo>
                <a:lnTo>
                  <a:pt x="2631" y="459"/>
                </a:lnTo>
                <a:lnTo>
                  <a:pt x="2647" y="449"/>
                </a:lnTo>
                <a:lnTo>
                  <a:pt x="2658" y="436"/>
                </a:lnTo>
                <a:lnTo>
                  <a:pt x="2666" y="424"/>
                </a:lnTo>
                <a:lnTo>
                  <a:pt x="2672" y="411"/>
                </a:lnTo>
                <a:lnTo>
                  <a:pt x="2673" y="395"/>
                </a:lnTo>
                <a:lnTo>
                  <a:pt x="2672" y="380"/>
                </a:lnTo>
                <a:lnTo>
                  <a:pt x="2668" y="363"/>
                </a:lnTo>
                <a:lnTo>
                  <a:pt x="2662" y="349"/>
                </a:lnTo>
                <a:lnTo>
                  <a:pt x="2652" y="336"/>
                </a:lnTo>
                <a:lnTo>
                  <a:pt x="2639" y="324"/>
                </a:lnTo>
                <a:lnTo>
                  <a:pt x="2625" y="313"/>
                </a:lnTo>
                <a:lnTo>
                  <a:pt x="2608" y="301"/>
                </a:lnTo>
                <a:lnTo>
                  <a:pt x="2587" y="294"/>
                </a:lnTo>
                <a:lnTo>
                  <a:pt x="2566" y="284"/>
                </a:lnTo>
                <a:lnTo>
                  <a:pt x="2541" y="278"/>
                </a:lnTo>
                <a:lnTo>
                  <a:pt x="2512" y="273"/>
                </a:lnTo>
                <a:lnTo>
                  <a:pt x="2481" y="267"/>
                </a:lnTo>
                <a:lnTo>
                  <a:pt x="2449" y="263"/>
                </a:lnTo>
                <a:lnTo>
                  <a:pt x="2412" y="261"/>
                </a:lnTo>
                <a:lnTo>
                  <a:pt x="2374" y="259"/>
                </a:lnTo>
                <a:lnTo>
                  <a:pt x="2334" y="259"/>
                </a:lnTo>
                <a:lnTo>
                  <a:pt x="1694" y="240"/>
                </a:lnTo>
                <a:close/>
                <a:moveTo>
                  <a:pt x="1060" y="109"/>
                </a:moveTo>
                <a:lnTo>
                  <a:pt x="1039" y="117"/>
                </a:lnTo>
                <a:lnTo>
                  <a:pt x="1018" y="125"/>
                </a:lnTo>
                <a:lnTo>
                  <a:pt x="993" y="134"/>
                </a:lnTo>
                <a:lnTo>
                  <a:pt x="966" y="146"/>
                </a:lnTo>
                <a:lnTo>
                  <a:pt x="937" y="159"/>
                </a:lnTo>
                <a:lnTo>
                  <a:pt x="906" y="173"/>
                </a:lnTo>
                <a:lnTo>
                  <a:pt x="872" y="188"/>
                </a:lnTo>
                <a:lnTo>
                  <a:pt x="835" y="203"/>
                </a:lnTo>
                <a:lnTo>
                  <a:pt x="799" y="221"/>
                </a:lnTo>
                <a:lnTo>
                  <a:pt x="757" y="240"/>
                </a:lnTo>
                <a:lnTo>
                  <a:pt x="714" y="261"/>
                </a:lnTo>
                <a:lnTo>
                  <a:pt x="670" y="282"/>
                </a:lnTo>
                <a:lnTo>
                  <a:pt x="622" y="305"/>
                </a:lnTo>
                <a:lnTo>
                  <a:pt x="572" y="328"/>
                </a:lnTo>
                <a:lnTo>
                  <a:pt x="520" y="353"/>
                </a:lnTo>
                <a:lnTo>
                  <a:pt x="467" y="380"/>
                </a:lnTo>
                <a:lnTo>
                  <a:pt x="150" y="380"/>
                </a:lnTo>
                <a:lnTo>
                  <a:pt x="123" y="480"/>
                </a:lnTo>
                <a:lnTo>
                  <a:pt x="104" y="580"/>
                </a:lnTo>
                <a:lnTo>
                  <a:pt x="92" y="679"/>
                </a:lnTo>
                <a:lnTo>
                  <a:pt x="88" y="779"/>
                </a:lnTo>
                <a:lnTo>
                  <a:pt x="92" y="875"/>
                </a:lnTo>
                <a:lnTo>
                  <a:pt x="102" y="971"/>
                </a:lnTo>
                <a:lnTo>
                  <a:pt x="119" y="1069"/>
                </a:lnTo>
                <a:lnTo>
                  <a:pt x="142" y="1169"/>
                </a:lnTo>
                <a:lnTo>
                  <a:pt x="378" y="1169"/>
                </a:lnTo>
                <a:lnTo>
                  <a:pt x="417" y="1228"/>
                </a:lnTo>
                <a:lnTo>
                  <a:pt x="459" y="1286"/>
                </a:lnTo>
                <a:lnTo>
                  <a:pt x="501" y="1340"/>
                </a:lnTo>
                <a:lnTo>
                  <a:pt x="545" y="1390"/>
                </a:lnTo>
                <a:lnTo>
                  <a:pt x="591" y="1438"/>
                </a:lnTo>
                <a:lnTo>
                  <a:pt x="640" y="1482"/>
                </a:lnTo>
                <a:lnTo>
                  <a:pt x="688" y="1524"/>
                </a:lnTo>
                <a:lnTo>
                  <a:pt x="737" y="1562"/>
                </a:lnTo>
                <a:lnTo>
                  <a:pt x="757" y="1566"/>
                </a:lnTo>
                <a:lnTo>
                  <a:pt x="774" y="1568"/>
                </a:lnTo>
                <a:lnTo>
                  <a:pt x="787" y="1570"/>
                </a:lnTo>
                <a:lnTo>
                  <a:pt x="797" y="1570"/>
                </a:lnTo>
                <a:lnTo>
                  <a:pt x="805" y="1570"/>
                </a:lnTo>
                <a:lnTo>
                  <a:pt x="814" y="1570"/>
                </a:lnTo>
                <a:lnTo>
                  <a:pt x="826" y="1568"/>
                </a:lnTo>
                <a:lnTo>
                  <a:pt x="839" y="1566"/>
                </a:lnTo>
                <a:lnTo>
                  <a:pt x="855" y="1564"/>
                </a:lnTo>
                <a:lnTo>
                  <a:pt x="872" y="1562"/>
                </a:lnTo>
                <a:lnTo>
                  <a:pt x="891" y="1559"/>
                </a:lnTo>
                <a:lnTo>
                  <a:pt x="912" y="1555"/>
                </a:lnTo>
                <a:lnTo>
                  <a:pt x="695" y="1441"/>
                </a:lnTo>
                <a:lnTo>
                  <a:pt x="720" y="1380"/>
                </a:lnTo>
                <a:lnTo>
                  <a:pt x="753" y="1322"/>
                </a:lnTo>
                <a:lnTo>
                  <a:pt x="791" y="1267"/>
                </a:lnTo>
                <a:lnTo>
                  <a:pt x="835" y="1215"/>
                </a:lnTo>
                <a:lnTo>
                  <a:pt x="728" y="1155"/>
                </a:lnTo>
                <a:lnTo>
                  <a:pt x="753" y="1107"/>
                </a:lnTo>
                <a:lnTo>
                  <a:pt x="778" y="1065"/>
                </a:lnTo>
                <a:lnTo>
                  <a:pt x="803" y="1027"/>
                </a:lnTo>
                <a:lnTo>
                  <a:pt x="830" y="994"/>
                </a:lnTo>
                <a:lnTo>
                  <a:pt x="855" y="967"/>
                </a:lnTo>
                <a:lnTo>
                  <a:pt x="883" y="942"/>
                </a:lnTo>
                <a:lnTo>
                  <a:pt x="910" y="925"/>
                </a:lnTo>
                <a:lnTo>
                  <a:pt x="939" y="912"/>
                </a:lnTo>
                <a:lnTo>
                  <a:pt x="816" y="846"/>
                </a:lnTo>
                <a:lnTo>
                  <a:pt x="832" y="812"/>
                </a:lnTo>
                <a:lnTo>
                  <a:pt x="849" y="781"/>
                </a:lnTo>
                <a:lnTo>
                  <a:pt x="864" y="750"/>
                </a:lnTo>
                <a:lnTo>
                  <a:pt x="882" y="724"/>
                </a:lnTo>
                <a:lnTo>
                  <a:pt x="899" y="697"/>
                </a:lnTo>
                <a:lnTo>
                  <a:pt x="918" y="674"/>
                </a:lnTo>
                <a:lnTo>
                  <a:pt x="937" y="653"/>
                </a:lnTo>
                <a:lnTo>
                  <a:pt x="956" y="633"/>
                </a:lnTo>
                <a:lnTo>
                  <a:pt x="976" y="616"/>
                </a:lnTo>
                <a:lnTo>
                  <a:pt x="997" y="603"/>
                </a:lnTo>
                <a:lnTo>
                  <a:pt x="1020" y="591"/>
                </a:lnTo>
                <a:lnTo>
                  <a:pt x="1041" y="580"/>
                </a:lnTo>
                <a:lnTo>
                  <a:pt x="1064" y="572"/>
                </a:lnTo>
                <a:lnTo>
                  <a:pt x="1087" y="566"/>
                </a:lnTo>
                <a:lnTo>
                  <a:pt x="1112" y="564"/>
                </a:lnTo>
                <a:lnTo>
                  <a:pt x="1137" y="562"/>
                </a:lnTo>
                <a:lnTo>
                  <a:pt x="1181" y="566"/>
                </a:lnTo>
                <a:lnTo>
                  <a:pt x="1225" y="578"/>
                </a:lnTo>
                <a:lnTo>
                  <a:pt x="1248" y="585"/>
                </a:lnTo>
                <a:lnTo>
                  <a:pt x="1271" y="597"/>
                </a:lnTo>
                <a:lnTo>
                  <a:pt x="1294" y="610"/>
                </a:lnTo>
                <a:lnTo>
                  <a:pt x="1317" y="624"/>
                </a:lnTo>
                <a:lnTo>
                  <a:pt x="1477" y="622"/>
                </a:lnTo>
                <a:lnTo>
                  <a:pt x="1431" y="599"/>
                </a:lnTo>
                <a:lnTo>
                  <a:pt x="1385" y="568"/>
                </a:lnTo>
                <a:lnTo>
                  <a:pt x="1335" y="530"/>
                </a:lnTo>
                <a:lnTo>
                  <a:pt x="1285" y="484"/>
                </a:lnTo>
                <a:lnTo>
                  <a:pt x="1248" y="505"/>
                </a:lnTo>
                <a:lnTo>
                  <a:pt x="1214" y="524"/>
                </a:lnTo>
                <a:lnTo>
                  <a:pt x="1177" y="539"/>
                </a:lnTo>
                <a:lnTo>
                  <a:pt x="1139" y="553"/>
                </a:lnTo>
                <a:lnTo>
                  <a:pt x="1102" y="562"/>
                </a:lnTo>
                <a:lnTo>
                  <a:pt x="1064" y="570"/>
                </a:lnTo>
                <a:lnTo>
                  <a:pt x="1026" y="574"/>
                </a:lnTo>
                <a:lnTo>
                  <a:pt x="987" y="576"/>
                </a:lnTo>
                <a:lnTo>
                  <a:pt x="947" y="572"/>
                </a:lnTo>
                <a:lnTo>
                  <a:pt x="943" y="466"/>
                </a:lnTo>
                <a:lnTo>
                  <a:pt x="972" y="468"/>
                </a:lnTo>
                <a:lnTo>
                  <a:pt x="1014" y="466"/>
                </a:lnTo>
                <a:lnTo>
                  <a:pt x="1056" y="461"/>
                </a:lnTo>
                <a:lnTo>
                  <a:pt x="1099" y="453"/>
                </a:lnTo>
                <a:lnTo>
                  <a:pt x="1141" y="441"/>
                </a:lnTo>
                <a:lnTo>
                  <a:pt x="1181" y="424"/>
                </a:lnTo>
                <a:lnTo>
                  <a:pt x="1221" y="405"/>
                </a:lnTo>
                <a:lnTo>
                  <a:pt x="1262" y="384"/>
                </a:lnTo>
                <a:lnTo>
                  <a:pt x="1302" y="357"/>
                </a:lnTo>
                <a:lnTo>
                  <a:pt x="1339" y="401"/>
                </a:lnTo>
                <a:lnTo>
                  <a:pt x="1375" y="440"/>
                </a:lnTo>
                <a:lnTo>
                  <a:pt x="1414" y="474"/>
                </a:lnTo>
                <a:lnTo>
                  <a:pt x="1450" y="499"/>
                </a:lnTo>
                <a:lnTo>
                  <a:pt x="1487" y="520"/>
                </a:lnTo>
                <a:lnTo>
                  <a:pt x="1525" y="536"/>
                </a:lnTo>
                <a:lnTo>
                  <a:pt x="1561" y="545"/>
                </a:lnTo>
                <a:lnTo>
                  <a:pt x="1600" y="547"/>
                </a:lnTo>
                <a:lnTo>
                  <a:pt x="1623" y="547"/>
                </a:lnTo>
                <a:lnTo>
                  <a:pt x="1646" y="543"/>
                </a:lnTo>
                <a:lnTo>
                  <a:pt x="1669" y="536"/>
                </a:lnTo>
                <a:lnTo>
                  <a:pt x="1692" y="526"/>
                </a:lnTo>
                <a:lnTo>
                  <a:pt x="1713" y="514"/>
                </a:lnTo>
                <a:lnTo>
                  <a:pt x="1734" y="501"/>
                </a:lnTo>
                <a:lnTo>
                  <a:pt x="1753" y="484"/>
                </a:lnTo>
                <a:lnTo>
                  <a:pt x="1773" y="464"/>
                </a:lnTo>
                <a:lnTo>
                  <a:pt x="1502" y="155"/>
                </a:lnTo>
                <a:lnTo>
                  <a:pt x="1060" y="109"/>
                </a:lnTo>
                <a:close/>
                <a:moveTo>
                  <a:pt x="1054" y="0"/>
                </a:moveTo>
                <a:lnTo>
                  <a:pt x="1536" y="54"/>
                </a:lnTo>
                <a:lnTo>
                  <a:pt x="1608" y="134"/>
                </a:lnTo>
                <a:lnTo>
                  <a:pt x="2318" y="154"/>
                </a:lnTo>
                <a:lnTo>
                  <a:pt x="2378" y="155"/>
                </a:lnTo>
                <a:lnTo>
                  <a:pt x="2431" y="157"/>
                </a:lnTo>
                <a:lnTo>
                  <a:pt x="2481" y="161"/>
                </a:lnTo>
                <a:lnTo>
                  <a:pt x="2528" y="167"/>
                </a:lnTo>
                <a:lnTo>
                  <a:pt x="2568" y="175"/>
                </a:lnTo>
                <a:lnTo>
                  <a:pt x="2602" y="184"/>
                </a:lnTo>
                <a:lnTo>
                  <a:pt x="2635" y="196"/>
                </a:lnTo>
                <a:lnTo>
                  <a:pt x="2662" y="207"/>
                </a:lnTo>
                <a:lnTo>
                  <a:pt x="2683" y="223"/>
                </a:lnTo>
                <a:lnTo>
                  <a:pt x="2704" y="240"/>
                </a:lnTo>
                <a:lnTo>
                  <a:pt x="2720" y="259"/>
                </a:lnTo>
                <a:lnTo>
                  <a:pt x="2735" y="280"/>
                </a:lnTo>
                <a:lnTo>
                  <a:pt x="2745" y="305"/>
                </a:lnTo>
                <a:lnTo>
                  <a:pt x="2752" y="332"/>
                </a:lnTo>
                <a:lnTo>
                  <a:pt x="2756" y="361"/>
                </a:lnTo>
                <a:lnTo>
                  <a:pt x="2758" y="393"/>
                </a:lnTo>
                <a:lnTo>
                  <a:pt x="2756" y="420"/>
                </a:lnTo>
                <a:lnTo>
                  <a:pt x="2752" y="447"/>
                </a:lnTo>
                <a:lnTo>
                  <a:pt x="2745" y="470"/>
                </a:lnTo>
                <a:lnTo>
                  <a:pt x="2733" y="493"/>
                </a:lnTo>
                <a:lnTo>
                  <a:pt x="2720" y="514"/>
                </a:lnTo>
                <a:lnTo>
                  <a:pt x="2700" y="532"/>
                </a:lnTo>
                <a:lnTo>
                  <a:pt x="2681" y="549"/>
                </a:lnTo>
                <a:lnTo>
                  <a:pt x="2656" y="564"/>
                </a:lnTo>
                <a:lnTo>
                  <a:pt x="2629" y="578"/>
                </a:lnTo>
                <a:lnTo>
                  <a:pt x="2599" y="589"/>
                </a:lnTo>
                <a:lnTo>
                  <a:pt x="2566" y="601"/>
                </a:lnTo>
                <a:lnTo>
                  <a:pt x="2529" y="608"/>
                </a:lnTo>
                <a:lnTo>
                  <a:pt x="2489" y="614"/>
                </a:lnTo>
                <a:lnTo>
                  <a:pt x="2447" y="618"/>
                </a:lnTo>
                <a:lnTo>
                  <a:pt x="2401" y="622"/>
                </a:lnTo>
                <a:lnTo>
                  <a:pt x="2353" y="622"/>
                </a:lnTo>
                <a:lnTo>
                  <a:pt x="1725" y="631"/>
                </a:lnTo>
                <a:lnTo>
                  <a:pt x="1661" y="649"/>
                </a:lnTo>
                <a:lnTo>
                  <a:pt x="1682" y="666"/>
                </a:lnTo>
                <a:lnTo>
                  <a:pt x="1700" y="685"/>
                </a:lnTo>
                <a:lnTo>
                  <a:pt x="1715" y="704"/>
                </a:lnTo>
                <a:lnTo>
                  <a:pt x="1727" y="727"/>
                </a:lnTo>
                <a:lnTo>
                  <a:pt x="1736" y="750"/>
                </a:lnTo>
                <a:lnTo>
                  <a:pt x="1744" y="777"/>
                </a:lnTo>
                <a:lnTo>
                  <a:pt x="1748" y="804"/>
                </a:lnTo>
                <a:lnTo>
                  <a:pt x="1748" y="835"/>
                </a:lnTo>
                <a:lnTo>
                  <a:pt x="1746" y="875"/>
                </a:lnTo>
                <a:lnTo>
                  <a:pt x="1738" y="912"/>
                </a:lnTo>
                <a:lnTo>
                  <a:pt x="1727" y="944"/>
                </a:lnTo>
                <a:lnTo>
                  <a:pt x="1709" y="973"/>
                </a:lnTo>
                <a:lnTo>
                  <a:pt x="1688" y="1000"/>
                </a:lnTo>
                <a:lnTo>
                  <a:pt x="1661" y="1021"/>
                </a:lnTo>
                <a:lnTo>
                  <a:pt x="1631" y="1040"/>
                </a:lnTo>
                <a:lnTo>
                  <a:pt x="1596" y="1056"/>
                </a:lnTo>
                <a:lnTo>
                  <a:pt x="1604" y="1084"/>
                </a:lnTo>
                <a:lnTo>
                  <a:pt x="1609" y="1111"/>
                </a:lnTo>
                <a:lnTo>
                  <a:pt x="1613" y="1136"/>
                </a:lnTo>
                <a:lnTo>
                  <a:pt x="1615" y="1159"/>
                </a:lnTo>
                <a:lnTo>
                  <a:pt x="1611" y="1207"/>
                </a:lnTo>
                <a:lnTo>
                  <a:pt x="1602" y="1251"/>
                </a:lnTo>
                <a:lnTo>
                  <a:pt x="1586" y="1290"/>
                </a:lnTo>
                <a:lnTo>
                  <a:pt x="1565" y="1321"/>
                </a:lnTo>
                <a:lnTo>
                  <a:pt x="1538" y="1347"/>
                </a:lnTo>
                <a:lnTo>
                  <a:pt x="1504" y="1370"/>
                </a:lnTo>
                <a:lnTo>
                  <a:pt x="1463" y="1386"/>
                </a:lnTo>
                <a:lnTo>
                  <a:pt x="1417" y="1397"/>
                </a:lnTo>
                <a:lnTo>
                  <a:pt x="1419" y="1416"/>
                </a:lnTo>
                <a:lnTo>
                  <a:pt x="1419" y="1432"/>
                </a:lnTo>
                <a:lnTo>
                  <a:pt x="1417" y="1459"/>
                </a:lnTo>
                <a:lnTo>
                  <a:pt x="1415" y="1486"/>
                </a:lnTo>
                <a:lnTo>
                  <a:pt x="1410" y="1511"/>
                </a:lnTo>
                <a:lnTo>
                  <a:pt x="1402" y="1532"/>
                </a:lnTo>
                <a:lnTo>
                  <a:pt x="1394" y="1553"/>
                </a:lnTo>
                <a:lnTo>
                  <a:pt x="1383" y="1572"/>
                </a:lnTo>
                <a:lnTo>
                  <a:pt x="1369" y="1589"/>
                </a:lnTo>
                <a:lnTo>
                  <a:pt x="1354" y="1605"/>
                </a:lnTo>
                <a:lnTo>
                  <a:pt x="1337" y="1618"/>
                </a:lnTo>
                <a:lnTo>
                  <a:pt x="1317" y="1630"/>
                </a:lnTo>
                <a:lnTo>
                  <a:pt x="1296" y="1639"/>
                </a:lnTo>
                <a:lnTo>
                  <a:pt x="1273" y="1649"/>
                </a:lnTo>
                <a:lnTo>
                  <a:pt x="1246" y="1654"/>
                </a:lnTo>
                <a:lnTo>
                  <a:pt x="1220" y="1658"/>
                </a:lnTo>
                <a:lnTo>
                  <a:pt x="1191" y="1662"/>
                </a:lnTo>
                <a:lnTo>
                  <a:pt x="1158" y="1662"/>
                </a:lnTo>
                <a:lnTo>
                  <a:pt x="1099" y="1658"/>
                </a:lnTo>
                <a:lnTo>
                  <a:pt x="1033" y="1624"/>
                </a:lnTo>
                <a:lnTo>
                  <a:pt x="979" y="1643"/>
                </a:lnTo>
                <a:lnTo>
                  <a:pt x="928" y="1656"/>
                </a:lnTo>
                <a:lnTo>
                  <a:pt x="876" y="1664"/>
                </a:lnTo>
                <a:lnTo>
                  <a:pt x="828" y="1666"/>
                </a:lnTo>
                <a:lnTo>
                  <a:pt x="809" y="1666"/>
                </a:lnTo>
                <a:lnTo>
                  <a:pt x="785" y="1664"/>
                </a:lnTo>
                <a:lnTo>
                  <a:pt x="757" y="1660"/>
                </a:lnTo>
                <a:lnTo>
                  <a:pt x="722" y="1656"/>
                </a:lnTo>
                <a:lnTo>
                  <a:pt x="676" y="1626"/>
                </a:lnTo>
                <a:lnTo>
                  <a:pt x="628" y="1591"/>
                </a:lnTo>
                <a:lnTo>
                  <a:pt x="578" y="1553"/>
                </a:lnTo>
                <a:lnTo>
                  <a:pt x="530" y="1509"/>
                </a:lnTo>
                <a:lnTo>
                  <a:pt x="482" y="1459"/>
                </a:lnTo>
                <a:lnTo>
                  <a:pt x="432" y="1403"/>
                </a:lnTo>
                <a:lnTo>
                  <a:pt x="382" y="1344"/>
                </a:lnTo>
                <a:lnTo>
                  <a:pt x="332" y="1280"/>
                </a:lnTo>
                <a:lnTo>
                  <a:pt x="83" y="1280"/>
                </a:lnTo>
                <a:lnTo>
                  <a:pt x="63" y="1219"/>
                </a:lnTo>
                <a:lnTo>
                  <a:pt x="46" y="1157"/>
                </a:lnTo>
                <a:lnTo>
                  <a:pt x="33" y="1096"/>
                </a:lnTo>
                <a:lnTo>
                  <a:pt x="19" y="1036"/>
                </a:lnTo>
                <a:lnTo>
                  <a:pt x="11" y="975"/>
                </a:lnTo>
                <a:lnTo>
                  <a:pt x="4" y="914"/>
                </a:lnTo>
                <a:lnTo>
                  <a:pt x="0" y="854"/>
                </a:lnTo>
                <a:lnTo>
                  <a:pt x="0" y="793"/>
                </a:lnTo>
                <a:lnTo>
                  <a:pt x="0" y="724"/>
                </a:lnTo>
                <a:lnTo>
                  <a:pt x="6" y="656"/>
                </a:lnTo>
                <a:lnTo>
                  <a:pt x="11" y="591"/>
                </a:lnTo>
                <a:lnTo>
                  <a:pt x="23" y="526"/>
                </a:lnTo>
                <a:lnTo>
                  <a:pt x="34" y="463"/>
                </a:lnTo>
                <a:lnTo>
                  <a:pt x="52" y="399"/>
                </a:lnTo>
                <a:lnTo>
                  <a:pt x="69" y="336"/>
                </a:lnTo>
                <a:lnTo>
                  <a:pt x="92" y="276"/>
                </a:lnTo>
                <a:lnTo>
                  <a:pt x="465" y="276"/>
                </a:lnTo>
                <a:lnTo>
                  <a:pt x="530" y="236"/>
                </a:lnTo>
                <a:lnTo>
                  <a:pt x="599" y="200"/>
                </a:lnTo>
                <a:lnTo>
                  <a:pt x="668" y="163"/>
                </a:lnTo>
                <a:lnTo>
                  <a:pt x="741" y="129"/>
                </a:lnTo>
                <a:lnTo>
                  <a:pt x="816" y="94"/>
                </a:lnTo>
                <a:lnTo>
                  <a:pt x="893" y="61"/>
                </a:lnTo>
                <a:lnTo>
                  <a:pt x="972" y="31"/>
                </a:lnTo>
                <a:lnTo>
                  <a:pt x="1054"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矩形 33"/>
          <p:cNvSpPr/>
          <p:nvPr/>
        </p:nvSpPr>
        <p:spPr>
          <a:xfrm>
            <a:off x="1136129" y="5456519"/>
            <a:ext cx="9919743" cy="1218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5" name="KSO_Shape"/>
          <p:cNvSpPr/>
          <p:nvPr/>
        </p:nvSpPr>
        <p:spPr bwMode="auto">
          <a:xfrm>
            <a:off x="183629" y="5949719"/>
            <a:ext cx="595086" cy="386806"/>
          </a:xfrm>
          <a:custGeom>
            <a:avLst/>
            <a:gdLst>
              <a:gd name="T0" fmla="*/ 2147483646 w 2758"/>
              <a:gd name="T1" fmla="*/ 2147483646 h 1666"/>
              <a:gd name="T2" fmla="*/ 2147483646 w 2758"/>
              <a:gd name="T3" fmla="*/ 2147483646 h 1666"/>
              <a:gd name="T4" fmla="*/ 2147483646 w 2758"/>
              <a:gd name="T5" fmla="*/ 2147483646 h 1666"/>
              <a:gd name="T6" fmla="*/ 2147483646 w 2758"/>
              <a:gd name="T7" fmla="*/ 2147483646 h 1666"/>
              <a:gd name="T8" fmla="*/ 2147483646 w 2758"/>
              <a:gd name="T9" fmla="*/ 2147483646 h 1666"/>
              <a:gd name="T10" fmla="*/ 2147483646 w 2758"/>
              <a:gd name="T11" fmla="*/ 2147483646 h 1666"/>
              <a:gd name="T12" fmla="*/ 2147483646 w 2758"/>
              <a:gd name="T13" fmla="*/ 2147483646 h 1666"/>
              <a:gd name="T14" fmla="*/ 2147483646 w 2758"/>
              <a:gd name="T15" fmla="*/ 2147483646 h 1666"/>
              <a:gd name="T16" fmla="*/ 2147483646 w 2758"/>
              <a:gd name="T17" fmla="*/ 2147483646 h 1666"/>
              <a:gd name="T18" fmla="*/ 2147483646 w 2758"/>
              <a:gd name="T19" fmla="*/ 2147483646 h 1666"/>
              <a:gd name="T20" fmla="*/ 2147483646 w 2758"/>
              <a:gd name="T21" fmla="*/ 2147483646 h 1666"/>
              <a:gd name="T22" fmla="*/ 2147483646 w 2758"/>
              <a:gd name="T23" fmla="*/ 2147483646 h 1666"/>
              <a:gd name="T24" fmla="*/ 2147483646 w 2758"/>
              <a:gd name="T25" fmla="*/ 2147483646 h 1666"/>
              <a:gd name="T26" fmla="*/ 2147483646 w 2758"/>
              <a:gd name="T27" fmla="*/ 2147483646 h 1666"/>
              <a:gd name="T28" fmla="*/ 2147483646 w 2758"/>
              <a:gd name="T29" fmla="*/ 2147483646 h 1666"/>
              <a:gd name="T30" fmla="*/ 2147483646 w 2758"/>
              <a:gd name="T31" fmla="*/ 2147483646 h 1666"/>
              <a:gd name="T32" fmla="*/ 2147483646 w 2758"/>
              <a:gd name="T33" fmla="*/ 2147483646 h 1666"/>
              <a:gd name="T34" fmla="*/ 2147483646 w 2758"/>
              <a:gd name="T35" fmla="*/ 2147483646 h 1666"/>
              <a:gd name="T36" fmla="*/ 2147483646 w 2758"/>
              <a:gd name="T37" fmla="*/ 2147483646 h 1666"/>
              <a:gd name="T38" fmla="*/ 2147483646 w 2758"/>
              <a:gd name="T39" fmla="*/ 2147483646 h 1666"/>
              <a:gd name="T40" fmla="*/ 2147483646 w 2758"/>
              <a:gd name="T41" fmla="*/ 2147483646 h 1666"/>
              <a:gd name="T42" fmla="*/ 2147483646 w 2758"/>
              <a:gd name="T43" fmla="*/ 2147483646 h 1666"/>
              <a:gd name="T44" fmla="*/ 2147483646 w 2758"/>
              <a:gd name="T45" fmla="*/ 2147483646 h 1666"/>
              <a:gd name="T46" fmla="*/ 2147483646 w 2758"/>
              <a:gd name="T47" fmla="*/ 2147483646 h 1666"/>
              <a:gd name="T48" fmla="*/ 2147483646 w 2758"/>
              <a:gd name="T49" fmla="*/ 2147483646 h 1666"/>
              <a:gd name="T50" fmla="*/ 2147483646 w 2758"/>
              <a:gd name="T51" fmla="*/ 2147483646 h 1666"/>
              <a:gd name="T52" fmla="*/ 2147483646 w 2758"/>
              <a:gd name="T53" fmla="*/ 2147483646 h 1666"/>
              <a:gd name="T54" fmla="*/ 2147483646 w 2758"/>
              <a:gd name="T55" fmla="*/ 2147483646 h 1666"/>
              <a:gd name="T56" fmla="*/ 2147483646 w 2758"/>
              <a:gd name="T57" fmla="*/ 2147483646 h 1666"/>
              <a:gd name="T58" fmla="*/ 2147483646 w 2758"/>
              <a:gd name="T59" fmla="*/ 2147483646 h 1666"/>
              <a:gd name="T60" fmla="*/ 2147483646 w 2758"/>
              <a:gd name="T61" fmla="*/ 2147483646 h 1666"/>
              <a:gd name="T62" fmla="*/ 2147483646 w 2758"/>
              <a:gd name="T63" fmla="*/ 2147483646 h 1666"/>
              <a:gd name="T64" fmla="*/ 2147483646 w 2758"/>
              <a:gd name="T65" fmla="*/ 2147483646 h 1666"/>
              <a:gd name="T66" fmla="*/ 2147483646 w 2758"/>
              <a:gd name="T67" fmla="*/ 2147483646 h 1666"/>
              <a:gd name="T68" fmla="*/ 2147483646 w 2758"/>
              <a:gd name="T69" fmla="*/ 2147483646 h 1666"/>
              <a:gd name="T70" fmla="*/ 2147483646 w 2758"/>
              <a:gd name="T71" fmla="*/ 2147483646 h 1666"/>
              <a:gd name="T72" fmla="*/ 2147483646 w 2758"/>
              <a:gd name="T73" fmla="*/ 2147483646 h 1666"/>
              <a:gd name="T74" fmla="*/ 2147483646 w 2758"/>
              <a:gd name="T75" fmla="*/ 2147483646 h 1666"/>
              <a:gd name="T76" fmla="*/ 2147483646 w 2758"/>
              <a:gd name="T77" fmla="*/ 2147483646 h 1666"/>
              <a:gd name="T78" fmla="*/ 2147483646 w 2758"/>
              <a:gd name="T79" fmla="*/ 2147483646 h 1666"/>
              <a:gd name="T80" fmla="*/ 2147483646 w 2758"/>
              <a:gd name="T81" fmla="*/ 2147483646 h 1666"/>
              <a:gd name="T82" fmla="*/ 2147483646 w 2758"/>
              <a:gd name="T83" fmla="*/ 2147483646 h 1666"/>
              <a:gd name="T84" fmla="*/ 2147483646 w 2758"/>
              <a:gd name="T85" fmla="*/ 2147483646 h 1666"/>
              <a:gd name="T86" fmla="*/ 2147483646 w 2758"/>
              <a:gd name="T87" fmla="*/ 2147483646 h 1666"/>
              <a:gd name="T88" fmla="*/ 2147483646 w 2758"/>
              <a:gd name="T89" fmla="*/ 2147483646 h 1666"/>
              <a:gd name="T90" fmla="*/ 2147483646 w 2758"/>
              <a:gd name="T91" fmla="*/ 2147483646 h 1666"/>
              <a:gd name="T92" fmla="*/ 2147483646 w 2758"/>
              <a:gd name="T93" fmla="*/ 2147483646 h 1666"/>
              <a:gd name="T94" fmla="*/ 2147483646 w 2758"/>
              <a:gd name="T95" fmla="*/ 2147483646 h 1666"/>
              <a:gd name="T96" fmla="*/ 2147483646 w 2758"/>
              <a:gd name="T97" fmla="*/ 2147483646 h 1666"/>
              <a:gd name="T98" fmla="*/ 2147483646 w 2758"/>
              <a:gd name="T99" fmla="*/ 2147483646 h 1666"/>
              <a:gd name="T100" fmla="*/ 2147483646 w 2758"/>
              <a:gd name="T101" fmla="*/ 2147483646 h 1666"/>
              <a:gd name="T102" fmla="*/ 2147483646 w 2758"/>
              <a:gd name="T103" fmla="*/ 2147483646 h 1666"/>
              <a:gd name="T104" fmla="*/ 2147483646 w 2758"/>
              <a:gd name="T105" fmla="*/ 2147483646 h 1666"/>
              <a:gd name="T106" fmla="*/ 2147483646 w 2758"/>
              <a:gd name="T107" fmla="*/ 2147483646 h 1666"/>
              <a:gd name="T108" fmla="*/ 2147483646 w 2758"/>
              <a:gd name="T109" fmla="*/ 2147483646 h 1666"/>
              <a:gd name="T110" fmla="*/ 2147483646 w 2758"/>
              <a:gd name="T111" fmla="*/ 2147483646 h 1666"/>
              <a:gd name="T112" fmla="*/ 2147483646 w 2758"/>
              <a:gd name="T113" fmla="*/ 2147483646 h 1666"/>
              <a:gd name="T114" fmla="*/ 2147483646 w 2758"/>
              <a:gd name="T115" fmla="*/ 2147483646 h 1666"/>
              <a:gd name="T116" fmla="*/ 2147483646 w 2758"/>
              <a:gd name="T117" fmla="*/ 2147483646 h 1666"/>
              <a:gd name="T118" fmla="*/ 2147483646 w 2758"/>
              <a:gd name="T119" fmla="*/ 2147483646 h 1666"/>
              <a:gd name="T120" fmla="*/ 2147483646 w 2758"/>
              <a:gd name="T121" fmla="*/ 2147483646 h 1666"/>
              <a:gd name="T122" fmla="*/ 2147483646 w 2758"/>
              <a:gd name="T123" fmla="*/ 2147483646 h 1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758" h="1666">
                <a:moveTo>
                  <a:pt x="931" y="1269"/>
                </a:moveTo>
                <a:lnTo>
                  <a:pt x="895" y="1297"/>
                </a:lnTo>
                <a:lnTo>
                  <a:pt x="864" y="1328"/>
                </a:lnTo>
                <a:lnTo>
                  <a:pt x="839" y="1359"/>
                </a:lnTo>
                <a:lnTo>
                  <a:pt x="816" y="1392"/>
                </a:lnTo>
                <a:lnTo>
                  <a:pt x="1102" y="1555"/>
                </a:lnTo>
                <a:lnTo>
                  <a:pt x="1172" y="1557"/>
                </a:lnTo>
                <a:lnTo>
                  <a:pt x="1210" y="1555"/>
                </a:lnTo>
                <a:lnTo>
                  <a:pt x="1243" y="1547"/>
                </a:lnTo>
                <a:lnTo>
                  <a:pt x="1269" y="1535"/>
                </a:lnTo>
                <a:lnTo>
                  <a:pt x="1293" y="1518"/>
                </a:lnTo>
                <a:lnTo>
                  <a:pt x="1310" y="1495"/>
                </a:lnTo>
                <a:lnTo>
                  <a:pt x="1323" y="1466"/>
                </a:lnTo>
                <a:lnTo>
                  <a:pt x="1331" y="1434"/>
                </a:lnTo>
                <a:lnTo>
                  <a:pt x="1333" y="1397"/>
                </a:lnTo>
                <a:lnTo>
                  <a:pt x="1164" y="1397"/>
                </a:lnTo>
                <a:lnTo>
                  <a:pt x="931" y="1269"/>
                </a:lnTo>
                <a:close/>
                <a:moveTo>
                  <a:pt x="1060" y="975"/>
                </a:moveTo>
                <a:lnTo>
                  <a:pt x="1026" y="983"/>
                </a:lnTo>
                <a:lnTo>
                  <a:pt x="993" y="992"/>
                </a:lnTo>
                <a:lnTo>
                  <a:pt x="964" y="1006"/>
                </a:lnTo>
                <a:lnTo>
                  <a:pt x="937" y="1021"/>
                </a:lnTo>
                <a:lnTo>
                  <a:pt x="912" y="1040"/>
                </a:lnTo>
                <a:lnTo>
                  <a:pt x="891" y="1061"/>
                </a:lnTo>
                <a:lnTo>
                  <a:pt x="872" y="1084"/>
                </a:lnTo>
                <a:lnTo>
                  <a:pt x="855" y="1111"/>
                </a:lnTo>
                <a:lnTo>
                  <a:pt x="1195" y="1292"/>
                </a:lnTo>
                <a:lnTo>
                  <a:pt x="1352" y="1296"/>
                </a:lnTo>
                <a:lnTo>
                  <a:pt x="1392" y="1294"/>
                </a:lnTo>
                <a:lnTo>
                  <a:pt x="1427" y="1288"/>
                </a:lnTo>
                <a:lnTo>
                  <a:pt x="1456" y="1276"/>
                </a:lnTo>
                <a:lnTo>
                  <a:pt x="1481" y="1263"/>
                </a:lnTo>
                <a:lnTo>
                  <a:pt x="1500" y="1244"/>
                </a:lnTo>
                <a:lnTo>
                  <a:pt x="1513" y="1221"/>
                </a:lnTo>
                <a:lnTo>
                  <a:pt x="1521" y="1192"/>
                </a:lnTo>
                <a:lnTo>
                  <a:pt x="1523" y="1161"/>
                </a:lnTo>
                <a:lnTo>
                  <a:pt x="1521" y="1142"/>
                </a:lnTo>
                <a:lnTo>
                  <a:pt x="1517" y="1121"/>
                </a:lnTo>
                <a:lnTo>
                  <a:pt x="1510" y="1096"/>
                </a:lnTo>
                <a:lnTo>
                  <a:pt x="1498" y="1071"/>
                </a:lnTo>
                <a:lnTo>
                  <a:pt x="1241" y="1075"/>
                </a:lnTo>
                <a:lnTo>
                  <a:pt x="1060" y="975"/>
                </a:lnTo>
                <a:close/>
                <a:moveTo>
                  <a:pt x="1137" y="668"/>
                </a:moveTo>
                <a:lnTo>
                  <a:pt x="1104" y="670"/>
                </a:lnTo>
                <a:lnTo>
                  <a:pt x="1074" y="676"/>
                </a:lnTo>
                <a:lnTo>
                  <a:pt x="1047" y="687"/>
                </a:lnTo>
                <a:lnTo>
                  <a:pt x="1020" y="702"/>
                </a:lnTo>
                <a:lnTo>
                  <a:pt x="997" y="722"/>
                </a:lnTo>
                <a:lnTo>
                  <a:pt x="976" y="745"/>
                </a:lnTo>
                <a:lnTo>
                  <a:pt x="954" y="772"/>
                </a:lnTo>
                <a:lnTo>
                  <a:pt x="937" y="804"/>
                </a:lnTo>
                <a:lnTo>
                  <a:pt x="1269" y="969"/>
                </a:lnTo>
                <a:lnTo>
                  <a:pt x="1454" y="971"/>
                </a:lnTo>
                <a:lnTo>
                  <a:pt x="1502" y="969"/>
                </a:lnTo>
                <a:lnTo>
                  <a:pt x="1542" y="962"/>
                </a:lnTo>
                <a:lnTo>
                  <a:pt x="1579" y="952"/>
                </a:lnTo>
                <a:lnTo>
                  <a:pt x="1608" y="937"/>
                </a:lnTo>
                <a:lnTo>
                  <a:pt x="1631" y="916"/>
                </a:lnTo>
                <a:lnTo>
                  <a:pt x="1646" y="893"/>
                </a:lnTo>
                <a:lnTo>
                  <a:pt x="1656" y="864"/>
                </a:lnTo>
                <a:lnTo>
                  <a:pt x="1659" y="833"/>
                </a:lnTo>
                <a:lnTo>
                  <a:pt x="1657" y="810"/>
                </a:lnTo>
                <a:lnTo>
                  <a:pt x="1650" y="789"/>
                </a:lnTo>
                <a:lnTo>
                  <a:pt x="1640" y="772"/>
                </a:lnTo>
                <a:lnTo>
                  <a:pt x="1625" y="758"/>
                </a:lnTo>
                <a:lnTo>
                  <a:pt x="1604" y="749"/>
                </a:lnTo>
                <a:lnTo>
                  <a:pt x="1579" y="741"/>
                </a:lnTo>
                <a:lnTo>
                  <a:pt x="1550" y="735"/>
                </a:lnTo>
                <a:lnTo>
                  <a:pt x="1517" y="733"/>
                </a:lnTo>
                <a:lnTo>
                  <a:pt x="1293" y="733"/>
                </a:lnTo>
                <a:lnTo>
                  <a:pt x="1273" y="718"/>
                </a:lnTo>
                <a:lnTo>
                  <a:pt x="1254" y="704"/>
                </a:lnTo>
                <a:lnTo>
                  <a:pt x="1233" y="693"/>
                </a:lnTo>
                <a:lnTo>
                  <a:pt x="1214" y="683"/>
                </a:lnTo>
                <a:lnTo>
                  <a:pt x="1195" y="678"/>
                </a:lnTo>
                <a:lnTo>
                  <a:pt x="1175" y="672"/>
                </a:lnTo>
                <a:lnTo>
                  <a:pt x="1156" y="668"/>
                </a:lnTo>
                <a:lnTo>
                  <a:pt x="1137" y="668"/>
                </a:lnTo>
                <a:close/>
                <a:moveTo>
                  <a:pt x="1694" y="240"/>
                </a:moveTo>
                <a:lnTo>
                  <a:pt x="1898" y="466"/>
                </a:lnTo>
                <a:lnTo>
                  <a:pt x="1874" y="497"/>
                </a:lnTo>
                <a:lnTo>
                  <a:pt x="1855" y="520"/>
                </a:lnTo>
                <a:lnTo>
                  <a:pt x="2251" y="518"/>
                </a:lnTo>
                <a:lnTo>
                  <a:pt x="2303" y="516"/>
                </a:lnTo>
                <a:lnTo>
                  <a:pt x="2351" y="516"/>
                </a:lnTo>
                <a:lnTo>
                  <a:pt x="2395" y="512"/>
                </a:lnTo>
                <a:lnTo>
                  <a:pt x="2435" y="511"/>
                </a:lnTo>
                <a:lnTo>
                  <a:pt x="2474" y="505"/>
                </a:lnTo>
                <a:lnTo>
                  <a:pt x="2508" y="501"/>
                </a:lnTo>
                <a:lnTo>
                  <a:pt x="2539" y="493"/>
                </a:lnTo>
                <a:lnTo>
                  <a:pt x="2568" y="488"/>
                </a:lnTo>
                <a:lnTo>
                  <a:pt x="2593" y="478"/>
                </a:lnTo>
                <a:lnTo>
                  <a:pt x="2614" y="470"/>
                </a:lnTo>
                <a:lnTo>
                  <a:pt x="2631" y="459"/>
                </a:lnTo>
                <a:lnTo>
                  <a:pt x="2647" y="449"/>
                </a:lnTo>
                <a:lnTo>
                  <a:pt x="2658" y="436"/>
                </a:lnTo>
                <a:lnTo>
                  <a:pt x="2666" y="424"/>
                </a:lnTo>
                <a:lnTo>
                  <a:pt x="2672" y="411"/>
                </a:lnTo>
                <a:lnTo>
                  <a:pt x="2673" y="395"/>
                </a:lnTo>
                <a:lnTo>
                  <a:pt x="2672" y="380"/>
                </a:lnTo>
                <a:lnTo>
                  <a:pt x="2668" y="363"/>
                </a:lnTo>
                <a:lnTo>
                  <a:pt x="2662" y="349"/>
                </a:lnTo>
                <a:lnTo>
                  <a:pt x="2652" y="336"/>
                </a:lnTo>
                <a:lnTo>
                  <a:pt x="2639" y="324"/>
                </a:lnTo>
                <a:lnTo>
                  <a:pt x="2625" y="313"/>
                </a:lnTo>
                <a:lnTo>
                  <a:pt x="2608" y="301"/>
                </a:lnTo>
                <a:lnTo>
                  <a:pt x="2587" y="294"/>
                </a:lnTo>
                <a:lnTo>
                  <a:pt x="2566" y="284"/>
                </a:lnTo>
                <a:lnTo>
                  <a:pt x="2541" y="278"/>
                </a:lnTo>
                <a:lnTo>
                  <a:pt x="2512" y="273"/>
                </a:lnTo>
                <a:lnTo>
                  <a:pt x="2481" y="267"/>
                </a:lnTo>
                <a:lnTo>
                  <a:pt x="2449" y="263"/>
                </a:lnTo>
                <a:lnTo>
                  <a:pt x="2412" y="261"/>
                </a:lnTo>
                <a:lnTo>
                  <a:pt x="2374" y="259"/>
                </a:lnTo>
                <a:lnTo>
                  <a:pt x="2334" y="259"/>
                </a:lnTo>
                <a:lnTo>
                  <a:pt x="1694" y="240"/>
                </a:lnTo>
                <a:close/>
                <a:moveTo>
                  <a:pt x="1060" y="109"/>
                </a:moveTo>
                <a:lnTo>
                  <a:pt x="1039" y="117"/>
                </a:lnTo>
                <a:lnTo>
                  <a:pt x="1018" y="125"/>
                </a:lnTo>
                <a:lnTo>
                  <a:pt x="993" y="134"/>
                </a:lnTo>
                <a:lnTo>
                  <a:pt x="966" y="146"/>
                </a:lnTo>
                <a:lnTo>
                  <a:pt x="937" y="159"/>
                </a:lnTo>
                <a:lnTo>
                  <a:pt x="906" y="173"/>
                </a:lnTo>
                <a:lnTo>
                  <a:pt x="872" y="188"/>
                </a:lnTo>
                <a:lnTo>
                  <a:pt x="835" y="203"/>
                </a:lnTo>
                <a:lnTo>
                  <a:pt x="799" y="221"/>
                </a:lnTo>
                <a:lnTo>
                  <a:pt x="757" y="240"/>
                </a:lnTo>
                <a:lnTo>
                  <a:pt x="714" y="261"/>
                </a:lnTo>
                <a:lnTo>
                  <a:pt x="670" y="282"/>
                </a:lnTo>
                <a:lnTo>
                  <a:pt x="622" y="305"/>
                </a:lnTo>
                <a:lnTo>
                  <a:pt x="572" y="328"/>
                </a:lnTo>
                <a:lnTo>
                  <a:pt x="520" y="353"/>
                </a:lnTo>
                <a:lnTo>
                  <a:pt x="467" y="380"/>
                </a:lnTo>
                <a:lnTo>
                  <a:pt x="150" y="380"/>
                </a:lnTo>
                <a:lnTo>
                  <a:pt x="123" y="480"/>
                </a:lnTo>
                <a:lnTo>
                  <a:pt x="104" y="580"/>
                </a:lnTo>
                <a:lnTo>
                  <a:pt x="92" y="679"/>
                </a:lnTo>
                <a:lnTo>
                  <a:pt x="88" y="779"/>
                </a:lnTo>
                <a:lnTo>
                  <a:pt x="92" y="875"/>
                </a:lnTo>
                <a:lnTo>
                  <a:pt x="102" y="971"/>
                </a:lnTo>
                <a:lnTo>
                  <a:pt x="119" y="1069"/>
                </a:lnTo>
                <a:lnTo>
                  <a:pt x="142" y="1169"/>
                </a:lnTo>
                <a:lnTo>
                  <a:pt x="378" y="1169"/>
                </a:lnTo>
                <a:lnTo>
                  <a:pt x="417" y="1228"/>
                </a:lnTo>
                <a:lnTo>
                  <a:pt x="459" y="1286"/>
                </a:lnTo>
                <a:lnTo>
                  <a:pt x="501" y="1340"/>
                </a:lnTo>
                <a:lnTo>
                  <a:pt x="545" y="1390"/>
                </a:lnTo>
                <a:lnTo>
                  <a:pt x="591" y="1438"/>
                </a:lnTo>
                <a:lnTo>
                  <a:pt x="640" y="1482"/>
                </a:lnTo>
                <a:lnTo>
                  <a:pt x="688" y="1524"/>
                </a:lnTo>
                <a:lnTo>
                  <a:pt x="737" y="1562"/>
                </a:lnTo>
                <a:lnTo>
                  <a:pt x="757" y="1566"/>
                </a:lnTo>
                <a:lnTo>
                  <a:pt x="774" y="1568"/>
                </a:lnTo>
                <a:lnTo>
                  <a:pt x="787" y="1570"/>
                </a:lnTo>
                <a:lnTo>
                  <a:pt x="797" y="1570"/>
                </a:lnTo>
                <a:lnTo>
                  <a:pt x="805" y="1570"/>
                </a:lnTo>
                <a:lnTo>
                  <a:pt x="814" y="1570"/>
                </a:lnTo>
                <a:lnTo>
                  <a:pt x="826" y="1568"/>
                </a:lnTo>
                <a:lnTo>
                  <a:pt x="839" y="1566"/>
                </a:lnTo>
                <a:lnTo>
                  <a:pt x="855" y="1564"/>
                </a:lnTo>
                <a:lnTo>
                  <a:pt x="872" y="1562"/>
                </a:lnTo>
                <a:lnTo>
                  <a:pt x="891" y="1559"/>
                </a:lnTo>
                <a:lnTo>
                  <a:pt x="912" y="1555"/>
                </a:lnTo>
                <a:lnTo>
                  <a:pt x="695" y="1441"/>
                </a:lnTo>
                <a:lnTo>
                  <a:pt x="720" y="1380"/>
                </a:lnTo>
                <a:lnTo>
                  <a:pt x="753" y="1322"/>
                </a:lnTo>
                <a:lnTo>
                  <a:pt x="791" y="1267"/>
                </a:lnTo>
                <a:lnTo>
                  <a:pt x="835" y="1215"/>
                </a:lnTo>
                <a:lnTo>
                  <a:pt x="728" y="1155"/>
                </a:lnTo>
                <a:lnTo>
                  <a:pt x="753" y="1107"/>
                </a:lnTo>
                <a:lnTo>
                  <a:pt x="778" y="1065"/>
                </a:lnTo>
                <a:lnTo>
                  <a:pt x="803" y="1027"/>
                </a:lnTo>
                <a:lnTo>
                  <a:pt x="830" y="994"/>
                </a:lnTo>
                <a:lnTo>
                  <a:pt x="855" y="967"/>
                </a:lnTo>
                <a:lnTo>
                  <a:pt x="883" y="942"/>
                </a:lnTo>
                <a:lnTo>
                  <a:pt x="910" y="925"/>
                </a:lnTo>
                <a:lnTo>
                  <a:pt x="939" y="912"/>
                </a:lnTo>
                <a:lnTo>
                  <a:pt x="816" y="846"/>
                </a:lnTo>
                <a:lnTo>
                  <a:pt x="832" y="812"/>
                </a:lnTo>
                <a:lnTo>
                  <a:pt x="849" y="781"/>
                </a:lnTo>
                <a:lnTo>
                  <a:pt x="864" y="750"/>
                </a:lnTo>
                <a:lnTo>
                  <a:pt x="882" y="724"/>
                </a:lnTo>
                <a:lnTo>
                  <a:pt x="899" y="697"/>
                </a:lnTo>
                <a:lnTo>
                  <a:pt x="918" y="674"/>
                </a:lnTo>
                <a:lnTo>
                  <a:pt x="937" y="653"/>
                </a:lnTo>
                <a:lnTo>
                  <a:pt x="956" y="633"/>
                </a:lnTo>
                <a:lnTo>
                  <a:pt x="976" y="616"/>
                </a:lnTo>
                <a:lnTo>
                  <a:pt x="997" y="603"/>
                </a:lnTo>
                <a:lnTo>
                  <a:pt x="1020" y="591"/>
                </a:lnTo>
                <a:lnTo>
                  <a:pt x="1041" y="580"/>
                </a:lnTo>
                <a:lnTo>
                  <a:pt x="1064" y="572"/>
                </a:lnTo>
                <a:lnTo>
                  <a:pt x="1087" y="566"/>
                </a:lnTo>
                <a:lnTo>
                  <a:pt x="1112" y="564"/>
                </a:lnTo>
                <a:lnTo>
                  <a:pt x="1137" y="562"/>
                </a:lnTo>
                <a:lnTo>
                  <a:pt x="1181" y="566"/>
                </a:lnTo>
                <a:lnTo>
                  <a:pt x="1225" y="578"/>
                </a:lnTo>
                <a:lnTo>
                  <a:pt x="1248" y="585"/>
                </a:lnTo>
                <a:lnTo>
                  <a:pt x="1271" y="597"/>
                </a:lnTo>
                <a:lnTo>
                  <a:pt x="1294" y="610"/>
                </a:lnTo>
                <a:lnTo>
                  <a:pt x="1317" y="624"/>
                </a:lnTo>
                <a:lnTo>
                  <a:pt x="1477" y="622"/>
                </a:lnTo>
                <a:lnTo>
                  <a:pt x="1431" y="599"/>
                </a:lnTo>
                <a:lnTo>
                  <a:pt x="1385" y="568"/>
                </a:lnTo>
                <a:lnTo>
                  <a:pt x="1335" y="530"/>
                </a:lnTo>
                <a:lnTo>
                  <a:pt x="1285" y="484"/>
                </a:lnTo>
                <a:lnTo>
                  <a:pt x="1248" y="505"/>
                </a:lnTo>
                <a:lnTo>
                  <a:pt x="1214" y="524"/>
                </a:lnTo>
                <a:lnTo>
                  <a:pt x="1177" y="539"/>
                </a:lnTo>
                <a:lnTo>
                  <a:pt x="1139" y="553"/>
                </a:lnTo>
                <a:lnTo>
                  <a:pt x="1102" y="562"/>
                </a:lnTo>
                <a:lnTo>
                  <a:pt x="1064" y="570"/>
                </a:lnTo>
                <a:lnTo>
                  <a:pt x="1026" y="574"/>
                </a:lnTo>
                <a:lnTo>
                  <a:pt x="987" y="576"/>
                </a:lnTo>
                <a:lnTo>
                  <a:pt x="947" y="572"/>
                </a:lnTo>
                <a:lnTo>
                  <a:pt x="943" y="466"/>
                </a:lnTo>
                <a:lnTo>
                  <a:pt x="972" y="468"/>
                </a:lnTo>
                <a:lnTo>
                  <a:pt x="1014" y="466"/>
                </a:lnTo>
                <a:lnTo>
                  <a:pt x="1056" y="461"/>
                </a:lnTo>
                <a:lnTo>
                  <a:pt x="1099" y="453"/>
                </a:lnTo>
                <a:lnTo>
                  <a:pt x="1141" y="441"/>
                </a:lnTo>
                <a:lnTo>
                  <a:pt x="1181" y="424"/>
                </a:lnTo>
                <a:lnTo>
                  <a:pt x="1221" y="405"/>
                </a:lnTo>
                <a:lnTo>
                  <a:pt x="1262" y="384"/>
                </a:lnTo>
                <a:lnTo>
                  <a:pt x="1302" y="357"/>
                </a:lnTo>
                <a:lnTo>
                  <a:pt x="1339" y="401"/>
                </a:lnTo>
                <a:lnTo>
                  <a:pt x="1375" y="440"/>
                </a:lnTo>
                <a:lnTo>
                  <a:pt x="1414" y="474"/>
                </a:lnTo>
                <a:lnTo>
                  <a:pt x="1450" y="499"/>
                </a:lnTo>
                <a:lnTo>
                  <a:pt x="1487" y="520"/>
                </a:lnTo>
                <a:lnTo>
                  <a:pt x="1525" y="536"/>
                </a:lnTo>
                <a:lnTo>
                  <a:pt x="1561" y="545"/>
                </a:lnTo>
                <a:lnTo>
                  <a:pt x="1600" y="547"/>
                </a:lnTo>
                <a:lnTo>
                  <a:pt x="1623" y="547"/>
                </a:lnTo>
                <a:lnTo>
                  <a:pt x="1646" y="543"/>
                </a:lnTo>
                <a:lnTo>
                  <a:pt x="1669" y="536"/>
                </a:lnTo>
                <a:lnTo>
                  <a:pt x="1692" y="526"/>
                </a:lnTo>
                <a:lnTo>
                  <a:pt x="1713" y="514"/>
                </a:lnTo>
                <a:lnTo>
                  <a:pt x="1734" y="501"/>
                </a:lnTo>
                <a:lnTo>
                  <a:pt x="1753" y="484"/>
                </a:lnTo>
                <a:lnTo>
                  <a:pt x="1773" y="464"/>
                </a:lnTo>
                <a:lnTo>
                  <a:pt x="1502" y="155"/>
                </a:lnTo>
                <a:lnTo>
                  <a:pt x="1060" y="109"/>
                </a:lnTo>
                <a:close/>
                <a:moveTo>
                  <a:pt x="1054" y="0"/>
                </a:moveTo>
                <a:lnTo>
                  <a:pt x="1536" y="54"/>
                </a:lnTo>
                <a:lnTo>
                  <a:pt x="1608" y="134"/>
                </a:lnTo>
                <a:lnTo>
                  <a:pt x="2318" y="154"/>
                </a:lnTo>
                <a:lnTo>
                  <a:pt x="2378" y="155"/>
                </a:lnTo>
                <a:lnTo>
                  <a:pt x="2431" y="157"/>
                </a:lnTo>
                <a:lnTo>
                  <a:pt x="2481" y="161"/>
                </a:lnTo>
                <a:lnTo>
                  <a:pt x="2528" y="167"/>
                </a:lnTo>
                <a:lnTo>
                  <a:pt x="2568" y="175"/>
                </a:lnTo>
                <a:lnTo>
                  <a:pt x="2602" y="184"/>
                </a:lnTo>
                <a:lnTo>
                  <a:pt x="2635" y="196"/>
                </a:lnTo>
                <a:lnTo>
                  <a:pt x="2662" y="207"/>
                </a:lnTo>
                <a:lnTo>
                  <a:pt x="2683" y="223"/>
                </a:lnTo>
                <a:lnTo>
                  <a:pt x="2704" y="240"/>
                </a:lnTo>
                <a:lnTo>
                  <a:pt x="2720" y="259"/>
                </a:lnTo>
                <a:lnTo>
                  <a:pt x="2735" y="280"/>
                </a:lnTo>
                <a:lnTo>
                  <a:pt x="2745" y="305"/>
                </a:lnTo>
                <a:lnTo>
                  <a:pt x="2752" y="332"/>
                </a:lnTo>
                <a:lnTo>
                  <a:pt x="2756" y="361"/>
                </a:lnTo>
                <a:lnTo>
                  <a:pt x="2758" y="393"/>
                </a:lnTo>
                <a:lnTo>
                  <a:pt x="2756" y="420"/>
                </a:lnTo>
                <a:lnTo>
                  <a:pt x="2752" y="447"/>
                </a:lnTo>
                <a:lnTo>
                  <a:pt x="2745" y="470"/>
                </a:lnTo>
                <a:lnTo>
                  <a:pt x="2733" y="493"/>
                </a:lnTo>
                <a:lnTo>
                  <a:pt x="2720" y="514"/>
                </a:lnTo>
                <a:lnTo>
                  <a:pt x="2700" y="532"/>
                </a:lnTo>
                <a:lnTo>
                  <a:pt x="2681" y="549"/>
                </a:lnTo>
                <a:lnTo>
                  <a:pt x="2656" y="564"/>
                </a:lnTo>
                <a:lnTo>
                  <a:pt x="2629" y="578"/>
                </a:lnTo>
                <a:lnTo>
                  <a:pt x="2599" y="589"/>
                </a:lnTo>
                <a:lnTo>
                  <a:pt x="2566" y="601"/>
                </a:lnTo>
                <a:lnTo>
                  <a:pt x="2529" y="608"/>
                </a:lnTo>
                <a:lnTo>
                  <a:pt x="2489" y="614"/>
                </a:lnTo>
                <a:lnTo>
                  <a:pt x="2447" y="618"/>
                </a:lnTo>
                <a:lnTo>
                  <a:pt x="2401" y="622"/>
                </a:lnTo>
                <a:lnTo>
                  <a:pt x="2353" y="622"/>
                </a:lnTo>
                <a:lnTo>
                  <a:pt x="1725" y="631"/>
                </a:lnTo>
                <a:lnTo>
                  <a:pt x="1661" y="649"/>
                </a:lnTo>
                <a:lnTo>
                  <a:pt x="1682" y="666"/>
                </a:lnTo>
                <a:lnTo>
                  <a:pt x="1700" y="685"/>
                </a:lnTo>
                <a:lnTo>
                  <a:pt x="1715" y="704"/>
                </a:lnTo>
                <a:lnTo>
                  <a:pt x="1727" y="727"/>
                </a:lnTo>
                <a:lnTo>
                  <a:pt x="1736" y="750"/>
                </a:lnTo>
                <a:lnTo>
                  <a:pt x="1744" y="777"/>
                </a:lnTo>
                <a:lnTo>
                  <a:pt x="1748" y="804"/>
                </a:lnTo>
                <a:lnTo>
                  <a:pt x="1748" y="835"/>
                </a:lnTo>
                <a:lnTo>
                  <a:pt x="1746" y="875"/>
                </a:lnTo>
                <a:lnTo>
                  <a:pt x="1738" y="912"/>
                </a:lnTo>
                <a:lnTo>
                  <a:pt x="1727" y="944"/>
                </a:lnTo>
                <a:lnTo>
                  <a:pt x="1709" y="973"/>
                </a:lnTo>
                <a:lnTo>
                  <a:pt x="1688" y="1000"/>
                </a:lnTo>
                <a:lnTo>
                  <a:pt x="1661" y="1021"/>
                </a:lnTo>
                <a:lnTo>
                  <a:pt x="1631" y="1040"/>
                </a:lnTo>
                <a:lnTo>
                  <a:pt x="1596" y="1056"/>
                </a:lnTo>
                <a:lnTo>
                  <a:pt x="1604" y="1084"/>
                </a:lnTo>
                <a:lnTo>
                  <a:pt x="1609" y="1111"/>
                </a:lnTo>
                <a:lnTo>
                  <a:pt x="1613" y="1136"/>
                </a:lnTo>
                <a:lnTo>
                  <a:pt x="1615" y="1159"/>
                </a:lnTo>
                <a:lnTo>
                  <a:pt x="1611" y="1207"/>
                </a:lnTo>
                <a:lnTo>
                  <a:pt x="1602" y="1251"/>
                </a:lnTo>
                <a:lnTo>
                  <a:pt x="1586" y="1290"/>
                </a:lnTo>
                <a:lnTo>
                  <a:pt x="1565" y="1321"/>
                </a:lnTo>
                <a:lnTo>
                  <a:pt x="1538" y="1347"/>
                </a:lnTo>
                <a:lnTo>
                  <a:pt x="1504" y="1370"/>
                </a:lnTo>
                <a:lnTo>
                  <a:pt x="1463" y="1386"/>
                </a:lnTo>
                <a:lnTo>
                  <a:pt x="1417" y="1397"/>
                </a:lnTo>
                <a:lnTo>
                  <a:pt x="1419" y="1416"/>
                </a:lnTo>
                <a:lnTo>
                  <a:pt x="1419" y="1432"/>
                </a:lnTo>
                <a:lnTo>
                  <a:pt x="1417" y="1459"/>
                </a:lnTo>
                <a:lnTo>
                  <a:pt x="1415" y="1486"/>
                </a:lnTo>
                <a:lnTo>
                  <a:pt x="1410" y="1511"/>
                </a:lnTo>
                <a:lnTo>
                  <a:pt x="1402" y="1532"/>
                </a:lnTo>
                <a:lnTo>
                  <a:pt x="1394" y="1553"/>
                </a:lnTo>
                <a:lnTo>
                  <a:pt x="1383" y="1572"/>
                </a:lnTo>
                <a:lnTo>
                  <a:pt x="1369" y="1589"/>
                </a:lnTo>
                <a:lnTo>
                  <a:pt x="1354" y="1605"/>
                </a:lnTo>
                <a:lnTo>
                  <a:pt x="1337" y="1618"/>
                </a:lnTo>
                <a:lnTo>
                  <a:pt x="1317" y="1630"/>
                </a:lnTo>
                <a:lnTo>
                  <a:pt x="1296" y="1639"/>
                </a:lnTo>
                <a:lnTo>
                  <a:pt x="1273" y="1649"/>
                </a:lnTo>
                <a:lnTo>
                  <a:pt x="1246" y="1654"/>
                </a:lnTo>
                <a:lnTo>
                  <a:pt x="1220" y="1658"/>
                </a:lnTo>
                <a:lnTo>
                  <a:pt x="1191" y="1662"/>
                </a:lnTo>
                <a:lnTo>
                  <a:pt x="1158" y="1662"/>
                </a:lnTo>
                <a:lnTo>
                  <a:pt x="1099" y="1658"/>
                </a:lnTo>
                <a:lnTo>
                  <a:pt x="1033" y="1624"/>
                </a:lnTo>
                <a:lnTo>
                  <a:pt x="979" y="1643"/>
                </a:lnTo>
                <a:lnTo>
                  <a:pt x="928" y="1656"/>
                </a:lnTo>
                <a:lnTo>
                  <a:pt x="876" y="1664"/>
                </a:lnTo>
                <a:lnTo>
                  <a:pt x="828" y="1666"/>
                </a:lnTo>
                <a:lnTo>
                  <a:pt x="809" y="1666"/>
                </a:lnTo>
                <a:lnTo>
                  <a:pt x="785" y="1664"/>
                </a:lnTo>
                <a:lnTo>
                  <a:pt x="757" y="1660"/>
                </a:lnTo>
                <a:lnTo>
                  <a:pt x="722" y="1656"/>
                </a:lnTo>
                <a:lnTo>
                  <a:pt x="676" y="1626"/>
                </a:lnTo>
                <a:lnTo>
                  <a:pt x="628" y="1591"/>
                </a:lnTo>
                <a:lnTo>
                  <a:pt x="578" y="1553"/>
                </a:lnTo>
                <a:lnTo>
                  <a:pt x="530" y="1509"/>
                </a:lnTo>
                <a:lnTo>
                  <a:pt x="482" y="1459"/>
                </a:lnTo>
                <a:lnTo>
                  <a:pt x="432" y="1403"/>
                </a:lnTo>
                <a:lnTo>
                  <a:pt x="382" y="1344"/>
                </a:lnTo>
                <a:lnTo>
                  <a:pt x="332" y="1280"/>
                </a:lnTo>
                <a:lnTo>
                  <a:pt x="83" y="1280"/>
                </a:lnTo>
                <a:lnTo>
                  <a:pt x="63" y="1219"/>
                </a:lnTo>
                <a:lnTo>
                  <a:pt x="46" y="1157"/>
                </a:lnTo>
                <a:lnTo>
                  <a:pt x="33" y="1096"/>
                </a:lnTo>
                <a:lnTo>
                  <a:pt x="19" y="1036"/>
                </a:lnTo>
                <a:lnTo>
                  <a:pt x="11" y="975"/>
                </a:lnTo>
                <a:lnTo>
                  <a:pt x="4" y="914"/>
                </a:lnTo>
                <a:lnTo>
                  <a:pt x="0" y="854"/>
                </a:lnTo>
                <a:lnTo>
                  <a:pt x="0" y="793"/>
                </a:lnTo>
                <a:lnTo>
                  <a:pt x="0" y="724"/>
                </a:lnTo>
                <a:lnTo>
                  <a:pt x="6" y="656"/>
                </a:lnTo>
                <a:lnTo>
                  <a:pt x="11" y="591"/>
                </a:lnTo>
                <a:lnTo>
                  <a:pt x="23" y="526"/>
                </a:lnTo>
                <a:lnTo>
                  <a:pt x="34" y="463"/>
                </a:lnTo>
                <a:lnTo>
                  <a:pt x="52" y="399"/>
                </a:lnTo>
                <a:lnTo>
                  <a:pt x="69" y="336"/>
                </a:lnTo>
                <a:lnTo>
                  <a:pt x="92" y="276"/>
                </a:lnTo>
                <a:lnTo>
                  <a:pt x="465" y="276"/>
                </a:lnTo>
                <a:lnTo>
                  <a:pt x="530" y="236"/>
                </a:lnTo>
                <a:lnTo>
                  <a:pt x="599" y="200"/>
                </a:lnTo>
                <a:lnTo>
                  <a:pt x="668" y="163"/>
                </a:lnTo>
                <a:lnTo>
                  <a:pt x="741" y="129"/>
                </a:lnTo>
                <a:lnTo>
                  <a:pt x="816" y="94"/>
                </a:lnTo>
                <a:lnTo>
                  <a:pt x="893" y="61"/>
                </a:lnTo>
                <a:lnTo>
                  <a:pt x="972" y="31"/>
                </a:lnTo>
                <a:lnTo>
                  <a:pt x="1054"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4" name="Freeform 3"/>
          <p:cNvSpPr/>
          <p:nvPr/>
        </p:nvSpPr>
        <p:spPr>
          <a:xfrm>
            <a:off x="2374210" y="4131225"/>
            <a:ext cx="2294434" cy="2327691"/>
          </a:xfrm>
          <a:custGeom>
            <a:avLst/>
            <a:gdLst>
              <a:gd name="connsiteX0" fmla="*/ 1236166 w 1840902"/>
              <a:gd name="connsiteY0" fmla="*/ 0 h 1867585"/>
              <a:gd name="connsiteX1" fmla="*/ 629157 w 1840902"/>
              <a:gd name="connsiteY1" fmla="*/ 0 h 1867585"/>
              <a:gd name="connsiteX2" fmla="*/ 604723 w 1840902"/>
              <a:gd name="connsiteY2" fmla="*/ 0 h 1867585"/>
              <a:gd name="connsiteX3" fmla="*/ 0 w 1840902"/>
              <a:gd name="connsiteY3" fmla="*/ 604735 h 1867585"/>
              <a:gd name="connsiteX4" fmla="*/ 0 w 1840902"/>
              <a:gd name="connsiteY4" fmla="*/ 998232 h 1867585"/>
              <a:gd name="connsiteX5" fmla="*/ 0 w 1840902"/>
              <a:gd name="connsiteY5" fmla="*/ 1262862 h 1867585"/>
              <a:gd name="connsiteX6" fmla="*/ 0 w 1840902"/>
              <a:gd name="connsiteY6" fmla="*/ 1867585 h 1867585"/>
              <a:gd name="connsiteX7" fmla="*/ 604723 w 1840902"/>
              <a:gd name="connsiteY7" fmla="*/ 1867585 h 1867585"/>
              <a:gd name="connsiteX8" fmla="*/ 1211719 w 1840902"/>
              <a:gd name="connsiteY8" fmla="*/ 1867585 h 1867585"/>
              <a:gd name="connsiteX9" fmla="*/ 1236166 w 1840902"/>
              <a:gd name="connsiteY9" fmla="*/ 1867585 h 1867585"/>
              <a:gd name="connsiteX10" fmla="*/ 1840902 w 1840902"/>
              <a:gd name="connsiteY10" fmla="*/ 1262862 h 1867585"/>
              <a:gd name="connsiteX11" fmla="*/ 1840902 w 1840902"/>
              <a:gd name="connsiteY11" fmla="*/ 869340 h 1867585"/>
              <a:gd name="connsiteX12" fmla="*/ 1840902 w 1840902"/>
              <a:gd name="connsiteY12" fmla="*/ 604735 h 1867585"/>
              <a:gd name="connsiteX13" fmla="*/ 1840902 w 1840902"/>
              <a:gd name="connsiteY13" fmla="*/ 0 h 1867585"/>
              <a:gd name="connsiteX14" fmla="*/ 1236166 w 1840902"/>
              <a:gd name="connsiteY14" fmla="*/ 0 h 186758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1840902" h="1867585">
                <a:moveTo>
                  <a:pt x="1236166" y="0"/>
                </a:moveTo>
                <a:lnTo>
                  <a:pt x="629157" y="0"/>
                </a:lnTo>
                <a:lnTo>
                  <a:pt x="604723" y="0"/>
                </a:lnTo>
                <a:cubicBezTo>
                  <a:pt x="270725" y="0"/>
                  <a:pt x="0" y="270764"/>
                  <a:pt x="0" y="604735"/>
                </a:cubicBezTo>
                <a:lnTo>
                  <a:pt x="0" y="998232"/>
                </a:lnTo>
                <a:lnTo>
                  <a:pt x="0" y="1262862"/>
                </a:lnTo>
                <a:lnTo>
                  <a:pt x="0" y="1867585"/>
                </a:lnTo>
                <a:lnTo>
                  <a:pt x="604723" y="1867585"/>
                </a:lnTo>
                <a:lnTo>
                  <a:pt x="1211719" y="1867585"/>
                </a:lnTo>
                <a:lnTo>
                  <a:pt x="1236166" y="1867585"/>
                </a:lnTo>
                <a:cubicBezTo>
                  <a:pt x="1570139" y="1867585"/>
                  <a:pt x="1840902" y="1596821"/>
                  <a:pt x="1840902" y="1262862"/>
                </a:cubicBezTo>
                <a:lnTo>
                  <a:pt x="1840902" y="869340"/>
                </a:lnTo>
                <a:lnTo>
                  <a:pt x="1840902" y="604735"/>
                </a:lnTo>
                <a:lnTo>
                  <a:pt x="1840902" y="0"/>
                </a:lnTo>
                <a:lnTo>
                  <a:pt x="1236166" y="0"/>
                </a:lnTo>
              </a:path>
            </a:pathLst>
          </a:cu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18" charset="-122"/>
              <a:ea typeface="微软雅黑" panose="020B0503020204020204" pitchFamily="18" charset="-122"/>
              <a:cs typeface="微软雅黑" panose="020B0503020204020204" pitchFamily="18" charset="-122"/>
            </a:endParaRPr>
          </a:p>
        </p:txBody>
      </p:sp>
      <p:sp>
        <p:nvSpPr>
          <p:cNvPr id="15" name="Freeform 3"/>
          <p:cNvSpPr/>
          <p:nvPr/>
        </p:nvSpPr>
        <p:spPr>
          <a:xfrm>
            <a:off x="2075349" y="3849871"/>
            <a:ext cx="2294434" cy="2327691"/>
          </a:xfrm>
          <a:prstGeom prst="rect">
            <a:avLst/>
          </a:prstGeom>
          <a:blipFill>
            <a:blip r:embed="rId1"/>
            <a:srcRect/>
            <a:stretch>
              <a:fillRect t="-921" b="-921"/>
            </a:stretch>
          </a:blipFill>
          <a:ln w="38100">
            <a:solidFill>
              <a:schemeClr val="accent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18" charset="-122"/>
              <a:ea typeface="微软雅黑" panose="020B0503020204020204" pitchFamily="18" charset="-122"/>
              <a:cs typeface="微软雅黑" panose="020B0503020204020204" pitchFamily="18" charset="-122"/>
            </a:endParaRPr>
          </a:p>
        </p:txBody>
      </p:sp>
      <p:sp>
        <p:nvSpPr>
          <p:cNvPr id="26" name="矩形 25"/>
          <p:cNvSpPr/>
          <p:nvPr/>
        </p:nvSpPr>
        <p:spPr>
          <a:xfrm>
            <a:off x="1258446" y="1728172"/>
            <a:ext cx="3724475" cy="1706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7" name="文本框 26"/>
          <p:cNvSpPr txBox="1"/>
          <p:nvPr/>
        </p:nvSpPr>
        <p:spPr>
          <a:xfrm>
            <a:off x="1375769" y="3434372"/>
            <a:ext cx="640829" cy="830997"/>
          </a:xfrm>
          <a:prstGeom prst="rect">
            <a:avLst/>
          </a:prstGeom>
          <a:noFill/>
        </p:spPr>
        <p:txBody>
          <a:bodyPr wrap="square" rtlCol="0">
            <a:spAutoFit/>
          </a:bodyPr>
          <a:lstStyle/>
          <a:p>
            <a:r>
              <a:rPr lang="en-US" altLang="zh-CN" sz="4800" b="1" dirty="0">
                <a:latin typeface="Bernard MT Condensed" panose="02050806060905020404" pitchFamily="18" charset="0"/>
              </a:rPr>
              <a:t>“</a:t>
            </a:r>
            <a:endParaRPr lang="zh-CN" altLang="en-US" sz="4800" b="1" dirty="0">
              <a:latin typeface="Bernard MT Condensed" panose="02050806060905020404" pitchFamily="18" charset="0"/>
            </a:endParaRPr>
          </a:p>
        </p:txBody>
      </p:sp>
      <p:sp>
        <p:nvSpPr>
          <p:cNvPr id="28" name="Freeform 3"/>
          <p:cNvSpPr/>
          <p:nvPr/>
        </p:nvSpPr>
        <p:spPr>
          <a:xfrm>
            <a:off x="8324844" y="4131225"/>
            <a:ext cx="2294434" cy="2327691"/>
          </a:xfrm>
          <a:custGeom>
            <a:avLst/>
            <a:gdLst>
              <a:gd name="connsiteX0" fmla="*/ 1236166 w 1840902"/>
              <a:gd name="connsiteY0" fmla="*/ 0 h 1867585"/>
              <a:gd name="connsiteX1" fmla="*/ 629157 w 1840902"/>
              <a:gd name="connsiteY1" fmla="*/ 0 h 1867585"/>
              <a:gd name="connsiteX2" fmla="*/ 604723 w 1840902"/>
              <a:gd name="connsiteY2" fmla="*/ 0 h 1867585"/>
              <a:gd name="connsiteX3" fmla="*/ 0 w 1840902"/>
              <a:gd name="connsiteY3" fmla="*/ 604735 h 1867585"/>
              <a:gd name="connsiteX4" fmla="*/ 0 w 1840902"/>
              <a:gd name="connsiteY4" fmla="*/ 998232 h 1867585"/>
              <a:gd name="connsiteX5" fmla="*/ 0 w 1840902"/>
              <a:gd name="connsiteY5" fmla="*/ 1262862 h 1867585"/>
              <a:gd name="connsiteX6" fmla="*/ 0 w 1840902"/>
              <a:gd name="connsiteY6" fmla="*/ 1867585 h 1867585"/>
              <a:gd name="connsiteX7" fmla="*/ 604723 w 1840902"/>
              <a:gd name="connsiteY7" fmla="*/ 1867585 h 1867585"/>
              <a:gd name="connsiteX8" fmla="*/ 1211719 w 1840902"/>
              <a:gd name="connsiteY8" fmla="*/ 1867585 h 1867585"/>
              <a:gd name="connsiteX9" fmla="*/ 1236166 w 1840902"/>
              <a:gd name="connsiteY9" fmla="*/ 1867585 h 1867585"/>
              <a:gd name="connsiteX10" fmla="*/ 1840902 w 1840902"/>
              <a:gd name="connsiteY10" fmla="*/ 1262862 h 1867585"/>
              <a:gd name="connsiteX11" fmla="*/ 1840902 w 1840902"/>
              <a:gd name="connsiteY11" fmla="*/ 869340 h 1867585"/>
              <a:gd name="connsiteX12" fmla="*/ 1840902 w 1840902"/>
              <a:gd name="connsiteY12" fmla="*/ 604735 h 1867585"/>
              <a:gd name="connsiteX13" fmla="*/ 1840902 w 1840902"/>
              <a:gd name="connsiteY13" fmla="*/ 0 h 1867585"/>
              <a:gd name="connsiteX14" fmla="*/ 1236166 w 1840902"/>
              <a:gd name="connsiteY14" fmla="*/ 0 h 186758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1840902" h="1867585">
                <a:moveTo>
                  <a:pt x="1236166" y="0"/>
                </a:moveTo>
                <a:lnTo>
                  <a:pt x="629157" y="0"/>
                </a:lnTo>
                <a:lnTo>
                  <a:pt x="604723" y="0"/>
                </a:lnTo>
                <a:cubicBezTo>
                  <a:pt x="270725" y="0"/>
                  <a:pt x="0" y="270764"/>
                  <a:pt x="0" y="604735"/>
                </a:cubicBezTo>
                <a:lnTo>
                  <a:pt x="0" y="998232"/>
                </a:lnTo>
                <a:lnTo>
                  <a:pt x="0" y="1262862"/>
                </a:lnTo>
                <a:lnTo>
                  <a:pt x="0" y="1867585"/>
                </a:lnTo>
                <a:lnTo>
                  <a:pt x="604723" y="1867585"/>
                </a:lnTo>
                <a:lnTo>
                  <a:pt x="1211719" y="1867585"/>
                </a:lnTo>
                <a:lnTo>
                  <a:pt x="1236166" y="1867585"/>
                </a:lnTo>
                <a:cubicBezTo>
                  <a:pt x="1570139" y="1867585"/>
                  <a:pt x="1840902" y="1596821"/>
                  <a:pt x="1840902" y="1262862"/>
                </a:cubicBezTo>
                <a:lnTo>
                  <a:pt x="1840902" y="869340"/>
                </a:lnTo>
                <a:lnTo>
                  <a:pt x="1840902" y="604735"/>
                </a:lnTo>
                <a:lnTo>
                  <a:pt x="1840902" y="0"/>
                </a:lnTo>
                <a:lnTo>
                  <a:pt x="1236166" y="0"/>
                </a:lnTo>
              </a:path>
            </a:pathLst>
          </a:custGeom>
          <a:solidFill>
            <a:schemeClr val="accent2"/>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18" charset="-122"/>
              <a:ea typeface="微软雅黑" panose="020B0503020204020204" pitchFamily="18" charset="-122"/>
              <a:cs typeface="微软雅黑" panose="020B0503020204020204" pitchFamily="18" charset="-122"/>
            </a:endParaRPr>
          </a:p>
        </p:txBody>
      </p:sp>
      <p:sp>
        <p:nvSpPr>
          <p:cNvPr id="29" name="Freeform 3"/>
          <p:cNvSpPr/>
          <p:nvPr/>
        </p:nvSpPr>
        <p:spPr>
          <a:xfrm>
            <a:off x="8025983" y="3849871"/>
            <a:ext cx="2294434" cy="2327691"/>
          </a:xfrm>
          <a:prstGeom prst="rect">
            <a:avLst/>
          </a:prstGeom>
          <a:blipFill>
            <a:blip r:embed="rId2"/>
            <a:srcRect/>
            <a:stretch>
              <a:fillRect l="-14702" r="-14702"/>
            </a:stretch>
          </a:blipFill>
          <a:ln w="38100">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18" charset="-122"/>
              <a:ea typeface="微软雅黑" panose="020B0503020204020204" pitchFamily="18" charset="-122"/>
              <a:cs typeface="微软雅黑" panose="020B0503020204020204" pitchFamily="18" charset="-122"/>
            </a:endParaRPr>
          </a:p>
        </p:txBody>
      </p:sp>
      <p:sp>
        <p:nvSpPr>
          <p:cNvPr id="30" name="矩形 29"/>
          <p:cNvSpPr/>
          <p:nvPr/>
        </p:nvSpPr>
        <p:spPr>
          <a:xfrm>
            <a:off x="7209080" y="1728172"/>
            <a:ext cx="3724475" cy="1706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1" name="文本框 30"/>
          <p:cNvSpPr txBox="1"/>
          <p:nvPr/>
        </p:nvSpPr>
        <p:spPr>
          <a:xfrm>
            <a:off x="7326403" y="3434372"/>
            <a:ext cx="640829" cy="830997"/>
          </a:xfrm>
          <a:prstGeom prst="rect">
            <a:avLst/>
          </a:prstGeom>
          <a:noFill/>
        </p:spPr>
        <p:txBody>
          <a:bodyPr wrap="square" rtlCol="0">
            <a:spAutoFit/>
          </a:bodyPr>
          <a:lstStyle/>
          <a:p>
            <a:r>
              <a:rPr lang="en-US" altLang="zh-CN" sz="4800" b="1" dirty="0">
                <a:latin typeface="Bernard MT Condensed" panose="02050806060905020404" pitchFamily="18" charset="0"/>
              </a:rPr>
              <a:t>“</a:t>
            </a:r>
            <a:endParaRPr lang="zh-CN" altLang="en-US" sz="4800" b="1" dirty="0">
              <a:latin typeface="Bernard MT Condensed" panose="02050806060905020404" pitchFamily="18" charset="0"/>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0" name="圆角矩形 19"/>
          <p:cNvSpPr/>
          <p:nvPr/>
        </p:nvSpPr>
        <p:spPr>
          <a:xfrm>
            <a:off x="972344" y="3474323"/>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1" name="圆角矩形 20"/>
          <p:cNvSpPr/>
          <p:nvPr/>
        </p:nvSpPr>
        <p:spPr>
          <a:xfrm>
            <a:off x="972344" y="5012936"/>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4" name="KSO_Shape"/>
          <p:cNvSpPr/>
          <p:nvPr/>
        </p:nvSpPr>
        <p:spPr bwMode="auto">
          <a:xfrm>
            <a:off x="8224428" y="2864488"/>
            <a:ext cx="1899422" cy="3006999"/>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endParaRPr lang="zh-CN" altLang="en-US" kern="0">
              <a:solidFill>
                <a:prstClr val="white"/>
              </a:solidFill>
            </a:endParaRPr>
          </a:p>
        </p:txBody>
      </p:sp>
      <p:sp>
        <p:nvSpPr>
          <p:cNvPr id="25" name="Freeform 25"/>
          <p:cNvSpPr/>
          <p:nvPr/>
        </p:nvSpPr>
        <p:spPr bwMode="auto">
          <a:xfrm>
            <a:off x="6771639" y="3274188"/>
            <a:ext cx="1080000" cy="1080000"/>
          </a:xfrm>
          <a:prstGeom prst="ellipse">
            <a:avLst/>
          </a:prstGeom>
          <a:solidFill>
            <a:schemeClr val="accent1"/>
          </a:solidFill>
          <a:ln>
            <a:noFill/>
          </a:ln>
          <a:effectLst/>
        </p:spPr>
        <p:txBody>
          <a:bodyPr/>
          <a:lstStyle/>
          <a:p>
            <a:pPr>
              <a:defRPr/>
            </a:pPr>
            <a:endParaRPr lang="zh-CN" altLang="en-US"/>
          </a:p>
        </p:txBody>
      </p:sp>
      <p:sp>
        <p:nvSpPr>
          <p:cNvPr id="26" name="Freeform 30"/>
          <p:cNvSpPr/>
          <p:nvPr/>
        </p:nvSpPr>
        <p:spPr bwMode="auto">
          <a:xfrm>
            <a:off x="10496639" y="3280341"/>
            <a:ext cx="1080000" cy="1080000"/>
          </a:xfrm>
          <a:prstGeom prst="ellipse">
            <a:avLst/>
          </a:prstGeom>
          <a:solidFill>
            <a:schemeClr val="accent3"/>
          </a:solidFill>
          <a:ln>
            <a:noFill/>
          </a:ln>
          <a:effectLst/>
        </p:spPr>
        <p:txBody>
          <a:bodyPr/>
          <a:lstStyle/>
          <a:p>
            <a:pPr>
              <a:defRPr/>
            </a:pPr>
            <a:endParaRPr lang="zh-CN" altLang="en-US"/>
          </a:p>
        </p:txBody>
      </p:sp>
      <p:sp>
        <p:nvSpPr>
          <p:cNvPr id="22" name="圆角矩形 21"/>
          <p:cNvSpPr/>
          <p:nvPr/>
        </p:nvSpPr>
        <p:spPr>
          <a:xfrm>
            <a:off x="6855889" y="5477467"/>
            <a:ext cx="4636499" cy="788039"/>
          </a:xfrm>
          <a:prstGeom prst="roundRect">
            <a:avLst>
              <a:gd name="adj" fmla="val 50000"/>
            </a:avLst>
          </a:prstGeom>
          <a:solidFill>
            <a:srgbClr val="FEFFFF"/>
          </a:solidFill>
          <a:ln w="38100">
            <a:solidFill>
              <a:srgbClr val="FE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20000"/>
          </a:bodyPr>
          <a:lstStyle/>
          <a:p>
            <a:pPr algn="ctr">
              <a:lnSpc>
                <a:spcPct val="150000"/>
              </a:lnSpc>
            </a:pPr>
            <a:r>
              <a:rPr lang="zh-CN" altLang="en-US" dirty="0">
                <a:solidFill>
                  <a:srgbClr val="3F3F3F"/>
                </a:solidFill>
                <a:latin typeface="幼圆" panose="02010509060101010101" pitchFamily="49" charset="-122"/>
                <a:ea typeface="幼圆" panose="02010509060101010101" pitchFamily="49" charset="-122"/>
              </a:rPr>
              <a:t>请输入文本请输入文本请输入文本</a:t>
            </a:r>
            <a:endParaRPr lang="zh-CN" altLang="zh-CN" dirty="0">
              <a:solidFill>
                <a:srgbClr val="3F3F3F"/>
              </a:solidFill>
              <a:latin typeface="幼圆" panose="02010509060101010101" pitchFamily="49" charset="-122"/>
              <a:ea typeface="幼圆" panose="02010509060101010101" pitchFamily="49" charset="-122"/>
            </a:endParaRPr>
          </a:p>
        </p:txBody>
      </p:sp>
      <p:sp>
        <p:nvSpPr>
          <p:cNvPr id="27" name="Freeform 31"/>
          <p:cNvSpPr/>
          <p:nvPr/>
        </p:nvSpPr>
        <p:spPr bwMode="auto">
          <a:xfrm>
            <a:off x="8608392" y="1450306"/>
            <a:ext cx="1080000" cy="1080000"/>
          </a:xfrm>
          <a:prstGeom prst="ellipse">
            <a:avLst/>
          </a:prstGeom>
          <a:solidFill>
            <a:schemeClr val="accent2"/>
          </a:solidFill>
          <a:ln>
            <a:noFill/>
          </a:ln>
          <a:effectLst/>
        </p:spPr>
        <p:txBody>
          <a:bodyPr/>
          <a:lstStyle/>
          <a:p>
            <a:pPr>
              <a:defRPr/>
            </a:pPr>
            <a:endParaRPr lang="zh-CN" altLang="en-US"/>
          </a:p>
        </p:txBody>
      </p:sp>
      <p:sp>
        <p:nvSpPr>
          <p:cNvPr id="28" name="Freeform 35"/>
          <p:cNvSpPr>
            <a:spLocks noEditPoints="1"/>
          </p:cNvSpPr>
          <p:nvPr/>
        </p:nvSpPr>
        <p:spPr bwMode="auto">
          <a:xfrm>
            <a:off x="8831259" y="1679490"/>
            <a:ext cx="634266" cy="621632"/>
          </a:xfrm>
          <a:custGeom>
            <a:avLst/>
            <a:gdLst>
              <a:gd name="T0" fmla="*/ 2147483646 w 108"/>
              <a:gd name="T1" fmla="*/ 2147483646 h 107"/>
              <a:gd name="T2" fmla="*/ 2147483646 w 108"/>
              <a:gd name="T3" fmla="*/ 2147483646 h 107"/>
              <a:gd name="T4" fmla="*/ 2147483646 w 108"/>
              <a:gd name="T5" fmla="*/ 2147483646 h 107"/>
              <a:gd name="T6" fmla="*/ 2147483646 w 108"/>
              <a:gd name="T7" fmla="*/ 2147483646 h 107"/>
              <a:gd name="T8" fmla="*/ 2147483646 w 108"/>
              <a:gd name="T9" fmla="*/ 2147483646 h 107"/>
              <a:gd name="T10" fmla="*/ 2147483646 w 108"/>
              <a:gd name="T11" fmla="*/ 2147483646 h 107"/>
              <a:gd name="T12" fmla="*/ 2147483646 w 108"/>
              <a:gd name="T13" fmla="*/ 2147483646 h 107"/>
              <a:gd name="T14" fmla="*/ 2147483646 w 108"/>
              <a:gd name="T15" fmla="*/ 2147483646 h 107"/>
              <a:gd name="T16" fmla="*/ 2147483646 w 108"/>
              <a:gd name="T17" fmla="*/ 2147483646 h 107"/>
              <a:gd name="T18" fmla="*/ 2147483646 w 108"/>
              <a:gd name="T19" fmla="*/ 2147483646 h 107"/>
              <a:gd name="T20" fmla="*/ 2147483646 w 108"/>
              <a:gd name="T21" fmla="*/ 2147483646 h 107"/>
              <a:gd name="T22" fmla="*/ 2147483646 w 108"/>
              <a:gd name="T23" fmla="*/ 2147483646 h 107"/>
              <a:gd name="T24" fmla="*/ 2147483646 w 108"/>
              <a:gd name="T25" fmla="*/ 2147483646 h 107"/>
              <a:gd name="T26" fmla="*/ 2147483646 w 108"/>
              <a:gd name="T27" fmla="*/ 2147483646 h 107"/>
              <a:gd name="T28" fmla="*/ 2147483646 w 108"/>
              <a:gd name="T29" fmla="*/ 2147483646 h 107"/>
              <a:gd name="T30" fmla="*/ 2147483646 w 108"/>
              <a:gd name="T31" fmla="*/ 2147483646 h 107"/>
              <a:gd name="T32" fmla="*/ 2147483646 w 108"/>
              <a:gd name="T33" fmla="*/ 2147483646 h 107"/>
              <a:gd name="T34" fmla="*/ 2147483646 w 108"/>
              <a:gd name="T35" fmla="*/ 2147483646 h 107"/>
              <a:gd name="T36" fmla="*/ 2147483646 w 108"/>
              <a:gd name="T37" fmla="*/ 2147483646 h 107"/>
              <a:gd name="T38" fmla="*/ 2147483646 w 108"/>
              <a:gd name="T39" fmla="*/ 2147483646 h 107"/>
              <a:gd name="T40" fmla="*/ 2147483646 w 108"/>
              <a:gd name="T41" fmla="*/ 2147483646 h 107"/>
              <a:gd name="T42" fmla="*/ 2147483646 w 108"/>
              <a:gd name="T43" fmla="*/ 2147483646 h 107"/>
              <a:gd name="T44" fmla="*/ 2147483646 w 108"/>
              <a:gd name="T45" fmla="*/ 2147483646 h 107"/>
              <a:gd name="T46" fmla="*/ 2147483646 w 108"/>
              <a:gd name="T47" fmla="*/ 2147483646 h 107"/>
              <a:gd name="T48" fmla="*/ 2147483646 w 108"/>
              <a:gd name="T49" fmla="*/ 2147483646 h 107"/>
              <a:gd name="T50" fmla="*/ 2147483646 w 108"/>
              <a:gd name="T51" fmla="*/ 2147483646 h 107"/>
              <a:gd name="T52" fmla="*/ 2147483646 w 108"/>
              <a:gd name="T53" fmla="*/ 2147483646 h 107"/>
              <a:gd name="T54" fmla="*/ 2147483646 w 108"/>
              <a:gd name="T55" fmla="*/ 2147483646 h 107"/>
              <a:gd name="T56" fmla="*/ 2147483646 w 108"/>
              <a:gd name="T57" fmla="*/ 2147483646 h 107"/>
              <a:gd name="T58" fmla="*/ 2147483646 w 108"/>
              <a:gd name="T59" fmla="*/ 2147483646 h 107"/>
              <a:gd name="T60" fmla="*/ 2147483646 w 108"/>
              <a:gd name="T61" fmla="*/ 2147483646 h 107"/>
              <a:gd name="T62" fmla="*/ 2147483646 w 108"/>
              <a:gd name="T63" fmla="*/ 2147483646 h 107"/>
              <a:gd name="T64" fmla="*/ 2147483646 w 108"/>
              <a:gd name="T65" fmla="*/ 2147483646 h 107"/>
              <a:gd name="T66" fmla="*/ 2147483646 w 108"/>
              <a:gd name="T67" fmla="*/ 2147483646 h 107"/>
              <a:gd name="T68" fmla="*/ 2147483646 w 108"/>
              <a:gd name="T69" fmla="*/ 2147483646 h 107"/>
              <a:gd name="T70" fmla="*/ 2147483646 w 108"/>
              <a:gd name="T71" fmla="*/ 2147483646 h 107"/>
              <a:gd name="T72" fmla="*/ 2147483646 w 108"/>
              <a:gd name="T73" fmla="*/ 2147483646 h 107"/>
              <a:gd name="T74" fmla="*/ 2147483646 w 108"/>
              <a:gd name="T75" fmla="*/ 2147483646 h 107"/>
              <a:gd name="T76" fmla="*/ 2147483646 w 108"/>
              <a:gd name="T77" fmla="*/ 2147483646 h 107"/>
              <a:gd name="T78" fmla="*/ 2147483646 w 108"/>
              <a:gd name="T79" fmla="*/ 2147483646 h 107"/>
              <a:gd name="T80" fmla="*/ 2147483646 w 108"/>
              <a:gd name="T81" fmla="*/ 2147483646 h 107"/>
              <a:gd name="T82" fmla="*/ 2147483646 w 108"/>
              <a:gd name="T83" fmla="*/ 2147483646 h 107"/>
              <a:gd name="T84" fmla="*/ 2147483646 w 108"/>
              <a:gd name="T85" fmla="*/ 2147483646 h 107"/>
              <a:gd name="T86" fmla="*/ 2147483646 w 108"/>
              <a:gd name="T87" fmla="*/ 2147483646 h 107"/>
              <a:gd name="T88" fmla="*/ 2147483646 w 108"/>
              <a:gd name="T89" fmla="*/ 2147483646 h 107"/>
              <a:gd name="T90" fmla="*/ 2147483646 w 108"/>
              <a:gd name="T91" fmla="*/ 2147483646 h 107"/>
              <a:gd name="T92" fmla="*/ 2147483646 w 108"/>
              <a:gd name="T93" fmla="*/ 2147483646 h 107"/>
              <a:gd name="T94" fmla="*/ 2147483646 w 108"/>
              <a:gd name="T95" fmla="*/ 2147483646 h 107"/>
              <a:gd name="T96" fmla="*/ 2147483646 w 108"/>
              <a:gd name="T97" fmla="*/ 2147483646 h 107"/>
              <a:gd name="T98" fmla="*/ 2147483646 w 108"/>
              <a:gd name="T99" fmla="*/ 2147483646 h 1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8" h="107">
                <a:moveTo>
                  <a:pt x="62" y="58"/>
                </a:moveTo>
                <a:cubicBezTo>
                  <a:pt x="106" y="73"/>
                  <a:pt x="106" y="73"/>
                  <a:pt x="106" y="73"/>
                </a:cubicBezTo>
                <a:cubicBezTo>
                  <a:pt x="107" y="73"/>
                  <a:pt x="108" y="75"/>
                  <a:pt x="107" y="76"/>
                </a:cubicBezTo>
                <a:cubicBezTo>
                  <a:pt x="107" y="77"/>
                  <a:pt x="107" y="77"/>
                  <a:pt x="106" y="77"/>
                </a:cubicBezTo>
                <a:cubicBezTo>
                  <a:pt x="94" y="84"/>
                  <a:pt x="94" y="84"/>
                  <a:pt x="94" y="84"/>
                </a:cubicBezTo>
                <a:cubicBezTo>
                  <a:pt x="103" y="94"/>
                  <a:pt x="103" y="94"/>
                  <a:pt x="103" y="94"/>
                </a:cubicBezTo>
                <a:cubicBezTo>
                  <a:pt x="104" y="94"/>
                  <a:pt x="104" y="96"/>
                  <a:pt x="103" y="97"/>
                </a:cubicBezTo>
                <a:cubicBezTo>
                  <a:pt x="103" y="97"/>
                  <a:pt x="103" y="97"/>
                  <a:pt x="103" y="97"/>
                </a:cubicBezTo>
                <a:cubicBezTo>
                  <a:pt x="98" y="102"/>
                  <a:pt x="98" y="102"/>
                  <a:pt x="98" y="102"/>
                </a:cubicBezTo>
                <a:cubicBezTo>
                  <a:pt x="97" y="103"/>
                  <a:pt x="95" y="103"/>
                  <a:pt x="94" y="102"/>
                </a:cubicBezTo>
                <a:cubicBezTo>
                  <a:pt x="94" y="102"/>
                  <a:pt x="94" y="102"/>
                  <a:pt x="94" y="102"/>
                </a:cubicBezTo>
                <a:cubicBezTo>
                  <a:pt x="85" y="93"/>
                  <a:pt x="85" y="93"/>
                  <a:pt x="85" y="93"/>
                </a:cubicBezTo>
                <a:cubicBezTo>
                  <a:pt x="78" y="106"/>
                  <a:pt x="78" y="106"/>
                  <a:pt x="78" y="106"/>
                </a:cubicBezTo>
                <a:cubicBezTo>
                  <a:pt x="78" y="107"/>
                  <a:pt x="76" y="107"/>
                  <a:pt x="75" y="107"/>
                </a:cubicBezTo>
                <a:cubicBezTo>
                  <a:pt x="74" y="106"/>
                  <a:pt x="74" y="106"/>
                  <a:pt x="74" y="105"/>
                </a:cubicBezTo>
                <a:cubicBezTo>
                  <a:pt x="59" y="62"/>
                  <a:pt x="59" y="62"/>
                  <a:pt x="59" y="62"/>
                </a:cubicBezTo>
                <a:cubicBezTo>
                  <a:pt x="59" y="60"/>
                  <a:pt x="60" y="59"/>
                  <a:pt x="61" y="58"/>
                </a:cubicBezTo>
                <a:cubicBezTo>
                  <a:pt x="61" y="58"/>
                  <a:pt x="62" y="58"/>
                  <a:pt x="62" y="58"/>
                </a:cubicBezTo>
                <a:close/>
                <a:moveTo>
                  <a:pt x="54" y="69"/>
                </a:moveTo>
                <a:cubicBezTo>
                  <a:pt x="54" y="69"/>
                  <a:pt x="54" y="69"/>
                  <a:pt x="54" y="69"/>
                </a:cubicBezTo>
                <a:cubicBezTo>
                  <a:pt x="55" y="69"/>
                  <a:pt x="56" y="70"/>
                  <a:pt x="56" y="72"/>
                </a:cubicBezTo>
                <a:cubicBezTo>
                  <a:pt x="56" y="73"/>
                  <a:pt x="55" y="74"/>
                  <a:pt x="54" y="74"/>
                </a:cubicBezTo>
                <a:cubicBezTo>
                  <a:pt x="51" y="74"/>
                  <a:pt x="48" y="74"/>
                  <a:pt x="45" y="73"/>
                </a:cubicBezTo>
                <a:cubicBezTo>
                  <a:pt x="45" y="73"/>
                  <a:pt x="45" y="73"/>
                  <a:pt x="45" y="73"/>
                </a:cubicBezTo>
                <a:cubicBezTo>
                  <a:pt x="43" y="71"/>
                  <a:pt x="40" y="70"/>
                  <a:pt x="38" y="68"/>
                </a:cubicBezTo>
                <a:cubicBezTo>
                  <a:pt x="38" y="68"/>
                  <a:pt x="38" y="68"/>
                  <a:pt x="38" y="68"/>
                </a:cubicBezTo>
                <a:cubicBezTo>
                  <a:pt x="36" y="66"/>
                  <a:pt x="35" y="63"/>
                  <a:pt x="34" y="61"/>
                </a:cubicBezTo>
                <a:cubicBezTo>
                  <a:pt x="33" y="58"/>
                  <a:pt x="32" y="56"/>
                  <a:pt x="32" y="53"/>
                </a:cubicBezTo>
                <a:cubicBezTo>
                  <a:pt x="32" y="50"/>
                  <a:pt x="33" y="47"/>
                  <a:pt x="34" y="45"/>
                </a:cubicBezTo>
                <a:cubicBezTo>
                  <a:pt x="34" y="44"/>
                  <a:pt x="34" y="44"/>
                  <a:pt x="34" y="44"/>
                </a:cubicBezTo>
                <a:cubicBezTo>
                  <a:pt x="35" y="42"/>
                  <a:pt x="36" y="39"/>
                  <a:pt x="38" y="38"/>
                </a:cubicBezTo>
                <a:cubicBezTo>
                  <a:pt x="42" y="34"/>
                  <a:pt x="48" y="31"/>
                  <a:pt x="54" y="31"/>
                </a:cubicBezTo>
                <a:cubicBezTo>
                  <a:pt x="56" y="31"/>
                  <a:pt x="59" y="32"/>
                  <a:pt x="62" y="33"/>
                </a:cubicBezTo>
                <a:cubicBezTo>
                  <a:pt x="62" y="33"/>
                  <a:pt x="62" y="33"/>
                  <a:pt x="62" y="33"/>
                </a:cubicBezTo>
                <a:cubicBezTo>
                  <a:pt x="64" y="34"/>
                  <a:pt x="67" y="36"/>
                  <a:pt x="69" y="38"/>
                </a:cubicBezTo>
                <a:cubicBezTo>
                  <a:pt x="69" y="38"/>
                  <a:pt x="69" y="38"/>
                  <a:pt x="69" y="38"/>
                </a:cubicBezTo>
                <a:cubicBezTo>
                  <a:pt x="71" y="40"/>
                  <a:pt x="72" y="42"/>
                  <a:pt x="73" y="45"/>
                </a:cubicBezTo>
                <a:cubicBezTo>
                  <a:pt x="74" y="47"/>
                  <a:pt x="75" y="50"/>
                  <a:pt x="75" y="53"/>
                </a:cubicBezTo>
                <a:cubicBezTo>
                  <a:pt x="75" y="54"/>
                  <a:pt x="74" y="55"/>
                  <a:pt x="73" y="55"/>
                </a:cubicBezTo>
                <a:cubicBezTo>
                  <a:pt x="71" y="55"/>
                  <a:pt x="70" y="54"/>
                  <a:pt x="70" y="53"/>
                </a:cubicBezTo>
                <a:cubicBezTo>
                  <a:pt x="70" y="50"/>
                  <a:pt x="70" y="48"/>
                  <a:pt x="69" y="46"/>
                </a:cubicBezTo>
                <a:cubicBezTo>
                  <a:pt x="69" y="46"/>
                  <a:pt x="69" y="46"/>
                  <a:pt x="69" y="46"/>
                </a:cubicBezTo>
                <a:cubicBezTo>
                  <a:pt x="69" y="46"/>
                  <a:pt x="69" y="46"/>
                  <a:pt x="69" y="46"/>
                </a:cubicBezTo>
                <a:cubicBezTo>
                  <a:pt x="68" y="44"/>
                  <a:pt x="67" y="43"/>
                  <a:pt x="65" y="41"/>
                </a:cubicBezTo>
                <a:cubicBezTo>
                  <a:pt x="65" y="41"/>
                  <a:pt x="65" y="41"/>
                  <a:pt x="65" y="41"/>
                </a:cubicBezTo>
                <a:cubicBezTo>
                  <a:pt x="64" y="39"/>
                  <a:pt x="62" y="38"/>
                  <a:pt x="60" y="37"/>
                </a:cubicBezTo>
                <a:cubicBezTo>
                  <a:pt x="58" y="37"/>
                  <a:pt x="56" y="36"/>
                  <a:pt x="54" y="36"/>
                </a:cubicBezTo>
                <a:cubicBezTo>
                  <a:pt x="49" y="36"/>
                  <a:pt x="45" y="38"/>
                  <a:pt x="42" y="41"/>
                </a:cubicBezTo>
                <a:cubicBezTo>
                  <a:pt x="42" y="41"/>
                  <a:pt x="42" y="41"/>
                  <a:pt x="42" y="41"/>
                </a:cubicBezTo>
                <a:cubicBezTo>
                  <a:pt x="40" y="42"/>
                  <a:pt x="39" y="44"/>
                  <a:pt x="38" y="46"/>
                </a:cubicBezTo>
                <a:cubicBezTo>
                  <a:pt x="38" y="46"/>
                  <a:pt x="38" y="46"/>
                  <a:pt x="38" y="46"/>
                </a:cubicBezTo>
                <a:cubicBezTo>
                  <a:pt x="37" y="48"/>
                  <a:pt x="37" y="50"/>
                  <a:pt x="37" y="53"/>
                </a:cubicBezTo>
                <a:cubicBezTo>
                  <a:pt x="37" y="55"/>
                  <a:pt x="37" y="57"/>
                  <a:pt x="38" y="59"/>
                </a:cubicBezTo>
                <a:cubicBezTo>
                  <a:pt x="38" y="59"/>
                  <a:pt x="38" y="59"/>
                  <a:pt x="38" y="59"/>
                </a:cubicBezTo>
                <a:cubicBezTo>
                  <a:pt x="39" y="61"/>
                  <a:pt x="40" y="63"/>
                  <a:pt x="42" y="64"/>
                </a:cubicBezTo>
                <a:cubicBezTo>
                  <a:pt x="42" y="64"/>
                  <a:pt x="42" y="64"/>
                  <a:pt x="42" y="64"/>
                </a:cubicBezTo>
                <a:cubicBezTo>
                  <a:pt x="43" y="66"/>
                  <a:pt x="45" y="67"/>
                  <a:pt x="47" y="68"/>
                </a:cubicBezTo>
                <a:cubicBezTo>
                  <a:pt x="49" y="69"/>
                  <a:pt x="51" y="69"/>
                  <a:pt x="54" y="69"/>
                </a:cubicBezTo>
                <a:close/>
                <a:moveTo>
                  <a:pt x="54" y="84"/>
                </a:moveTo>
                <a:cubicBezTo>
                  <a:pt x="54" y="84"/>
                  <a:pt x="54" y="84"/>
                  <a:pt x="54" y="84"/>
                </a:cubicBezTo>
                <a:cubicBezTo>
                  <a:pt x="55" y="84"/>
                  <a:pt x="56" y="85"/>
                  <a:pt x="56" y="86"/>
                </a:cubicBezTo>
                <a:cubicBezTo>
                  <a:pt x="56" y="88"/>
                  <a:pt x="55" y="89"/>
                  <a:pt x="54" y="89"/>
                </a:cubicBezTo>
                <a:cubicBezTo>
                  <a:pt x="49" y="89"/>
                  <a:pt x="44" y="88"/>
                  <a:pt x="40" y="86"/>
                </a:cubicBezTo>
                <a:cubicBezTo>
                  <a:pt x="35" y="84"/>
                  <a:pt x="31" y="81"/>
                  <a:pt x="28" y="78"/>
                </a:cubicBezTo>
                <a:cubicBezTo>
                  <a:pt x="25" y="75"/>
                  <a:pt x="22" y="71"/>
                  <a:pt x="20" y="67"/>
                </a:cubicBezTo>
                <a:cubicBezTo>
                  <a:pt x="20" y="66"/>
                  <a:pt x="20" y="66"/>
                  <a:pt x="20" y="66"/>
                </a:cubicBezTo>
                <a:cubicBezTo>
                  <a:pt x="19" y="62"/>
                  <a:pt x="18" y="58"/>
                  <a:pt x="18" y="53"/>
                </a:cubicBezTo>
                <a:cubicBezTo>
                  <a:pt x="18" y="48"/>
                  <a:pt x="19" y="43"/>
                  <a:pt x="20" y="39"/>
                </a:cubicBezTo>
                <a:cubicBezTo>
                  <a:pt x="20" y="39"/>
                  <a:pt x="20" y="39"/>
                  <a:pt x="20" y="39"/>
                </a:cubicBezTo>
                <a:cubicBezTo>
                  <a:pt x="22" y="35"/>
                  <a:pt x="25" y="31"/>
                  <a:pt x="28" y="27"/>
                </a:cubicBezTo>
                <a:cubicBezTo>
                  <a:pt x="31" y="24"/>
                  <a:pt x="35" y="21"/>
                  <a:pt x="40" y="19"/>
                </a:cubicBezTo>
                <a:cubicBezTo>
                  <a:pt x="40" y="19"/>
                  <a:pt x="40" y="19"/>
                  <a:pt x="40" y="19"/>
                </a:cubicBezTo>
                <a:cubicBezTo>
                  <a:pt x="44" y="18"/>
                  <a:pt x="49" y="17"/>
                  <a:pt x="54" y="17"/>
                </a:cubicBezTo>
                <a:cubicBezTo>
                  <a:pt x="58" y="17"/>
                  <a:pt x="63" y="18"/>
                  <a:pt x="67" y="19"/>
                </a:cubicBezTo>
                <a:cubicBezTo>
                  <a:pt x="67" y="19"/>
                  <a:pt x="67" y="19"/>
                  <a:pt x="67" y="19"/>
                </a:cubicBezTo>
                <a:cubicBezTo>
                  <a:pt x="72" y="21"/>
                  <a:pt x="76" y="24"/>
                  <a:pt x="79" y="27"/>
                </a:cubicBezTo>
                <a:cubicBezTo>
                  <a:pt x="82" y="31"/>
                  <a:pt x="85" y="35"/>
                  <a:pt x="87" y="39"/>
                </a:cubicBezTo>
                <a:cubicBezTo>
                  <a:pt x="87" y="39"/>
                  <a:pt x="87" y="39"/>
                  <a:pt x="87" y="39"/>
                </a:cubicBezTo>
                <a:cubicBezTo>
                  <a:pt x="89" y="43"/>
                  <a:pt x="89" y="48"/>
                  <a:pt x="89" y="53"/>
                </a:cubicBezTo>
                <a:cubicBezTo>
                  <a:pt x="89" y="54"/>
                  <a:pt x="88" y="55"/>
                  <a:pt x="87" y="55"/>
                </a:cubicBezTo>
                <a:cubicBezTo>
                  <a:pt x="86" y="55"/>
                  <a:pt x="85" y="54"/>
                  <a:pt x="85" y="53"/>
                </a:cubicBezTo>
                <a:cubicBezTo>
                  <a:pt x="85" y="49"/>
                  <a:pt x="84" y="45"/>
                  <a:pt x="82" y="41"/>
                </a:cubicBezTo>
                <a:cubicBezTo>
                  <a:pt x="82" y="41"/>
                  <a:pt x="82" y="41"/>
                  <a:pt x="82" y="41"/>
                </a:cubicBezTo>
                <a:cubicBezTo>
                  <a:pt x="81" y="37"/>
                  <a:pt x="78" y="34"/>
                  <a:pt x="76" y="31"/>
                </a:cubicBezTo>
                <a:cubicBezTo>
                  <a:pt x="73" y="28"/>
                  <a:pt x="69" y="26"/>
                  <a:pt x="65" y="24"/>
                </a:cubicBezTo>
                <a:cubicBezTo>
                  <a:pt x="62" y="23"/>
                  <a:pt x="58" y="22"/>
                  <a:pt x="54" y="22"/>
                </a:cubicBezTo>
                <a:cubicBezTo>
                  <a:pt x="49" y="22"/>
                  <a:pt x="45" y="23"/>
                  <a:pt x="42" y="24"/>
                </a:cubicBezTo>
                <a:cubicBezTo>
                  <a:pt x="42" y="24"/>
                  <a:pt x="42" y="24"/>
                  <a:pt x="42" y="24"/>
                </a:cubicBezTo>
                <a:cubicBezTo>
                  <a:pt x="38" y="26"/>
                  <a:pt x="34" y="28"/>
                  <a:pt x="32" y="31"/>
                </a:cubicBezTo>
                <a:cubicBezTo>
                  <a:pt x="29" y="34"/>
                  <a:pt x="26" y="37"/>
                  <a:pt x="25" y="41"/>
                </a:cubicBezTo>
                <a:cubicBezTo>
                  <a:pt x="23" y="44"/>
                  <a:pt x="23" y="49"/>
                  <a:pt x="23" y="53"/>
                </a:cubicBezTo>
                <a:cubicBezTo>
                  <a:pt x="23" y="57"/>
                  <a:pt x="23" y="61"/>
                  <a:pt x="25" y="65"/>
                </a:cubicBezTo>
                <a:cubicBezTo>
                  <a:pt x="25" y="65"/>
                  <a:pt x="25" y="65"/>
                  <a:pt x="25" y="65"/>
                </a:cubicBezTo>
                <a:cubicBezTo>
                  <a:pt x="26" y="68"/>
                  <a:pt x="29" y="72"/>
                  <a:pt x="32" y="75"/>
                </a:cubicBezTo>
                <a:cubicBezTo>
                  <a:pt x="34" y="78"/>
                  <a:pt x="38" y="80"/>
                  <a:pt x="42" y="81"/>
                </a:cubicBezTo>
                <a:cubicBezTo>
                  <a:pt x="45" y="83"/>
                  <a:pt x="49" y="84"/>
                  <a:pt x="54" y="84"/>
                </a:cubicBezTo>
                <a:close/>
                <a:moveTo>
                  <a:pt x="54" y="98"/>
                </a:moveTo>
                <a:cubicBezTo>
                  <a:pt x="54" y="98"/>
                  <a:pt x="54" y="98"/>
                  <a:pt x="54" y="98"/>
                </a:cubicBezTo>
                <a:cubicBezTo>
                  <a:pt x="56" y="98"/>
                  <a:pt x="58" y="100"/>
                  <a:pt x="58" y="102"/>
                </a:cubicBezTo>
                <a:cubicBezTo>
                  <a:pt x="58" y="104"/>
                  <a:pt x="56" y="106"/>
                  <a:pt x="54" y="106"/>
                </a:cubicBezTo>
                <a:cubicBezTo>
                  <a:pt x="46" y="106"/>
                  <a:pt x="40" y="104"/>
                  <a:pt x="33" y="102"/>
                </a:cubicBezTo>
                <a:cubicBezTo>
                  <a:pt x="33" y="102"/>
                  <a:pt x="33" y="102"/>
                  <a:pt x="33" y="102"/>
                </a:cubicBezTo>
                <a:cubicBezTo>
                  <a:pt x="27" y="99"/>
                  <a:pt x="21" y="95"/>
                  <a:pt x="16" y="90"/>
                </a:cubicBezTo>
                <a:cubicBezTo>
                  <a:pt x="11" y="85"/>
                  <a:pt x="7" y="80"/>
                  <a:pt x="4" y="73"/>
                </a:cubicBezTo>
                <a:cubicBezTo>
                  <a:pt x="4" y="73"/>
                  <a:pt x="4" y="73"/>
                  <a:pt x="4" y="73"/>
                </a:cubicBezTo>
                <a:cubicBezTo>
                  <a:pt x="2" y="67"/>
                  <a:pt x="0" y="60"/>
                  <a:pt x="0" y="53"/>
                </a:cubicBezTo>
                <a:cubicBezTo>
                  <a:pt x="0" y="46"/>
                  <a:pt x="2" y="39"/>
                  <a:pt x="4" y="32"/>
                </a:cubicBezTo>
                <a:cubicBezTo>
                  <a:pt x="4" y="32"/>
                  <a:pt x="4" y="32"/>
                  <a:pt x="4" y="32"/>
                </a:cubicBezTo>
                <a:cubicBezTo>
                  <a:pt x="4" y="32"/>
                  <a:pt x="4" y="32"/>
                  <a:pt x="4" y="32"/>
                </a:cubicBezTo>
                <a:cubicBezTo>
                  <a:pt x="7" y="26"/>
                  <a:pt x="11" y="20"/>
                  <a:pt x="16" y="15"/>
                </a:cubicBezTo>
                <a:cubicBezTo>
                  <a:pt x="21" y="10"/>
                  <a:pt x="27" y="6"/>
                  <a:pt x="33" y="4"/>
                </a:cubicBezTo>
                <a:cubicBezTo>
                  <a:pt x="33" y="3"/>
                  <a:pt x="33" y="3"/>
                  <a:pt x="33" y="3"/>
                </a:cubicBezTo>
                <a:cubicBezTo>
                  <a:pt x="40" y="1"/>
                  <a:pt x="46" y="0"/>
                  <a:pt x="54" y="0"/>
                </a:cubicBezTo>
                <a:cubicBezTo>
                  <a:pt x="61" y="0"/>
                  <a:pt x="68" y="1"/>
                  <a:pt x="74" y="4"/>
                </a:cubicBezTo>
                <a:cubicBezTo>
                  <a:pt x="74" y="4"/>
                  <a:pt x="74" y="4"/>
                  <a:pt x="74" y="4"/>
                </a:cubicBezTo>
                <a:cubicBezTo>
                  <a:pt x="74" y="4"/>
                  <a:pt x="74" y="4"/>
                  <a:pt x="74" y="4"/>
                </a:cubicBezTo>
                <a:cubicBezTo>
                  <a:pt x="80" y="6"/>
                  <a:pt x="86" y="10"/>
                  <a:pt x="91" y="15"/>
                </a:cubicBezTo>
                <a:cubicBezTo>
                  <a:pt x="96" y="20"/>
                  <a:pt x="100" y="26"/>
                  <a:pt x="103" y="32"/>
                </a:cubicBezTo>
                <a:cubicBezTo>
                  <a:pt x="103" y="33"/>
                  <a:pt x="103" y="33"/>
                  <a:pt x="103" y="33"/>
                </a:cubicBezTo>
                <a:cubicBezTo>
                  <a:pt x="105" y="39"/>
                  <a:pt x="107" y="46"/>
                  <a:pt x="107" y="53"/>
                </a:cubicBezTo>
                <a:cubicBezTo>
                  <a:pt x="107" y="55"/>
                  <a:pt x="105" y="57"/>
                  <a:pt x="103" y="57"/>
                </a:cubicBezTo>
                <a:cubicBezTo>
                  <a:pt x="100" y="57"/>
                  <a:pt x="99" y="55"/>
                  <a:pt x="99" y="53"/>
                </a:cubicBezTo>
                <a:cubicBezTo>
                  <a:pt x="99" y="47"/>
                  <a:pt x="97" y="41"/>
                  <a:pt x="95" y="36"/>
                </a:cubicBezTo>
                <a:cubicBezTo>
                  <a:pt x="95" y="36"/>
                  <a:pt x="95" y="36"/>
                  <a:pt x="95" y="36"/>
                </a:cubicBezTo>
                <a:cubicBezTo>
                  <a:pt x="93" y="30"/>
                  <a:pt x="90" y="25"/>
                  <a:pt x="85" y="21"/>
                </a:cubicBezTo>
                <a:cubicBezTo>
                  <a:pt x="81" y="17"/>
                  <a:pt x="76" y="13"/>
                  <a:pt x="71" y="11"/>
                </a:cubicBezTo>
                <a:cubicBezTo>
                  <a:pt x="66" y="9"/>
                  <a:pt x="60" y="8"/>
                  <a:pt x="54" y="8"/>
                </a:cubicBezTo>
                <a:cubicBezTo>
                  <a:pt x="47" y="8"/>
                  <a:pt x="42" y="9"/>
                  <a:pt x="37" y="11"/>
                </a:cubicBezTo>
                <a:cubicBezTo>
                  <a:pt x="36" y="11"/>
                  <a:pt x="36" y="11"/>
                  <a:pt x="36" y="11"/>
                </a:cubicBezTo>
                <a:cubicBezTo>
                  <a:pt x="31" y="13"/>
                  <a:pt x="26" y="17"/>
                  <a:pt x="22" y="21"/>
                </a:cubicBezTo>
                <a:cubicBezTo>
                  <a:pt x="18" y="25"/>
                  <a:pt x="14" y="30"/>
                  <a:pt x="12" y="36"/>
                </a:cubicBezTo>
                <a:cubicBezTo>
                  <a:pt x="10" y="41"/>
                  <a:pt x="9" y="47"/>
                  <a:pt x="9" y="53"/>
                </a:cubicBezTo>
                <a:cubicBezTo>
                  <a:pt x="9" y="59"/>
                  <a:pt x="10" y="65"/>
                  <a:pt x="12" y="70"/>
                </a:cubicBezTo>
                <a:cubicBezTo>
                  <a:pt x="12" y="70"/>
                  <a:pt x="12" y="70"/>
                  <a:pt x="12" y="70"/>
                </a:cubicBezTo>
                <a:cubicBezTo>
                  <a:pt x="14" y="75"/>
                  <a:pt x="18" y="80"/>
                  <a:pt x="22" y="85"/>
                </a:cubicBezTo>
                <a:cubicBezTo>
                  <a:pt x="26" y="89"/>
                  <a:pt x="31" y="92"/>
                  <a:pt x="36" y="94"/>
                </a:cubicBezTo>
                <a:cubicBezTo>
                  <a:pt x="42" y="97"/>
                  <a:pt x="47" y="98"/>
                  <a:pt x="54" y="98"/>
                </a:cubicBezTo>
                <a:close/>
                <a:moveTo>
                  <a:pt x="99" y="76"/>
                </a:moveTo>
                <a:cubicBezTo>
                  <a:pt x="99" y="76"/>
                  <a:pt x="99" y="76"/>
                  <a:pt x="99" y="76"/>
                </a:cubicBezTo>
                <a:cubicBezTo>
                  <a:pt x="65" y="65"/>
                  <a:pt x="65" y="65"/>
                  <a:pt x="65" y="65"/>
                </a:cubicBezTo>
                <a:cubicBezTo>
                  <a:pt x="77" y="98"/>
                  <a:pt x="77" y="98"/>
                  <a:pt x="77" y="98"/>
                </a:cubicBezTo>
                <a:cubicBezTo>
                  <a:pt x="82" y="88"/>
                  <a:pt x="82" y="88"/>
                  <a:pt x="82" y="88"/>
                </a:cubicBezTo>
                <a:cubicBezTo>
                  <a:pt x="82" y="88"/>
                  <a:pt x="82" y="88"/>
                  <a:pt x="82" y="88"/>
                </a:cubicBezTo>
                <a:cubicBezTo>
                  <a:pt x="82" y="87"/>
                  <a:pt x="82" y="87"/>
                  <a:pt x="83" y="87"/>
                </a:cubicBezTo>
                <a:cubicBezTo>
                  <a:pt x="84" y="86"/>
                  <a:pt x="85" y="86"/>
                  <a:pt x="86" y="87"/>
                </a:cubicBezTo>
                <a:cubicBezTo>
                  <a:pt x="96" y="97"/>
                  <a:pt x="96" y="97"/>
                  <a:pt x="96" y="97"/>
                </a:cubicBezTo>
                <a:cubicBezTo>
                  <a:pt x="98" y="95"/>
                  <a:pt x="98" y="95"/>
                  <a:pt x="98" y="95"/>
                </a:cubicBezTo>
                <a:cubicBezTo>
                  <a:pt x="88" y="85"/>
                  <a:pt x="88" y="85"/>
                  <a:pt x="88" y="85"/>
                </a:cubicBezTo>
                <a:cubicBezTo>
                  <a:pt x="88" y="85"/>
                  <a:pt x="87" y="85"/>
                  <a:pt x="87" y="85"/>
                </a:cubicBezTo>
                <a:cubicBezTo>
                  <a:pt x="87" y="83"/>
                  <a:pt x="87" y="82"/>
                  <a:pt x="88" y="81"/>
                </a:cubicBezTo>
                <a:cubicBezTo>
                  <a:pt x="99" y="76"/>
                  <a:pt x="99" y="76"/>
                  <a:pt x="99" y="76"/>
                </a:cubicBezTo>
                <a:close/>
              </a:path>
            </a:pathLst>
          </a:custGeom>
          <a:solidFill>
            <a:srgbClr val="FEFFFF"/>
          </a:solidFill>
          <a:ln>
            <a:noFill/>
          </a:ln>
        </p:spPr>
        <p:txBody>
          <a:bodyPr/>
          <a:lstStyle/>
          <a:p>
            <a:endParaRPr lang="zh-CN" altLang="en-US"/>
          </a:p>
        </p:txBody>
      </p:sp>
      <p:sp>
        <p:nvSpPr>
          <p:cNvPr id="30" name="KSO_Shape"/>
          <p:cNvSpPr/>
          <p:nvPr/>
        </p:nvSpPr>
        <p:spPr bwMode="auto">
          <a:xfrm>
            <a:off x="7022526" y="3520937"/>
            <a:ext cx="578227" cy="586502"/>
          </a:xfrm>
          <a:custGeom>
            <a:avLst/>
            <a:gdLst>
              <a:gd name="T0" fmla="*/ 1575136 w 3826"/>
              <a:gd name="T1" fmla="*/ 952579 h 3884"/>
              <a:gd name="T2" fmla="*/ 1648376 w 3826"/>
              <a:gd name="T3" fmla="*/ 1177860 h 3884"/>
              <a:gd name="T4" fmla="*/ 1354950 w 3826"/>
              <a:gd name="T5" fmla="*/ 1470819 h 3884"/>
              <a:gd name="T6" fmla="*/ 1428654 w 3826"/>
              <a:gd name="T7" fmla="*/ 1177860 h 3884"/>
              <a:gd name="T8" fmla="*/ 1493088 w 3826"/>
              <a:gd name="T9" fmla="*/ 592407 h 3884"/>
              <a:gd name="T10" fmla="*/ 1598313 w 3826"/>
              <a:gd name="T11" fmla="*/ 278125 h 3884"/>
              <a:gd name="T12" fmla="*/ 1616391 w 3826"/>
              <a:gd name="T13" fmla="*/ 626709 h 3884"/>
              <a:gd name="T14" fmla="*/ 73704 w 3826"/>
              <a:gd name="T15" fmla="*/ 1800397 h 3884"/>
              <a:gd name="T16" fmla="*/ 0 w 3826"/>
              <a:gd name="T17" fmla="*/ 1727157 h 3884"/>
              <a:gd name="T18" fmla="*/ 2318 w 3826"/>
              <a:gd name="T19" fmla="*/ 298985 h 3884"/>
              <a:gd name="T20" fmla="*/ 1309059 w 3826"/>
              <a:gd name="T21" fmla="*/ 298985 h 3884"/>
              <a:gd name="T22" fmla="*/ 1318794 w 3826"/>
              <a:gd name="T23" fmla="*/ 1727157 h 3884"/>
              <a:gd name="T24" fmla="*/ 1245553 w 3826"/>
              <a:gd name="T25" fmla="*/ 1800397 h 3884"/>
              <a:gd name="T26" fmla="*/ 988748 w 3826"/>
              <a:gd name="T27" fmla="*/ 1324339 h 3884"/>
              <a:gd name="T28" fmla="*/ 230383 w 3826"/>
              <a:gd name="T29" fmla="*/ 1580678 h 3884"/>
              <a:gd name="T30" fmla="*/ 1135692 w 3826"/>
              <a:gd name="T31" fmla="*/ 921521 h 3884"/>
              <a:gd name="T32" fmla="*/ 1135692 w 3826"/>
              <a:gd name="T33" fmla="*/ 665183 h 3884"/>
              <a:gd name="T34" fmla="*/ 1135692 w 3826"/>
              <a:gd name="T35" fmla="*/ 518703 h 3884"/>
              <a:gd name="T36" fmla="*/ 293426 w 3826"/>
              <a:gd name="T37" fmla="*/ 408844 h 3884"/>
              <a:gd name="T38" fmla="*/ 183101 w 3826"/>
              <a:gd name="T39" fmla="*/ 591943 h 3884"/>
              <a:gd name="T40" fmla="*/ 183101 w 3826"/>
              <a:gd name="T41" fmla="*/ 848282 h 3884"/>
              <a:gd name="T42" fmla="*/ 183101 w 3826"/>
              <a:gd name="T43" fmla="*/ 994761 h 3884"/>
              <a:gd name="T44" fmla="*/ 1025831 w 3826"/>
              <a:gd name="T45" fmla="*/ 1104621 h 3884"/>
              <a:gd name="T46" fmla="*/ 1135692 w 3826"/>
              <a:gd name="T47" fmla="*/ 921521 h 3884"/>
              <a:gd name="T48" fmla="*/ 842730 w 3826"/>
              <a:gd name="T49" fmla="*/ 921521 h 3884"/>
              <a:gd name="T50" fmla="*/ 1061988 w 3826"/>
              <a:gd name="T51" fmla="*/ 1031381 h 3884"/>
              <a:gd name="T52" fmla="*/ 842730 w 3826"/>
              <a:gd name="T53" fmla="*/ 665183 h 3884"/>
              <a:gd name="T54" fmla="*/ 1061988 w 3826"/>
              <a:gd name="T55" fmla="*/ 848282 h 3884"/>
              <a:gd name="T56" fmla="*/ 842730 w 3826"/>
              <a:gd name="T57" fmla="*/ 665183 h 3884"/>
              <a:gd name="T58" fmla="*/ 1061988 w 3826"/>
              <a:gd name="T59" fmla="*/ 482084 h 3884"/>
              <a:gd name="T60" fmla="*/ 842730 w 3826"/>
              <a:gd name="T61" fmla="*/ 591943 h 3884"/>
              <a:gd name="T62" fmla="*/ 549304 w 3826"/>
              <a:gd name="T63" fmla="*/ 591943 h 3884"/>
              <a:gd name="T64" fmla="*/ 769489 w 3826"/>
              <a:gd name="T65" fmla="*/ 482084 h 3884"/>
              <a:gd name="T66" fmla="*/ 549304 w 3826"/>
              <a:gd name="T67" fmla="*/ 591943 h 3884"/>
              <a:gd name="T68" fmla="*/ 256805 w 3826"/>
              <a:gd name="T69" fmla="*/ 482084 h 3884"/>
              <a:gd name="T70" fmla="*/ 476527 w 3826"/>
              <a:gd name="T71" fmla="*/ 591943 h 3884"/>
              <a:gd name="T72" fmla="*/ 476527 w 3826"/>
              <a:gd name="T73" fmla="*/ 848282 h 3884"/>
              <a:gd name="T74" fmla="*/ 256805 w 3826"/>
              <a:gd name="T75" fmla="*/ 665183 h 3884"/>
              <a:gd name="T76" fmla="*/ 476527 w 3826"/>
              <a:gd name="T77" fmla="*/ 848282 h 3884"/>
              <a:gd name="T78" fmla="*/ 256805 w 3826"/>
              <a:gd name="T79" fmla="*/ 1031381 h 3884"/>
              <a:gd name="T80" fmla="*/ 476527 w 3826"/>
              <a:gd name="T81" fmla="*/ 921521 h 3884"/>
              <a:gd name="T82" fmla="*/ 769489 w 3826"/>
              <a:gd name="T83" fmla="*/ 665183 h 3884"/>
              <a:gd name="T84" fmla="*/ 549304 w 3826"/>
              <a:gd name="T85" fmla="*/ 848282 h 3884"/>
              <a:gd name="T86" fmla="*/ 769489 w 3826"/>
              <a:gd name="T87" fmla="*/ 665183 h 3884"/>
              <a:gd name="T88" fmla="*/ 769489 w 3826"/>
              <a:gd name="T89" fmla="*/ 1031381 h 3884"/>
              <a:gd name="T90" fmla="*/ 549304 w 3826"/>
              <a:gd name="T91" fmla="*/ 921521 h 38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826" h="3884">
                <a:moveTo>
                  <a:pt x="3487" y="1352"/>
                </a:moveTo>
                <a:cubicBezTo>
                  <a:pt x="3417" y="1510"/>
                  <a:pt x="3401" y="1849"/>
                  <a:pt x="3398" y="2055"/>
                </a:cubicBezTo>
                <a:cubicBezTo>
                  <a:pt x="3398" y="2541"/>
                  <a:pt x="3398" y="2541"/>
                  <a:pt x="3398" y="2541"/>
                </a:cubicBezTo>
                <a:cubicBezTo>
                  <a:pt x="3556" y="2541"/>
                  <a:pt x="3556" y="2541"/>
                  <a:pt x="3556" y="2541"/>
                </a:cubicBezTo>
                <a:cubicBezTo>
                  <a:pt x="3556" y="3173"/>
                  <a:pt x="3556" y="3173"/>
                  <a:pt x="3556" y="3173"/>
                </a:cubicBezTo>
                <a:cubicBezTo>
                  <a:pt x="2923" y="3173"/>
                  <a:pt x="2923" y="3173"/>
                  <a:pt x="2923" y="3173"/>
                </a:cubicBezTo>
                <a:cubicBezTo>
                  <a:pt x="2923" y="2541"/>
                  <a:pt x="2923" y="2541"/>
                  <a:pt x="2923" y="2541"/>
                </a:cubicBezTo>
                <a:cubicBezTo>
                  <a:pt x="3082" y="2541"/>
                  <a:pt x="3082" y="2541"/>
                  <a:pt x="3082" y="2541"/>
                </a:cubicBezTo>
                <a:cubicBezTo>
                  <a:pt x="3082" y="2225"/>
                  <a:pt x="3082" y="2225"/>
                  <a:pt x="3082" y="2225"/>
                </a:cubicBezTo>
                <a:cubicBezTo>
                  <a:pt x="3082" y="2225"/>
                  <a:pt x="3043" y="1389"/>
                  <a:pt x="3221" y="1278"/>
                </a:cubicBezTo>
                <a:cubicBezTo>
                  <a:pt x="3130" y="1209"/>
                  <a:pt x="3070" y="1101"/>
                  <a:pt x="3070" y="978"/>
                </a:cubicBezTo>
                <a:cubicBezTo>
                  <a:pt x="3070" y="769"/>
                  <a:pt x="3240" y="600"/>
                  <a:pt x="3448" y="600"/>
                </a:cubicBezTo>
                <a:cubicBezTo>
                  <a:pt x="3657" y="600"/>
                  <a:pt x="3826" y="769"/>
                  <a:pt x="3826" y="978"/>
                </a:cubicBezTo>
                <a:cubicBezTo>
                  <a:pt x="3826" y="1173"/>
                  <a:pt x="3677" y="1332"/>
                  <a:pt x="3487" y="1352"/>
                </a:cubicBezTo>
                <a:close/>
                <a:moveTo>
                  <a:pt x="2687" y="3884"/>
                </a:moveTo>
                <a:cubicBezTo>
                  <a:pt x="159" y="3884"/>
                  <a:pt x="159" y="3884"/>
                  <a:pt x="159" y="3884"/>
                </a:cubicBezTo>
                <a:cubicBezTo>
                  <a:pt x="159" y="3726"/>
                  <a:pt x="159" y="3726"/>
                  <a:pt x="159" y="3726"/>
                </a:cubicBezTo>
                <a:cubicBezTo>
                  <a:pt x="0" y="3726"/>
                  <a:pt x="0" y="3726"/>
                  <a:pt x="0" y="3726"/>
                </a:cubicBezTo>
                <a:cubicBezTo>
                  <a:pt x="0" y="645"/>
                  <a:pt x="0" y="645"/>
                  <a:pt x="0" y="645"/>
                </a:cubicBezTo>
                <a:cubicBezTo>
                  <a:pt x="5" y="645"/>
                  <a:pt x="5" y="645"/>
                  <a:pt x="5" y="645"/>
                </a:cubicBezTo>
                <a:cubicBezTo>
                  <a:pt x="47" y="285"/>
                  <a:pt x="656" y="0"/>
                  <a:pt x="1403" y="0"/>
                </a:cubicBezTo>
                <a:cubicBezTo>
                  <a:pt x="2150" y="0"/>
                  <a:pt x="2780" y="285"/>
                  <a:pt x="2824" y="645"/>
                </a:cubicBezTo>
                <a:cubicBezTo>
                  <a:pt x="2845" y="645"/>
                  <a:pt x="2845" y="645"/>
                  <a:pt x="2845" y="645"/>
                </a:cubicBezTo>
                <a:cubicBezTo>
                  <a:pt x="2845" y="3726"/>
                  <a:pt x="2845" y="3726"/>
                  <a:pt x="2845" y="3726"/>
                </a:cubicBezTo>
                <a:cubicBezTo>
                  <a:pt x="2687" y="3726"/>
                  <a:pt x="2687" y="3726"/>
                  <a:pt x="2687" y="3726"/>
                </a:cubicBezTo>
                <a:lnTo>
                  <a:pt x="2687" y="3884"/>
                </a:lnTo>
                <a:close/>
                <a:moveTo>
                  <a:pt x="2416" y="3410"/>
                </a:moveTo>
                <a:cubicBezTo>
                  <a:pt x="2133" y="2857"/>
                  <a:pt x="2133" y="2857"/>
                  <a:pt x="2133" y="2857"/>
                </a:cubicBezTo>
                <a:cubicBezTo>
                  <a:pt x="779" y="2857"/>
                  <a:pt x="779" y="2857"/>
                  <a:pt x="779" y="2857"/>
                </a:cubicBezTo>
                <a:cubicBezTo>
                  <a:pt x="497" y="3410"/>
                  <a:pt x="497" y="3410"/>
                  <a:pt x="497" y="3410"/>
                </a:cubicBezTo>
                <a:lnTo>
                  <a:pt x="2416" y="3410"/>
                </a:lnTo>
                <a:close/>
                <a:moveTo>
                  <a:pt x="2450" y="1988"/>
                </a:moveTo>
                <a:cubicBezTo>
                  <a:pt x="2450" y="1830"/>
                  <a:pt x="2450" y="1830"/>
                  <a:pt x="2450" y="1830"/>
                </a:cubicBezTo>
                <a:cubicBezTo>
                  <a:pt x="2450" y="1435"/>
                  <a:pt x="2450" y="1435"/>
                  <a:pt x="2450" y="1435"/>
                </a:cubicBezTo>
                <a:cubicBezTo>
                  <a:pt x="2450" y="1277"/>
                  <a:pt x="2450" y="1277"/>
                  <a:pt x="2450" y="1277"/>
                </a:cubicBezTo>
                <a:cubicBezTo>
                  <a:pt x="2450" y="1119"/>
                  <a:pt x="2450" y="1119"/>
                  <a:pt x="2450" y="1119"/>
                </a:cubicBezTo>
                <a:cubicBezTo>
                  <a:pt x="2450" y="988"/>
                  <a:pt x="2344" y="882"/>
                  <a:pt x="2213" y="882"/>
                </a:cubicBezTo>
                <a:cubicBezTo>
                  <a:pt x="633" y="882"/>
                  <a:pt x="633" y="882"/>
                  <a:pt x="633" y="882"/>
                </a:cubicBezTo>
                <a:cubicBezTo>
                  <a:pt x="502" y="882"/>
                  <a:pt x="395" y="988"/>
                  <a:pt x="395" y="1119"/>
                </a:cubicBezTo>
                <a:cubicBezTo>
                  <a:pt x="395" y="1277"/>
                  <a:pt x="395" y="1277"/>
                  <a:pt x="395" y="1277"/>
                </a:cubicBezTo>
                <a:cubicBezTo>
                  <a:pt x="395" y="1435"/>
                  <a:pt x="395" y="1435"/>
                  <a:pt x="395" y="1435"/>
                </a:cubicBezTo>
                <a:cubicBezTo>
                  <a:pt x="395" y="1830"/>
                  <a:pt x="395" y="1830"/>
                  <a:pt x="395" y="1830"/>
                </a:cubicBezTo>
                <a:cubicBezTo>
                  <a:pt x="395" y="1988"/>
                  <a:pt x="395" y="1988"/>
                  <a:pt x="395" y="1988"/>
                </a:cubicBezTo>
                <a:cubicBezTo>
                  <a:pt x="395" y="2146"/>
                  <a:pt x="395" y="2146"/>
                  <a:pt x="395" y="2146"/>
                </a:cubicBezTo>
                <a:cubicBezTo>
                  <a:pt x="395" y="2277"/>
                  <a:pt x="502" y="2383"/>
                  <a:pt x="633" y="2383"/>
                </a:cubicBezTo>
                <a:cubicBezTo>
                  <a:pt x="2213" y="2383"/>
                  <a:pt x="2213" y="2383"/>
                  <a:pt x="2213" y="2383"/>
                </a:cubicBezTo>
                <a:cubicBezTo>
                  <a:pt x="2344" y="2383"/>
                  <a:pt x="2450" y="2277"/>
                  <a:pt x="2450" y="2146"/>
                </a:cubicBezTo>
                <a:lnTo>
                  <a:pt x="2450" y="1988"/>
                </a:lnTo>
                <a:close/>
                <a:moveTo>
                  <a:pt x="1818" y="2225"/>
                </a:moveTo>
                <a:cubicBezTo>
                  <a:pt x="1818" y="1988"/>
                  <a:pt x="1818" y="1988"/>
                  <a:pt x="1818" y="1988"/>
                </a:cubicBezTo>
                <a:cubicBezTo>
                  <a:pt x="2291" y="1988"/>
                  <a:pt x="2291" y="1988"/>
                  <a:pt x="2291" y="1988"/>
                </a:cubicBezTo>
                <a:cubicBezTo>
                  <a:pt x="2291" y="2225"/>
                  <a:pt x="2291" y="2225"/>
                  <a:pt x="2291" y="2225"/>
                </a:cubicBezTo>
                <a:lnTo>
                  <a:pt x="1818" y="2225"/>
                </a:lnTo>
                <a:close/>
                <a:moveTo>
                  <a:pt x="1818" y="1435"/>
                </a:moveTo>
                <a:cubicBezTo>
                  <a:pt x="2291" y="1435"/>
                  <a:pt x="2291" y="1435"/>
                  <a:pt x="2291" y="1435"/>
                </a:cubicBezTo>
                <a:cubicBezTo>
                  <a:pt x="2291" y="1830"/>
                  <a:pt x="2291" y="1830"/>
                  <a:pt x="2291" y="1830"/>
                </a:cubicBezTo>
                <a:cubicBezTo>
                  <a:pt x="1818" y="1830"/>
                  <a:pt x="1818" y="1830"/>
                  <a:pt x="1818" y="1830"/>
                </a:cubicBezTo>
                <a:lnTo>
                  <a:pt x="1818" y="1435"/>
                </a:lnTo>
                <a:close/>
                <a:moveTo>
                  <a:pt x="1818" y="1040"/>
                </a:moveTo>
                <a:cubicBezTo>
                  <a:pt x="2291" y="1040"/>
                  <a:pt x="2291" y="1040"/>
                  <a:pt x="2291" y="1040"/>
                </a:cubicBezTo>
                <a:cubicBezTo>
                  <a:pt x="2291" y="1277"/>
                  <a:pt x="2291" y="1277"/>
                  <a:pt x="2291" y="1277"/>
                </a:cubicBezTo>
                <a:cubicBezTo>
                  <a:pt x="1818" y="1277"/>
                  <a:pt x="1818" y="1277"/>
                  <a:pt x="1818" y="1277"/>
                </a:cubicBezTo>
                <a:lnTo>
                  <a:pt x="1818" y="1040"/>
                </a:lnTo>
                <a:close/>
                <a:moveTo>
                  <a:pt x="1185" y="1277"/>
                </a:moveTo>
                <a:cubicBezTo>
                  <a:pt x="1185" y="1040"/>
                  <a:pt x="1185" y="1040"/>
                  <a:pt x="1185" y="1040"/>
                </a:cubicBezTo>
                <a:cubicBezTo>
                  <a:pt x="1660" y="1040"/>
                  <a:pt x="1660" y="1040"/>
                  <a:pt x="1660" y="1040"/>
                </a:cubicBezTo>
                <a:cubicBezTo>
                  <a:pt x="1660" y="1277"/>
                  <a:pt x="1660" y="1277"/>
                  <a:pt x="1660" y="1277"/>
                </a:cubicBezTo>
                <a:lnTo>
                  <a:pt x="1185" y="1277"/>
                </a:lnTo>
                <a:close/>
                <a:moveTo>
                  <a:pt x="554" y="1277"/>
                </a:moveTo>
                <a:cubicBezTo>
                  <a:pt x="554" y="1040"/>
                  <a:pt x="554" y="1040"/>
                  <a:pt x="554" y="1040"/>
                </a:cubicBezTo>
                <a:cubicBezTo>
                  <a:pt x="1028" y="1040"/>
                  <a:pt x="1028" y="1040"/>
                  <a:pt x="1028" y="1040"/>
                </a:cubicBezTo>
                <a:cubicBezTo>
                  <a:pt x="1028" y="1277"/>
                  <a:pt x="1028" y="1277"/>
                  <a:pt x="1028" y="1277"/>
                </a:cubicBezTo>
                <a:lnTo>
                  <a:pt x="554" y="1277"/>
                </a:lnTo>
                <a:close/>
                <a:moveTo>
                  <a:pt x="1028" y="1830"/>
                </a:moveTo>
                <a:cubicBezTo>
                  <a:pt x="554" y="1830"/>
                  <a:pt x="554" y="1830"/>
                  <a:pt x="554" y="1830"/>
                </a:cubicBezTo>
                <a:cubicBezTo>
                  <a:pt x="554" y="1435"/>
                  <a:pt x="554" y="1435"/>
                  <a:pt x="554" y="1435"/>
                </a:cubicBezTo>
                <a:cubicBezTo>
                  <a:pt x="1028" y="1435"/>
                  <a:pt x="1028" y="1435"/>
                  <a:pt x="1028" y="1435"/>
                </a:cubicBezTo>
                <a:lnTo>
                  <a:pt x="1028" y="1830"/>
                </a:lnTo>
                <a:close/>
                <a:moveTo>
                  <a:pt x="1028" y="2225"/>
                </a:moveTo>
                <a:cubicBezTo>
                  <a:pt x="554" y="2225"/>
                  <a:pt x="554" y="2225"/>
                  <a:pt x="554" y="2225"/>
                </a:cubicBezTo>
                <a:cubicBezTo>
                  <a:pt x="554" y="1988"/>
                  <a:pt x="554" y="1988"/>
                  <a:pt x="554" y="1988"/>
                </a:cubicBezTo>
                <a:cubicBezTo>
                  <a:pt x="1028" y="1988"/>
                  <a:pt x="1028" y="1988"/>
                  <a:pt x="1028" y="1988"/>
                </a:cubicBezTo>
                <a:lnTo>
                  <a:pt x="1028" y="2225"/>
                </a:lnTo>
                <a:close/>
                <a:moveTo>
                  <a:pt x="1660" y="1435"/>
                </a:moveTo>
                <a:cubicBezTo>
                  <a:pt x="1660" y="1830"/>
                  <a:pt x="1660" y="1830"/>
                  <a:pt x="1660" y="1830"/>
                </a:cubicBezTo>
                <a:cubicBezTo>
                  <a:pt x="1185" y="1830"/>
                  <a:pt x="1185" y="1830"/>
                  <a:pt x="1185" y="1830"/>
                </a:cubicBezTo>
                <a:cubicBezTo>
                  <a:pt x="1185" y="1435"/>
                  <a:pt x="1185" y="1435"/>
                  <a:pt x="1185" y="1435"/>
                </a:cubicBezTo>
                <a:lnTo>
                  <a:pt x="1660" y="1435"/>
                </a:lnTo>
                <a:close/>
                <a:moveTo>
                  <a:pt x="1660" y="1988"/>
                </a:moveTo>
                <a:cubicBezTo>
                  <a:pt x="1660" y="2225"/>
                  <a:pt x="1660" y="2225"/>
                  <a:pt x="1660" y="2225"/>
                </a:cubicBezTo>
                <a:cubicBezTo>
                  <a:pt x="1185" y="2225"/>
                  <a:pt x="1185" y="2225"/>
                  <a:pt x="1185" y="2225"/>
                </a:cubicBezTo>
                <a:cubicBezTo>
                  <a:pt x="1185" y="1988"/>
                  <a:pt x="1185" y="1988"/>
                  <a:pt x="1185" y="1988"/>
                </a:cubicBezTo>
                <a:lnTo>
                  <a:pt x="1660" y="1988"/>
                </a:lnTo>
                <a:close/>
              </a:path>
            </a:pathLst>
          </a:custGeom>
          <a:solidFill>
            <a:srgbClr val="FEFFFF"/>
          </a:solidFill>
          <a:ln>
            <a:noFill/>
          </a:ln>
        </p:spPr>
        <p:txBody>
          <a:bodyPr/>
          <a:lstStyle/>
          <a:p>
            <a:endParaRPr lang="zh-CN" altLang="en-US"/>
          </a:p>
        </p:txBody>
      </p:sp>
      <p:sp>
        <p:nvSpPr>
          <p:cNvPr id="35" name="KSO_Shape"/>
          <p:cNvSpPr/>
          <p:nvPr/>
        </p:nvSpPr>
        <p:spPr bwMode="auto">
          <a:xfrm>
            <a:off x="10762929" y="3546631"/>
            <a:ext cx="547420" cy="547420"/>
          </a:xfrm>
          <a:custGeom>
            <a:avLst/>
            <a:gdLst>
              <a:gd name="T0" fmla="*/ 1726800 w 2775"/>
              <a:gd name="T1" fmla="*/ 1800397 h 2775"/>
              <a:gd name="T2" fmla="*/ 1007300 w 2775"/>
              <a:gd name="T3" fmla="*/ 1731625 h 2775"/>
              <a:gd name="T4" fmla="*/ 1187499 w 2775"/>
              <a:gd name="T5" fmla="*/ 1728381 h 2775"/>
              <a:gd name="T6" fmla="*/ 1280191 w 2775"/>
              <a:gd name="T7" fmla="*/ 1548017 h 2775"/>
              <a:gd name="T8" fmla="*/ 1367050 w 2775"/>
              <a:gd name="T9" fmla="*/ 1728381 h 2775"/>
              <a:gd name="T10" fmla="*/ 1546601 w 2775"/>
              <a:gd name="T11" fmla="*/ 1548017 h 2775"/>
              <a:gd name="T12" fmla="*/ 1726800 w 2775"/>
              <a:gd name="T13" fmla="*/ 1368302 h 2775"/>
              <a:gd name="T14" fmla="*/ 1546601 w 2775"/>
              <a:gd name="T15" fmla="*/ 1187938 h 2775"/>
              <a:gd name="T16" fmla="*/ 1726800 w 2775"/>
              <a:gd name="T17" fmla="*/ 1008222 h 2775"/>
              <a:gd name="T18" fmla="*/ 1546601 w 2775"/>
              <a:gd name="T19" fmla="*/ 828507 h 2775"/>
              <a:gd name="T20" fmla="*/ 1477892 w 2775"/>
              <a:gd name="T21" fmla="*/ 755842 h 2775"/>
              <a:gd name="T22" fmla="*/ 1726800 w 2775"/>
              <a:gd name="T23" fmla="*/ 755842 h 2775"/>
              <a:gd name="T24" fmla="*/ 1798750 w 2775"/>
              <a:gd name="T25" fmla="*/ 1800397 h 2775"/>
              <a:gd name="T26" fmla="*/ 1367050 w 2775"/>
              <a:gd name="T27" fmla="*/ 1548017 h 2775"/>
              <a:gd name="T28" fmla="*/ 1413720 w 2775"/>
              <a:gd name="T29" fmla="*/ 1368302 h 2775"/>
              <a:gd name="T30" fmla="*/ 1546601 w 2775"/>
              <a:gd name="T31" fmla="*/ 1548017 h 2775"/>
              <a:gd name="T32" fmla="*/ 1483726 w 2775"/>
              <a:gd name="T33" fmla="*/ 1187938 h 2775"/>
              <a:gd name="T34" fmla="*/ 1546601 w 2775"/>
              <a:gd name="T35" fmla="*/ 1008222 h 2775"/>
              <a:gd name="T36" fmla="*/ 1483726 w 2775"/>
              <a:gd name="T37" fmla="*/ 1187938 h 2775"/>
              <a:gd name="T38" fmla="*/ 1726800 w 2775"/>
              <a:gd name="T39" fmla="*/ 755842 h 2775"/>
              <a:gd name="T40" fmla="*/ 1413720 w 2775"/>
              <a:gd name="T41" fmla="*/ 968646 h 2775"/>
              <a:gd name="T42" fmla="*/ 0 w 2775"/>
              <a:gd name="T43" fmla="*/ 968646 h 2775"/>
              <a:gd name="T44" fmla="*/ 631345 w 2775"/>
              <a:gd name="T45" fmla="*/ 103158 h 2775"/>
              <a:gd name="T46" fmla="*/ 530226 w 2775"/>
              <a:gd name="T47" fmla="*/ 60338 h 2775"/>
              <a:gd name="T48" fmla="*/ 836176 w 2775"/>
              <a:gd name="T49" fmla="*/ 0 h 2775"/>
              <a:gd name="T50" fmla="*/ 836176 w 2775"/>
              <a:gd name="T51" fmla="*/ 105104 h 2775"/>
              <a:gd name="T52" fmla="*/ 783672 w 2775"/>
              <a:gd name="T53" fmla="*/ 260165 h 2775"/>
              <a:gd name="T54" fmla="*/ 1174535 w 2775"/>
              <a:gd name="T55" fmla="*/ 298444 h 2775"/>
              <a:gd name="T56" fmla="*/ 1186203 w 2775"/>
              <a:gd name="T57" fmla="*/ 209560 h 2775"/>
              <a:gd name="T58" fmla="*/ 1267876 w 2775"/>
              <a:gd name="T59" fmla="*/ 369811 h 2775"/>
              <a:gd name="T60" fmla="*/ 1166109 w 2775"/>
              <a:gd name="T61" fmla="*/ 428851 h 2775"/>
              <a:gd name="T62" fmla="*/ 1145366 w 2775"/>
              <a:gd name="T63" fmla="*/ 631923 h 2775"/>
              <a:gd name="T64" fmla="*/ 1033876 w 2775"/>
              <a:gd name="T65" fmla="*/ 637113 h 2775"/>
              <a:gd name="T66" fmla="*/ 709129 w 2775"/>
              <a:gd name="T67" fmla="*/ 416524 h 2775"/>
              <a:gd name="T68" fmla="*/ 372066 w 2775"/>
              <a:gd name="T69" fmla="*/ 631274 h 2775"/>
              <a:gd name="T70" fmla="*/ 269002 w 2775"/>
              <a:gd name="T71" fmla="*/ 629328 h 2775"/>
              <a:gd name="T72" fmla="*/ 261872 w 2775"/>
              <a:gd name="T73" fmla="*/ 942694 h 2775"/>
              <a:gd name="T74" fmla="*/ 156216 w 2775"/>
              <a:gd name="T75" fmla="*/ 993949 h 2775"/>
              <a:gd name="T76" fmla="*/ 335767 w 2775"/>
              <a:gd name="T77" fmla="*/ 1254114 h 2775"/>
              <a:gd name="T78" fmla="*/ 316969 w 2775"/>
              <a:gd name="T79" fmla="*/ 1359867 h 2775"/>
              <a:gd name="T80" fmla="*/ 680608 w 2775"/>
              <a:gd name="T81" fmla="*/ 1520768 h 2775"/>
              <a:gd name="T82" fmla="*/ 731816 w 2775"/>
              <a:gd name="T83" fmla="*/ 1413717 h 2775"/>
              <a:gd name="T84" fmla="*/ 1099344 w 2775"/>
              <a:gd name="T85" fmla="*/ 1360516 h 2775"/>
              <a:gd name="T86" fmla="*/ 1067582 w 2775"/>
              <a:gd name="T87" fmla="*/ 1254763 h 2775"/>
              <a:gd name="T88" fmla="*/ 1260097 w 2775"/>
              <a:gd name="T89" fmla="*/ 995246 h 2775"/>
              <a:gd name="T90" fmla="*/ 1149255 w 2775"/>
              <a:gd name="T91" fmla="*/ 942694 h 2775"/>
              <a:gd name="T92" fmla="*/ 1145366 w 2775"/>
              <a:gd name="T93" fmla="*/ 631923 h 2775"/>
              <a:gd name="T94" fmla="*/ 626808 w 2775"/>
              <a:gd name="T95" fmla="*/ 1022496 h 2775"/>
              <a:gd name="T96" fmla="*/ 680608 w 2775"/>
              <a:gd name="T97" fmla="*/ 497623 h 2775"/>
              <a:gd name="T98" fmla="*/ 733112 w 2775"/>
              <a:gd name="T99" fmla="*/ 497623 h 2775"/>
              <a:gd name="T100" fmla="*/ 784968 w 2775"/>
              <a:gd name="T101" fmla="*/ 1022496 h 27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75" h="2775">
                <a:moveTo>
                  <a:pt x="2664" y="2775"/>
                </a:moveTo>
                <a:cubicBezTo>
                  <a:pt x="2664" y="2775"/>
                  <a:pt x="2664" y="2775"/>
                  <a:pt x="2664" y="2775"/>
                </a:cubicBezTo>
                <a:cubicBezTo>
                  <a:pt x="2427" y="2775"/>
                  <a:pt x="1974" y="2775"/>
                  <a:pt x="1554" y="2775"/>
                </a:cubicBezTo>
                <a:cubicBezTo>
                  <a:pt x="1554" y="2669"/>
                  <a:pt x="1554" y="2669"/>
                  <a:pt x="1554" y="2669"/>
                </a:cubicBezTo>
                <a:cubicBezTo>
                  <a:pt x="1559" y="2667"/>
                  <a:pt x="1564" y="2666"/>
                  <a:pt x="1568" y="2664"/>
                </a:cubicBezTo>
                <a:cubicBezTo>
                  <a:pt x="1832" y="2664"/>
                  <a:pt x="1832" y="2664"/>
                  <a:pt x="1832" y="2664"/>
                </a:cubicBezTo>
                <a:cubicBezTo>
                  <a:pt x="1832" y="2511"/>
                  <a:pt x="1832" y="2511"/>
                  <a:pt x="1832" y="2511"/>
                </a:cubicBezTo>
                <a:cubicBezTo>
                  <a:pt x="1882" y="2473"/>
                  <a:pt x="1931" y="2432"/>
                  <a:pt x="1975" y="2386"/>
                </a:cubicBezTo>
                <a:cubicBezTo>
                  <a:pt x="2109" y="2386"/>
                  <a:pt x="2109" y="2386"/>
                  <a:pt x="2109" y="2386"/>
                </a:cubicBezTo>
                <a:cubicBezTo>
                  <a:pt x="2109" y="2664"/>
                  <a:pt x="2109" y="2664"/>
                  <a:pt x="2109" y="2664"/>
                </a:cubicBezTo>
                <a:cubicBezTo>
                  <a:pt x="2386" y="2664"/>
                  <a:pt x="2386" y="2664"/>
                  <a:pt x="2386" y="2664"/>
                </a:cubicBezTo>
                <a:cubicBezTo>
                  <a:pt x="2386" y="2386"/>
                  <a:pt x="2386" y="2386"/>
                  <a:pt x="2386" y="2386"/>
                </a:cubicBezTo>
                <a:cubicBezTo>
                  <a:pt x="2664" y="2386"/>
                  <a:pt x="2664" y="2386"/>
                  <a:pt x="2664" y="2386"/>
                </a:cubicBezTo>
                <a:cubicBezTo>
                  <a:pt x="2664" y="2109"/>
                  <a:pt x="2664" y="2109"/>
                  <a:pt x="2664" y="2109"/>
                </a:cubicBezTo>
                <a:cubicBezTo>
                  <a:pt x="2386" y="2109"/>
                  <a:pt x="2386" y="2109"/>
                  <a:pt x="2386" y="2109"/>
                </a:cubicBezTo>
                <a:cubicBezTo>
                  <a:pt x="2386" y="1831"/>
                  <a:pt x="2386" y="1831"/>
                  <a:pt x="2386" y="1831"/>
                </a:cubicBezTo>
                <a:cubicBezTo>
                  <a:pt x="2664" y="1831"/>
                  <a:pt x="2664" y="1831"/>
                  <a:pt x="2664" y="1831"/>
                </a:cubicBezTo>
                <a:cubicBezTo>
                  <a:pt x="2664" y="1554"/>
                  <a:pt x="2664" y="1554"/>
                  <a:pt x="2664" y="1554"/>
                </a:cubicBezTo>
                <a:cubicBezTo>
                  <a:pt x="2386" y="1554"/>
                  <a:pt x="2386" y="1554"/>
                  <a:pt x="2386" y="1554"/>
                </a:cubicBezTo>
                <a:cubicBezTo>
                  <a:pt x="2386" y="1277"/>
                  <a:pt x="2386" y="1277"/>
                  <a:pt x="2386" y="1277"/>
                </a:cubicBezTo>
                <a:cubicBezTo>
                  <a:pt x="2307" y="1277"/>
                  <a:pt x="2307" y="1277"/>
                  <a:pt x="2307" y="1277"/>
                </a:cubicBezTo>
                <a:cubicBezTo>
                  <a:pt x="2300" y="1238"/>
                  <a:pt x="2291" y="1202"/>
                  <a:pt x="2280" y="1165"/>
                </a:cubicBezTo>
                <a:cubicBezTo>
                  <a:pt x="2433" y="1165"/>
                  <a:pt x="2566" y="1165"/>
                  <a:pt x="2664" y="1165"/>
                </a:cubicBezTo>
                <a:cubicBezTo>
                  <a:pt x="2664" y="1165"/>
                  <a:pt x="2664" y="1165"/>
                  <a:pt x="2664" y="1165"/>
                </a:cubicBezTo>
                <a:cubicBezTo>
                  <a:pt x="2775" y="1165"/>
                  <a:pt x="2775" y="1165"/>
                  <a:pt x="2775" y="1165"/>
                </a:cubicBezTo>
                <a:cubicBezTo>
                  <a:pt x="2775" y="2775"/>
                  <a:pt x="2775" y="2775"/>
                  <a:pt x="2775" y="2775"/>
                </a:cubicBezTo>
                <a:lnTo>
                  <a:pt x="2664" y="2775"/>
                </a:lnTo>
                <a:close/>
                <a:moveTo>
                  <a:pt x="2109" y="2386"/>
                </a:moveTo>
                <a:cubicBezTo>
                  <a:pt x="2109" y="2224"/>
                  <a:pt x="2109" y="2224"/>
                  <a:pt x="2109" y="2224"/>
                </a:cubicBezTo>
                <a:cubicBezTo>
                  <a:pt x="2135" y="2187"/>
                  <a:pt x="2159" y="2149"/>
                  <a:pt x="2181" y="2109"/>
                </a:cubicBezTo>
                <a:cubicBezTo>
                  <a:pt x="2386" y="2109"/>
                  <a:pt x="2386" y="2109"/>
                  <a:pt x="2386" y="2109"/>
                </a:cubicBezTo>
                <a:cubicBezTo>
                  <a:pt x="2386" y="2386"/>
                  <a:pt x="2386" y="2386"/>
                  <a:pt x="2386" y="2386"/>
                </a:cubicBezTo>
                <a:lnTo>
                  <a:pt x="2109" y="2386"/>
                </a:lnTo>
                <a:close/>
                <a:moveTo>
                  <a:pt x="2289" y="1831"/>
                </a:moveTo>
                <a:cubicBezTo>
                  <a:pt x="2312" y="1742"/>
                  <a:pt x="2326" y="1650"/>
                  <a:pt x="2329" y="1554"/>
                </a:cubicBezTo>
                <a:cubicBezTo>
                  <a:pt x="2386" y="1554"/>
                  <a:pt x="2386" y="1554"/>
                  <a:pt x="2386" y="1554"/>
                </a:cubicBezTo>
                <a:cubicBezTo>
                  <a:pt x="2386" y="1831"/>
                  <a:pt x="2386" y="1831"/>
                  <a:pt x="2386" y="1831"/>
                </a:cubicBezTo>
                <a:lnTo>
                  <a:pt x="2289" y="1831"/>
                </a:lnTo>
                <a:close/>
                <a:moveTo>
                  <a:pt x="2664" y="1165"/>
                </a:moveTo>
                <a:cubicBezTo>
                  <a:pt x="2664" y="1165"/>
                  <a:pt x="2664" y="1165"/>
                  <a:pt x="2664" y="1165"/>
                </a:cubicBezTo>
                <a:cubicBezTo>
                  <a:pt x="2566" y="1165"/>
                  <a:pt x="2336" y="1165"/>
                  <a:pt x="2664" y="1165"/>
                </a:cubicBezTo>
                <a:close/>
                <a:moveTo>
                  <a:pt x="2181" y="1493"/>
                </a:moveTo>
                <a:cubicBezTo>
                  <a:pt x="2181" y="2097"/>
                  <a:pt x="1697" y="2587"/>
                  <a:pt x="1093" y="2587"/>
                </a:cubicBezTo>
                <a:cubicBezTo>
                  <a:pt x="489" y="2587"/>
                  <a:pt x="0" y="2097"/>
                  <a:pt x="0" y="1493"/>
                </a:cubicBezTo>
                <a:cubicBezTo>
                  <a:pt x="0" y="906"/>
                  <a:pt x="506" y="401"/>
                  <a:pt x="974" y="401"/>
                </a:cubicBezTo>
                <a:cubicBezTo>
                  <a:pt x="974" y="159"/>
                  <a:pt x="974" y="159"/>
                  <a:pt x="974" y="159"/>
                </a:cubicBezTo>
                <a:cubicBezTo>
                  <a:pt x="894" y="159"/>
                  <a:pt x="894" y="159"/>
                  <a:pt x="894" y="159"/>
                </a:cubicBezTo>
                <a:cubicBezTo>
                  <a:pt x="894" y="159"/>
                  <a:pt x="818" y="162"/>
                  <a:pt x="818" y="93"/>
                </a:cubicBezTo>
                <a:cubicBezTo>
                  <a:pt x="818" y="93"/>
                  <a:pt x="808" y="0"/>
                  <a:pt x="899" y="0"/>
                </a:cubicBezTo>
                <a:cubicBezTo>
                  <a:pt x="1290" y="0"/>
                  <a:pt x="1290" y="0"/>
                  <a:pt x="1290" y="0"/>
                </a:cubicBezTo>
                <a:cubicBezTo>
                  <a:pt x="1290" y="0"/>
                  <a:pt x="1376" y="5"/>
                  <a:pt x="1376" y="83"/>
                </a:cubicBezTo>
                <a:cubicBezTo>
                  <a:pt x="1376" y="83"/>
                  <a:pt x="1370" y="162"/>
                  <a:pt x="1290" y="162"/>
                </a:cubicBezTo>
                <a:cubicBezTo>
                  <a:pt x="1209" y="162"/>
                  <a:pt x="1209" y="162"/>
                  <a:pt x="1209" y="162"/>
                </a:cubicBezTo>
                <a:cubicBezTo>
                  <a:pt x="1209" y="401"/>
                  <a:pt x="1209" y="401"/>
                  <a:pt x="1209" y="401"/>
                </a:cubicBezTo>
                <a:cubicBezTo>
                  <a:pt x="1428" y="421"/>
                  <a:pt x="1539" y="493"/>
                  <a:pt x="1692" y="580"/>
                </a:cubicBezTo>
                <a:cubicBezTo>
                  <a:pt x="1812" y="460"/>
                  <a:pt x="1812" y="460"/>
                  <a:pt x="1812" y="460"/>
                </a:cubicBezTo>
                <a:cubicBezTo>
                  <a:pt x="1753" y="406"/>
                  <a:pt x="1753" y="406"/>
                  <a:pt x="1753" y="406"/>
                </a:cubicBezTo>
                <a:cubicBezTo>
                  <a:pt x="1830" y="323"/>
                  <a:pt x="1830" y="323"/>
                  <a:pt x="1830" y="323"/>
                </a:cubicBezTo>
                <a:cubicBezTo>
                  <a:pt x="2034" y="492"/>
                  <a:pt x="2034" y="492"/>
                  <a:pt x="2034" y="492"/>
                </a:cubicBezTo>
                <a:cubicBezTo>
                  <a:pt x="1956" y="570"/>
                  <a:pt x="1956" y="570"/>
                  <a:pt x="1956" y="570"/>
                </a:cubicBezTo>
                <a:cubicBezTo>
                  <a:pt x="1908" y="532"/>
                  <a:pt x="1908" y="532"/>
                  <a:pt x="1908" y="532"/>
                </a:cubicBezTo>
                <a:cubicBezTo>
                  <a:pt x="1799" y="661"/>
                  <a:pt x="1799" y="661"/>
                  <a:pt x="1799" y="661"/>
                </a:cubicBezTo>
                <a:cubicBezTo>
                  <a:pt x="2033" y="861"/>
                  <a:pt x="2181" y="1160"/>
                  <a:pt x="2181" y="1493"/>
                </a:cubicBezTo>
                <a:close/>
                <a:moveTo>
                  <a:pt x="1767" y="974"/>
                </a:moveTo>
                <a:cubicBezTo>
                  <a:pt x="1761" y="966"/>
                  <a:pt x="1653" y="1052"/>
                  <a:pt x="1653" y="1052"/>
                </a:cubicBezTo>
                <a:cubicBezTo>
                  <a:pt x="1595" y="982"/>
                  <a:pt x="1595" y="982"/>
                  <a:pt x="1595" y="982"/>
                </a:cubicBezTo>
                <a:cubicBezTo>
                  <a:pt x="1595" y="982"/>
                  <a:pt x="1671" y="912"/>
                  <a:pt x="1698" y="894"/>
                </a:cubicBezTo>
                <a:cubicBezTo>
                  <a:pt x="1545" y="741"/>
                  <a:pt x="1328" y="642"/>
                  <a:pt x="1094" y="642"/>
                </a:cubicBezTo>
                <a:cubicBezTo>
                  <a:pt x="856" y="642"/>
                  <a:pt x="641" y="741"/>
                  <a:pt x="486" y="897"/>
                </a:cubicBezTo>
                <a:cubicBezTo>
                  <a:pt x="499" y="913"/>
                  <a:pt x="574" y="973"/>
                  <a:pt x="574" y="973"/>
                </a:cubicBezTo>
                <a:cubicBezTo>
                  <a:pt x="510" y="1059"/>
                  <a:pt x="510" y="1059"/>
                  <a:pt x="510" y="1059"/>
                </a:cubicBezTo>
                <a:cubicBezTo>
                  <a:pt x="510" y="1059"/>
                  <a:pt x="420" y="964"/>
                  <a:pt x="415" y="970"/>
                </a:cubicBezTo>
                <a:cubicBezTo>
                  <a:pt x="320" y="1101"/>
                  <a:pt x="249" y="1284"/>
                  <a:pt x="241" y="1456"/>
                </a:cubicBezTo>
                <a:cubicBezTo>
                  <a:pt x="311" y="1454"/>
                  <a:pt x="404" y="1453"/>
                  <a:pt x="404" y="1453"/>
                </a:cubicBezTo>
                <a:cubicBezTo>
                  <a:pt x="402" y="1534"/>
                  <a:pt x="402" y="1534"/>
                  <a:pt x="402" y="1534"/>
                </a:cubicBezTo>
                <a:cubicBezTo>
                  <a:pt x="402" y="1534"/>
                  <a:pt x="240" y="1527"/>
                  <a:pt x="241" y="1532"/>
                </a:cubicBezTo>
                <a:cubicBezTo>
                  <a:pt x="248" y="1711"/>
                  <a:pt x="310" y="1875"/>
                  <a:pt x="411" y="2008"/>
                </a:cubicBezTo>
                <a:cubicBezTo>
                  <a:pt x="449" y="1983"/>
                  <a:pt x="518" y="1933"/>
                  <a:pt x="518" y="1933"/>
                </a:cubicBezTo>
                <a:cubicBezTo>
                  <a:pt x="578" y="1999"/>
                  <a:pt x="578" y="1999"/>
                  <a:pt x="578" y="1999"/>
                </a:cubicBezTo>
                <a:cubicBezTo>
                  <a:pt x="578" y="1999"/>
                  <a:pt x="479" y="2087"/>
                  <a:pt x="489" y="2096"/>
                </a:cubicBezTo>
                <a:cubicBezTo>
                  <a:pt x="513" y="2121"/>
                  <a:pt x="540" y="2144"/>
                  <a:pt x="567" y="2165"/>
                </a:cubicBezTo>
                <a:cubicBezTo>
                  <a:pt x="702" y="2270"/>
                  <a:pt x="868" y="2335"/>
                  <a:pt x="1050" y="2344"/>
                </a:cubicBezTo>
                <a:cubicBezTo>
                  <a:pt x="1049" y="2284"/>
                  <a:pt x="1053" y="2178"/>
                  <a:pt x="1053" y="2178"/>
                </a:cubicBezTo>
                <a:cubicBezTo>
                  <a:pt x="1129" y="2179"/>
                  <a:pt x="1129" y="2179"/>
                  <a:pt x="1129" y="2179"/>
                </a:cubicBezTo>
                <a:cubicBezTo>
                  <a:pt x="1129" y="2179"/>
                  <a:pt x="1125" y="2344"/>
                  <a:pt x="1131" y="2344"/>
                </a:cubicBezTo>
                <a:cubicBezTo>
                  <a:pt x="1352" y="2335"/>
                  <a:pt x="1550" y="2243"/>
                  <a:pt x="1696" y="2097"/>
                </a:cubicBezTo>
                <a:cubicBezTo>
                  <a:pt x="1710" y="2084"/>
                  <a:pt x="1599" y="2002"/>
                  <a:pt x="1599" y="2002"/>
                </a:cubicBezTo>
                <a:cubicBezTo>
                  <a:pt x="1647" y="1934"/>
                  <a:pt x="1647" y="1934"/>
                  <a:pt x="1647" y="1934"/>
                </a:cubicBezTo>
                <a:cubicBezTo>
                  <a:pt x="1647" y="1934"/>
                  <a:pt x="1764" y="2021"/>
                  <a:pt x="1771" y="2012"/>
                </a:cubicBezTo>
                <a:cubicBezTo>
                  <a:pt x="1873" y="1879"/>
                  <a:pt x="1936" y="1714"/>
                  <a:pt x="1944" y="1534"/>
                </a:cubicBezTo>
                <a:cubicBezTo>
                  <a:pt x="1944" y="1527"/>
                  <a:pt x="1776" y="1535"/>
                  <a:pt x="1776" y="1535"/>
                </a:cubicBezTo>
                <a:cubicBezTo>
                  <a:pt x="1773" y="1453"/>
                  <a:pt x="1773" y="1453"/>
                  <a:pt x="1773" y="1453"/>
                </a:cubicBezTo>
                <a:cubicBezTo>
                  <a:pt x="1773" y="1453"/>
                  <a:pt x="1909" y="1453"/>
                  <a:pt x="1944" y="1451"/>
                </a:cubicBezTo>
                <a:cubicBezTo>
                  <a:pt x="1934" y="1272"/>
                  <a:pt x="1870" y="1107"/>
                  <a:pt x="1767" y="974"/>
                </a:cubicBezTo>
                <a:close/>
                <a:moveTo>
                  <a:pt x="1087" y="1696"/>
                </a:moveTo>
                <a:cubicBezTo>
                  <a:pt x="1018" y="1696"/>
                  <a:pt x="967" y="1645"/>
                  <a:pt x="967" y="1576"/>
                </a:cubicBezTo>
                <a:cubicBezTo>
                  <a:pt x="967" y="1457"/>
                  <a:pt x="1050" y="1451"/>
                  <a:pt x="1050" y="1451"/>
                </a:cubicBezTo>
                <a:cubicBezTo>
                  <a:pt x="1050" y="1295"/>
                  <a:pt x="1050" y="767"/>
                  <a:pt x="1050" y="767"/>
                </a:cubicBezTo>
                <a:cubicBezTo>
                  <a:pt x="1050" y="745"/>
                  <a:pt x="1068" y="727"/>
                  <a:pt x="1090" y="727"/>
                </a:cubicBezTo>
                <a:cubicBezTo>
                  <a:pt x="1113" y="727"/>
                  <a:pt x="1131" y="745"/>
                  <a:pt x="1131" y="767"/>
                </a:cubicBezTo>
                <a:cubicBezTo>
                  <a:pt x="1131" y="767"/>
                  <a:pt x="1131" y="1289"/>
                  <a:pt x="1131" y="1449"/>
                </a:cubicBezTo>
                <a:cubicBezTo>
                  <a:pt x="1131" y="1449"/>
                  <a:pt x="1211" y="1460"/>
                  <a:pt x="1211" y="1576"/>
                </a:cubicBezTo>
                <a:cubicBezTo>
                  <a:pt x="1211" y="1645"/>
                  <a:pt x="1156" y="1696"/>
                  <a:pt x="1087" y="1696"/>
                </a:cubicBezTo>
                <a:close/>
              </a:path>
            </a:pathLst>
          </a:custGeom>
          <a:solidFill>
            <a:srgbClr val="FEFFFF"/>
          </a:solidFill>
          <a:ln>
            <a:noFill/>
          </a:ln>
        </p:spPr>
        <p:txBody>
          <a:bodyPr/>
          <a:lstStyle/>
          <a:p>
            <a:endParaRPr lang="zh-CN" altLang="en-US"/>
          </a:p>
        </p:txBody>
      </p:sp>
      <p:sp>
        <p:nvSpPr>
          <p:cNvPr id="36" name="圆角矩形 35"/>
          <p:cNvSpPr/>
          <p:nvPr/>
        </p:nvSpPr>
        <p:spPr>
          <a:xfrm>
            <a:off x="972344" y="1929622"/>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r>
              <a:rPr lang="zh-CN" altLang="en-US"/>
              <a:t>请在此输入您的大标题</a:t>
            </a:r>
            <a:endParaRPr lang="en-US" altLang="zh-CN" dirty="0"/>
          </a:p>
        </p:txBody>
      </p:sp>
      <p:grpSp>
        <p:nvGrpSpPr>
          <p:cNvPr id="38" name="组合 37"/>
          <p:cNvGrpSpPr/>
          <p:nvPr/>
        </p:nvGrpSpPr>
        <p:grpSpPr>
          <a:xfrm>
            <a:off x="511095" y="2198674"/>
            <a:ext cx="1423229" cy="873871"/>
            <a:chOff x="2279434" y="2801177"/>
            <a:chExt cx="2665434" cy="1636592"/>
          </a:xfrm>
        </p:grpSpPr>
        <p:sp>
          <p:nvSpPr>
            <p:cNvPr id="39" name="MH_Other_1"/>
            <p:cNvSpPr/>
            <p:nvPr>
              <p:custDataLst>
                <p:tags r:id="rId1"/>
              </p:custDataLst>
            </p:nvPr>
          </p:nvSpPr>
          <p:spPr>
            <a:xfrm rot="20755605">
              <a:off x="3424737" y="3098522"/>
              <a:ext cx="1520131" cy="129054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0"/>
            </a:p>
          </p:txBody>
        </p:sp>
        <p:sp>
          <p:nvSpPr>
            <p:cNvPr id="40" name="MH_Other_2"/>
            <p:cNvSpPr/>
            <p:nvPr>
              <p:custDataLst>
                <p:tags r:id="rId2"/>
              </p:custDataLst>
            </p:nvPr>
          </p:nvSpPr>
          <p:spPr>
            <a:xfrm rot="4370519">
              <a:off x="3800420" y="3752492"/>
              <a:ext cx="431342" cy="939212"/>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0"/>
            </a:p>
          </p:txBody>
        </p:sp>
        <p:sp>
          <p:nvSpPr>
            <p:cNvPr id="41" name="MH_SubTitle_1"/>
            <p:cNvSpPr/>
            <p:nvPr>
              <p:custDataLst>
                <p:tags r:id="rId3"/>
              </p:custDataLst>
            </p:nvPr>
          </p:nvSpPr>
          <p:spPr>
            <a:xfrm rot="21420000">
              <a:off x="2279434" y="2801177"/>
              <a:ext cx="2156442" cy="13566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anchor="ctr">
              <a:normAutofit/>
            </a:bodyPr>
            <a:lstStyle/>
            <a:p>
              <a:pPr>
                <a:defRPr/>
              </a:pPr>
              <a:r>
                <a:rPr lang="en-US" altLang="zh-CN" sz="3200" b="1" i="1" dirty="0">
                  <a:solidFill>
                    <a:srgbClr val="FFFFFF"/>
                  </a:solidFill>
                </a:rPr>
                <a:t>01</a:t>
              </a:r>
              <a:endParaRPr lang="zh-CN" altLang="en-US" sz="3200" b="1" i="1" dirty="0">
                <a:solidFill>
                  <a:srgbClr val="FFFFFF"/>
                </a:solidFill>
              </a:endParaRPr>
            </a:p>
          </p:txBody>
        </p:sp>
      </p:grpSp>
      <p:sp>
        <p:nvSpPr>
          <p:cNvPr id="42" name="矩形 41"/>
          <p:cNvSpPr/>
          <p:nvPr/>
        </p:nvSpPr>
        <p:spPr>
          <a:xfrm>
            <a:off x="2289372" y="1829817"/>
            <a:ext cx="6258066" cy="14621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a:t>
            </a:r>
            <a:endParaRPr lang="en-US" altLang="zh-CN" sz="1800" dirty="0">
              <a:solidFill>
                <a:schemeClr val="tx1"/>
              </a:solidFill>
              <a:latin typeface="幼圆" panose="02010509060101010101" pitchFamily="49" charset="-122"/>
              <a:ea typeface="幼圆" panose="02010509060101010101" pitchFamily="49" charset="-122"/>
            </a:endParaRPr>
          </a:p>
        </p:txBody>
      </p:sp>
      <p:grpSp>
        <p:nvGrpSpPr>
          <p:cNvPr id="43" name="组合 42"/>
          <p:cNvGrpSpPr/>
          <p:nvPr/>
        </p:nvGrpSpPr>
        <p:grpSpPr>
          <a:xfrm>
            <a:off x="511095" y="3802391"/>
            <a:ext cx="1423229" cy="873871"/>
            <a:chOff x="2279434" y="2801177"/>
            <a:chExt cx="2665434" cy="1636592"/>
          </a:xfrm>
        </p:grpSpPr>
        <p:sp>
          <p:nvSpPr>
            <p:cNvPr id="44" name="MH_Other_1"/>
            <p:cNvSpPr/>
            <p:nvPr>
              <p:custDataLst>
                <p:tags r:id="rId4"/>
              </p:custDataLst>
            </p:nvPr>
          </p:nvSpPr>
          <p:spPr>
            <a:xfrm rot="20755605">
              <a:off x="3424737" y="3098522"/>
              <a:ext cx="1520131" cy="129054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0"/>
            </a:p>
          </p:txBody>
        </p:sp>
        <p:sp>
          <p:nvSpPr>
            <p:cNvPr id="45" name="MH_Other_2"/>
            <p:cNvSpPr/>
            <p:nvPr>
              <p:custDataLst>
                <p:tags r:id="rId5"/>
              </p:custDataLst>
            </p:nvPr>
          </p:nvSpPr>
          <p:spPr>
            <a:xfrm rot="4370519">
              <a:off x="3800420" y="3752492"/>
              <a:ext cx="431342" cy="939212"/>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0"/>
            </a:p>
          </p:txBody>
        </p:sp>
        <p:sp>
          <p:nvSpPr>
            <p:cNvPr id="46" name="MH_SubTitle_1"/>
            <p:cNvSpPr/>
            <p:nvPr>
              <p:custDataLst>
                <p:tags r:id="rId6"/>
              </p:custDataLst>
            </p:nvPr>
          </p:nvSpPr>
          <p:spPr>
            <a:xfrm rot="21420000">
              <a:off x="2279434" y="2801177"/>
              <a:ext cx="2156442" cy="13566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anchor="ctr">
              <a:normAutofit/>
            </a:bodyPr>
            <a:lstStyle/>
            <a:p>
              <a:pPr>
                <a:defRPr/>
              </a:pPr>
              <a:r>
                <a:rPr lang="en-US" altLang="zh-CN" sz="3200" b="1" i="1" dirty="0">
                  <a:solidFill>
                    <a:srgbClr val="FFFFFF"/>
                  </a:solidFill>
                </a:rPr>
                <a:t>02</a:t>
              </a:r>
              <a:endParaRPr lang="zh-CN" altLang="en-US" sz="3200" b="1" i="1" dirty="0">
                <a:solidFill>
                  <a:srgbClr val="FFFFFF"/>
                </a:solidFill>
              </a:endParaRPr>
            </a:p>
          </p:txBody>
        </p:sp>
      </p:grpSp>
      <p:sp>
        <p:nvSpPr>
          <p:cNvPr id="47" name="矩形 46"/>
          <p:cNvSpPr/>
          <p:nvPr/>
        </p:nvSpPr>
        <p:spPr>
          <a:xfrm>
            <a:off x="2289372" y="3433534"/>
            <a:ext cx="6258066" cy="14621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a:t>
            </a:r>
            <a:endParaRPr lang="en-US" altLang="zh-CN" sz="1800" dirty="0">
              <a:solidFill>
                <a:schemeClr val="tx1"/>
              </a:solidFill>
              <a:latin typeface="幼圆" panose="02010509060101010101" pitchFamily="49" charset="-122"/>
              <a:ea typeface="幼圆" panose="02010509060101010101" pitchFamily="49" charset="-122"/>
            </a:endParaRPr>
          </a:p>
        </p:txBody>
      </p:sp>
      <p:grpSp>
        <p:nvGrpSpPr>
          <p:cNvPr id="48" name="组合 47"/>
          <p:cNvGrpSpPr/>
          <p:nvPr/>
        </p:nvGrpSpPr>
        <p:grpSpPr>
          <a:xfrm>
            <a:off x="511095" y="5406108"/>
            <a:ext cx="1423229" cy="873871"/>
            <a:chOff x="2279434" y="2801177"/>
            <a:chExt cx="2665434" cy="1636592"/>
          </a:xfrm>
        </p:grpSpPr>
        <p:sp>
          <p:nvSpPr>
            <p:cNvPr id="49" name="MH_Other_1"/>
            <p:cNvSpPr/>
            <p:nvPr>
              <p:custDataLst>
                <p:tags r:id="rId7"/>
              </p:custDataLst>
            </p:nvPr>
          </p:nvSpPr>
          <p:spPr>
            <a:xfrm rot="20755605">
              <a:off x="3424737" y="3098522"/>
              <a:ext cx="1520131" cy="1290546"/>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0"/>
            </a:p>
          </p:txBody>
        </p:sp>
        <p:sp>
          <p:nvSpPr>
            <p:cNvPr id="50" name="MH_Other_2"/>
            <p:cNvSpPr/>
            <p:nvPr>
              <p:custDataLst>
                <p:tags r:id="rId8"/>
              </p:custDataLst>
            </p:nvPr>
          </p:nvSpPr>
          <p:spPr>
            <a:xfrm rot="4370519">
              <a:off x="3800420" y="3752492"/>
              <a:ext cx="431342" cy="939212"/>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0"/>
            </a:p>
          </p:txBody>
        </p:sp>
        <p:sp>
          <p:nvSpPr>
            <p:cNvPr id="51" name="MH_SubTitle_1"/>
            <p:cNvSpPr/>
            <p:nvPr>
              <p:custDataLst>
                <p:tags r:id="rId9"/>
              </p:custDataLst>
            </p:nvPr>
          </p:nvSpPr>
          <p:spPr>
            <a:xfrm rot="21420000">
              <a:off x="2279434" y="2801177"/>
              <a:ext cx="2156442" cy="13566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anchor="ctr">
              <a:normAutofit/>
            </a:bodyPr>
            <a:lstStyle/>
            <a:p>
              <a:pPr>
                <a:defRPr/>
              </a:pPr>
              <a:r>
                <a:rPr lang="en-US" altLang="zh-CN" sz="3200" b="1" i="1" dirty="0">
                  <a:solidFill>
                    <a:srgbClr val="FFFFFF"/>
                  </a:solidFill>
                </a:rPr>
                <a:t>03</a:t>
              </a:r>
              <a:endParaRPr lang="zh-CN" altLang="en-US" sz="3200" b="1" i="1" dirty="0">
                <a:solidFill>
                  <a:srgbClr val="FFFFFF"/>
                </a:solidFill>
              </a:endParaRPr>
            </a:p>
          </p:txBody>
        </p:sp>
      </p:grpSp>
      <p:sp>
        <p:nvSpPr>
          <p:cNvPr id="52" name="矩形 51"/>
          <p:cNvSpPr/>
          <p:nvPr/>
        </p:nvSpPr>
        <p:spPr>
          <a:xfrm>
            <a:off x="2289372" y="5037251"/>
            <a:ext cx="6258066" cy="14621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 name="矩形 1"/>
          <p:cNvSpPr/>
          <p:nvPr/>
        </p:nvSpPr>
        <p:spPr>
          <a:xfrm>
            <a:off x="8730318" y="1873291"/>
            <a:ext cx="3199085" cy="4626062"/>
          </a:xfrm>
          <a:prstGeom prst="rect">
            <a:avLst/>
          </a:prstGeom>
          <a:blipFill>
            <a:blip r:embed="rId10"/>
            <a:srcRect/>
            <a:stretch>
              <a:fillRect l="-3727" r="-3727"/>
            </a:stretch>
          </a:blipFill>
          <a:ln w="57150">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9" name="圆角矩形 12"/>
          <p:cNvSpPr/>
          <p:nvPr/>
        </p:nvSpPr>
        <p:spPr>
          <a:xfrm>
            <a:off x="1327830" y="2146752"/>
            <a:ext cx="1327925" cy="2811961"/>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10" name="圆角矩形 12"/>
          <p:cNvSpPr/>
          <p:nvPr/>
        </p:nvSpPr>
        <p:spPr>
          <a:xfrm>
            <a:off x="1327830" y="2042389"/>
            <a:ext cx="1327925" cy="2811961"/>
          </a:xfrm>
          <a:prstGeom prst="roundRect">
            <a:avLst>
              <a:gd name="adj" fmla="val 50000"/>
            </a:avLst>
          </a:prstGeom>
          <a:solidFill>
            <a:schemeClr val="bg1"/>
          </a:solidFill>
          <a:ln w="31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11" name="Rounded Rectangle 24"/>
          <p:cNvSpPr/>
          <p:nvPr/>
        </p:nvSpPr>
        <p:spPr>
          <a:xfrm>
            <a:off x="1417917" y="2108652"/>
            <a:ext cx="1147750" cy="11477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2" name="文本框 11"/>
          <p:cNvSpPr txBox="1"/>
          <p:nvPr/>
        </p:nvSpPr>
        <p:spPr>
          <a:xfrm>
            <a:off x="1191707" y="3670655"/>
            <a:ext cx="1600170" cy="769441"/>
          </a:xfrm>
          <a:prstGeom prst="rect">
            <a:avLst/>
          </a:prstGeom>
          <a:noFill/>
        </p:spPr>
        <p:txBody>
          <a:bodyPr wrap="square" rtlCol="0">
            <a:spAutoFit/>
          </a:bodyPr>
          <a:lstStyle/>
          <a:p>
            <a:pPr algn="ctr"/>
            <a:r>
              <a:rPr lang="en-US" altLang="zh-CN" sz="4400" b="1" dirty="0">
                <a:latin typeface="+mj-ea"/>
                <a:ea typeface="+mj-ea"/>
              </a:rPr>
              <a:t>76</a:t>
            </a:r>
            <a:r>
              <a:rPr lang="en-US" altLang="zh-CN" sz="2000" dirty="0">
                <a:latin typeface="+mj-ea"/>
                <a:ea typeface="+mj-ea"/>
              </a:rPr>
              <a:t>%</a:t>
            </a:r>
            <a:endParaRPr lang="zh-CN" altLang="en-US" sz="4400" dirty="0">
              <a:latin typeface="+mj-ea"/>
              <a:ea typeface="+mj-ea"/>
            </a:endParaRPr>
          </a:p>
        </p:txBody>
      </p:sp>
      <p:sp>
        <p:nvSpPr>
          <p:cNvPr id="13" name="矩形 12"/>
          <p:cNvSpPr/>
          <p:nvPr/>
        </p:nvSpPr>
        <p:spPr>
          <a:xfrm>
            <a:off x="733236" y="5134249"/>
            <a:ext cx="2517111" cy="10017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14" name="圆角矩形 12"/>
          <p:cNvSpPr/>
          <p:nvPr/>
        </p:nvSpPr>
        <p:spPr>
          <a:xfrm>
            <a:off x="4063969" y="2146752"/>
            <a:ext cx="1327925" cy="2811961"/>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15" name="圆角矩形 12"/>
          <p:cNvSpPr/>
          <p:nvPr/>
        </p:nvSpPr>
        <p:spPr>
          <a:xfrm>
            <a:off x="4063969" y="2042389"/>
            <a:ext cx="1327925" cy="2811961"/>
          </a:xfrm>
          <a:prstGeom prst="roundRect">
            <a:avLst>
              <a:gd name="adj" fmla="val 50000"/>
            </a:avLst>
          </a:prstGeom>
          <a:solidFill>
            <a:schemeClr val="bg1"/>
          </a:solidFill>
          <a:ln w="31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16" name="Rounded Rectangle 24"/>
          <p:cNvSpPr/>
          <p:nvPr/>
        </p:nvSpPr>
        <p:spPr>
          <a:xfrm>
            <a:off x="4154056" y="2108652"/>
            <a:ext cx="1147750" cy="11477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7" name="文本框 16"/>
          <p:cNvSpPr txBox="1"/>
          <p:nvPr/>
        </p:nvSpPr>
        <p:spPr>
          <a:xfrm>
            <a:off x="3927846" y="3670655"/>
            <a:ext cx="1600170" cy="769441"/>
          </a:xfrm>
          <a:prstGeom prst="rect">
            <a:avLst/>
          </a:prstGeom>
          <a:noFill/>
        </p:spPr>
        <p:txBody>
          <a:bodyPr wrap="square" rtlCol="0">
            <a:spAutoFit/>
          </a:bodyPr>
          <a:lstStyle/>
          <a:p>
            <a:pPr algn="ctr"/>
            <a:r>
              <a:rPr lang="en-US" altLang="zh-CN" sz="4400" b="1" dirty="0">
                <a:latin typeface="+mj-ea"/>
                <a:ea typeface="+mj-ea"/>
              </a:rPr>
              <a:t>96</a:t>
            </a:r>
            <a:r>
              <a:rPr lang="en-US" altLang="zh-CN" sz="2000" dirty="0">
                <a:latin typeface="+mj-ea"/>
                <a:ea typeface="+mj-ea"/>
              </a:rPr>
              <a:t>%</a:t>
            </a:r>
            <a:endParaRPr lang="zh-CN" altLang="en-US" sz="4400" dirty="0">
              <a:latin typeface="+mj-ea"/>
              <a:ea typeface="+mj-ea"/>
            </a:endParaRPr>
          </a:p>
        </p:txBody>
      </p:sp>
      <p:sp>
        <p:nvSpPr>
          <p:cNvPr id="18" name="矩形 17"/>
          <p:cNvSpPr/>
          <p:nvPr/>
        </p:nvSpPr>
        <p:spPr>
          <a:xfrm>
            <a:off x="3469375" y="5134249"/>
            <a:ext cx="2517111" cy="10017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19" name="圆角矩形 12"/>
          <p:cNvSpPr/>
          <p:nvPr/>
        </p:nvSpPr>
        <p:spPr>
          <a:xfrm>
            <a:off x="6800108" y="2146752"/>
            <a:ext cx="1327925" cy="2811961"/>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20" name="圆角矩形 12"/>
          <p:cNvSpPr/>
          <p:nvPr/>
        </p:nvSpPr>
        <p:spPr>
          <a:xfrm>
            <a:off x="6800108" y="2042389"/>
            <a:ext cx="1327925" cy="2811961"/>
          </a:xfrm>
          <a:prstGeom prst="roundRect">
            <a:avLst>
              <a:gd name="adj" fmla="val 50000"/>
            </a:avLst>
          </a:prstGeom>
          <a:solidFill>
            <a:schemeClr val="bg1"/>
          </a:solidFill>
          <a:ln w="31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21" name="Rounded Rectangle 24"/>
          <p:cNvSpPr/>
          <p:nvPr/>
        </p:nvSpPr>
        <p:spPr>
          <a:xfrm>
            <a:off x="6890195" y="2108652"/>
            <a:ext cx="1147750" cy="11477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2" name="文本框 21"/>
          <p:cNvSpPr txBox="1"/>
          <p:nvPr/>
        </p:nvSpPr>
        <p:spPr>
          <a:xfrm>
            <a:off x="6663985" y="3670655"/>
            <a:ext cx="1600170" cy="769441"/>
          </a:xfrm>
          <a:prstGeom prst="rect">
            <a:avLst/>
          </a:prstGeom>
          <a:noFill/>
        </p:spPr>
        <p:txBody>
          <a:bodyPr wrap="square" rtlCol="0">
            <a:spAutoFit/>
          </a:bodyPr>
          <a:lstStyle/>
          <a:p>
            <a:pPr algn="ctr"/>
            <a:r>
              <a:rPr lang="en-US" altLang="zh-CN" sz="4400" b="1" dirty="0">
                <a:latin typeface="+mj-ea"/>
                <a:ea typeface="+mj-ea"/>
              </a:rPr>
              <a:t>82</a:t>
            </a:r>
            <a:r>
              <a:rPr lang="en-US" altLang="zh-CN" sz="2000" dirty="0">
                <a:latin typeface="+mj-ea"/>
                <a:ea typeface="+mj-ea"/>
              </a:rPr>
              <a:t>%</a:t>
            </a:r>
            <a:endParaRPr lang="zh-CN" altLang="en-US" sz="4400" dirty="0">
              <a:latin typeface="+mj-ea"/>
              <a:ea typeface="+mj-ea"/>
            </a:endParaRPr>
          </a:p>
        </p:txBody>
      </p:sp>
      <p:sp>
        <p:nvSpPr>
          <p:cNvPr id="23" name="矩形 22"/>
          <p:cNvSpPr/>
          <p:nvPr/>
        </p:nvSpPr>
        <p:spPr>
          <a:xfrm>
            <a:off x="6205514" y="5134249"/>
            <a:ext cx="2517111" cy="10017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24" name="圆角矩形 12"/>
          <p:cNvSpPr/>
          <p:nvPr/>
        </p:nvSpPr>
        <p:spPr>
          <a:xfrm>
            <a:off x="9536247" y="2146752"/>
            <a:ext cx="1327925" cy="2811961"/>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25" name="圆角矩形 12"/>
          <p:cNvSpPr/>
          <p:nvPr/>
        </p:nvSpPr>
        <p:spPr>
          <a:xfrm>
            <a:off x="9536247" y="2042389"/>
            <a:ext cx="1327925" cy="2811961"/>
          </a:xfrm>
          <a:prstGeom prst="roundRect">
            <a:avLst>
              <a:gd name="adj" fmla="val 50000"/>
            </a:avLst>
          </a:prstGeom>
          <a:solidFill>
            <a:schemeClr val="bg1"/>
          </a:solidFill>
          <a:ln w="31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26" name="Rounded Rectangle 24"/>
          <p:cNvSpPr/>
          <p:nvPr/>
        </p:nvSpPr>
        <p:spPr>
          <a:xfrm>
            <a:off x="9626334" y="2108652"/>
            <a:ext cx="1147750" cy="11477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 name="文本框 26"/>
          <p:cNvSpPr txBox="1"/>
          <p:nvPr/>
        </p:nvSpPr>
        <p:spPr>
          <a:xfrm>
            <a:off x="9400124" y="3670655"/>
            <a:ext cx="1600170" cy="769441"/>
          </a:xfrm>
          <a:prstGeom prst="rect">
            <a:avLst/>
          </a:prstGeom>
          <a:noFill/>
        </p:spPr>
        <p:txBody>
          <a:bodyPr wrap="square" rtlCol="0">
            <a:spAutoFit/>
          </a:bodyPr>
          <a:lstStyle/>
          <a:p>
            <a:pPr algn="ctr"/>
            <a:r>
              <a:rPr lang="en-US" altLang="zh-CN" sz="4400" b="1" dirty="0">
                <a:latin typeface="+mj-ea"/>
                <a:ea typeface="+mj-ea"/>
              </a:rPr>
              <a:t>98</a:t>
            </a:r>
            <a:r>
              <a:rPr lang="en-US" altLang="zh-CN" sz="2000" dirty="0">
                <a:latin typeface="+mj-ea"/>
                <a:ea typeface="+mj-ea"/>
              </a:rPr>
              <a:t>%</a:t>
            </a:r>
            <a:endParaRPr lang="zh-CN" altLang="en-US" sz="4400" dirty="0">
              <a:latin typeface="+mj-ea"/>
              <a:ea typeface="+mj-ea"/>
            </a:endParaRPr>
          </a:p>
        </p:txBody>
      </p:sp>
      <p:sp>
        <p:nvSpPr>
          <p:cNvPr id="29" name="矩形 28"/>
          <p:cNvSpPr/>
          <p:nvPr/>
        </p:nvSpPr>
        <p:spPr>
          <a:xfrm>
            <a:off x="8941653" y="5134249"/>
            <a:ext cx="2517111" cy="10017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35" name="KSO_Shape"/>
          <p:cNvSpPr/>
          <p:nvPr/>
        </p:nvSpPr>
        <p:spPr bwMode="auto">
          <a:xfrm>
            <a:off x="4428740" y="2383863"/>
            <a:ext cx="598382" cy="597327"/>
          </a:xfrm>
          <a:custGeom>
            <a:avLst/>
            <a:gdLst>
              <a:gd name="T0" fmla="*/ 1460078 w 3280"/>
              <a:gd name="T1" fmla="*/ 1798074 h 3274"/>
              <a:gd name="T2" fmla="*/ 337026 w 3280"/>
              <a:gd name="T3" fmla="*/ 1798074 h 3274"/>
              <a:gd name="T4" fmla="*/ 0 w 3280"/>
              <a:gd name="T5" fmla="*/ 1460866 h 3274"/>
              <a:gd name="T6" fmla="*/ 0 w 3280"/>
              <a:gd name="T7" fmla="*/ 337208 h 3274"/>
              <a:gd name="T8" fmla="*/ 337026 w 3280"/>
              <a:gd name="T9" fmla="*/ 0 h 3274"/>
              <a:gd name="T10" fmla="*/ 1460078 w 3280"/>
              <a:gd name="T11" fmla="*/ 0 h 3274"/>
              <a:gd name="T12" fmla="*/ 1800397 w 3280"/>
              <a:gd name="T13" fmla="*/ 337208 h 3274"/>
              <a:gd name="T14" fmla="*/ 1800397 w 3280"/>
              <a:gd name="T15" fmla="*/ 1460866 h 3274"/>
              <a:gd name="T16" fmla="*/ 1460078 w 3280"/>
              <a:gd name="T17" fmla="*/ 1798074 h 3274"/>
              <a:gd name="T18" fmla="*/ 1581385 w 3280"/>
              <a:gd name="T19" fmla="*/ 337208 h 3274"/>
              <a:gd name="T20" fmla="*/ 1460078 w 3280"/>
              <a:gd name="T21" fmla="*/ 218581 h 3274"/>
              <a:gd name="T22" fmla="*/ 337026 w 3280"/>
              <a:gd name="T23" fmla="*/ 218581 h 3274"/>
              <a:gd name="T24" fmla="*/ 215718 w 3280"/>
              <a:gd name="T25" fmla="*/ 337208 h 3274"/>
              <a:gd name="T26" fmla="*/ 215718 w 3280"/>
              <a:gd name="T27" fmla="*/ 449244 h 3274"/>
              <a:gd name="T28" fmla="*/ 112525 w 3280"/>
              <a:gd name="T29" fmla="*/ 561829 h 3274"/>
              <a:gd name="T30" fmla="*/ 112525 w 3280"/>
              <a:gd name="T31" fmla="*/ 674415 h 3274"/>
              <a:gd name="T32" fmla="*/ 215718 w 3280"/>
              <a:gd name="T33" fmla="*/ 786451 h 3274"/>
              <a:gd name="T34" fmla="*/ 215718 w 3280"/>
              <a:gd name="T35" fmla="*/ 1011623 h 3274"/>
              <a:gd name="T36" fmla="*/ 112525 w 3280"/>
              <a:gd name="T37" fmla="*/ 1123659 h 3274"/>
              <a:gd name="T38" fmla="*/ 112525 w 3280"/>
              <a:gd name="T39" fmla="*/ 1236245 h 3274"/>
              <a:gd name="T40" fmla="*/ 215718 w 3280"/>
              <a:gd name="T41" fmla="*/ 1348830 h 3274"/>
              <a:gd name="T42" fmla="*/ 215718 w 3280"/>
              <a:gd name="T43" fmla="*/ 1460866 h 3274"/>
              <a:gd name="T44" fmla="*/ 337026 w 3280"/>
              <a:gd name="T45" fmla="*/ 1582239 h 3274"/>
              <a:gd name="T46" fmla="*/ 1460078 w 3280"/>
              <a:gd name="T47" fmla="*/ 1582239 h 3274"/>
              <a:gd name="T48" fmla="*/ 1581385 w 3280"/>
              <a:gd name="T49" fmla="*/ 1460866 h 3274"/>
              <a:gd name="T50" fmla="*/ 1581385 w 3280"/>
              <a:gd name="T51" fmla="*/ 337208 h 3274"/>
              <a:gd name="T52" fmla="*/ 1348102 w 3280"/>
              <a:gd name="T53" fmla="*/ 1472949 h 3274"/>
              <a:gd name="T54" fmla="*/ 449550 w 3280"/>
              <a:gd name="T55" fmla="*/ 1472949 h 3274"/>
              <a:gd name="T56" fmla="*/ 337026 w 3280"/>
              <a:gd name="T57" fmla="*/ 1348830 h 3274"/>
              <a:gd name="T58" fmla="*/ 434181 w 3280"/>
              <a:gd name="T59" fmla="*/ 1236245 h 3274"/>
              <a:gd name="T60" fmla="*/ 434181 w 3280"/>
              <a:gd name="T61" fmla="*/ 1123659 h 3274"/>
              <a:gd name="T62" fmla="*/ 322205 w 3280"/>
              <a:gd name="T63" fmla="*/ 1011623 h 3274"/>
              <a:gd name="T64" fmla="*/ 322205 w 3280"/>
              <a:gd name="T65" fmla="*/ 786451 h 3274"/>
              <a:gd name="T66" fmla="*/ 434181 w 3280"/>
              <a:gd name="T67" fmla="*/ 674415 h 3274"/>
              <a:gd name="T68" fmla="*/ 434181 w 3280"/>
              <a:gd name="T69" fmla="*/ 561829 h 3274"/>
              <a:gd name="T70" fmla="*/ 337026 w 3280"/>
              <a:gd name="T71" fmla="*/ 449244 h 3274"/>
              <a:gd name="T72" fmla="*/ 449550 w 3280"/>
              <a:gd name="T73" fmla="*/ 325125 h 3274"/>
              <a:gd name="T74" fmla="*/ 1348102 w 3280"/>
              <a:gd name="T75" fmla="*/ 325125 h 3274"/>
              <a:gd name="T76" fmla="*/ 1475447 w 3280"/>
              <a:gd name="T77" fmla="*/ 449244 h 3274"/>
              <a:gd name="T78" fmla="*/ 1475447 w 3280"/>
              <a:gd name="T79" fmla="*/ 1348830 h 3274"/>
              <a:gd name="T80" fmla="*/ 1348102 w 3280"/>
              <a:gd name="T81" fmla="*/ 1472949 h 3274"/>
              <a:gd name="T82" fmla="*/ 898552 w 3280"/>
              <a:gd name="T83" fmla="*/ 561829 h 3274"/>
              <a:gd name="T84" fmla="*/ 561526 w 3280"/>
              <a:gd name="T85" fmla="*/ 899037 h 3274"/>
              <a:gd name="T86" fmla="*/ 898552 w 3280"/>
              <a:gd name="T87" fmla="*/ 1236245 h 3274"/>
              <a:gd name="T88" fmla="*/ 1235577 w 3280"/>
              <a:gd name="T89" fmla="*/ 899037 h 3274"/>
              <a:gd name="T90" fmla="*/ 898552 w 3280"/>
              <a:gd name="T91" fmla="*/ 561829 h 3274"/>
              <a:gd name="T92" fmla="*/ 898552 w 3280"/>
              <a:gd name="T93" fmla="*/ 1123659 h 3274"/>
              <a:gd name="T94" fmla="*/ 674051 w 3280"/>
              <a:gd name="T95" fmla="*/ 899037 h 3274"/>
              <a:gd name="T96" fmla="*/ 898552 w 3280"/>
              <a:gd name="T97" fmla="*/ 674415 h 3274"/>
              <a:gd name="T98" fmla="*/ 1123053 w 3280"/>
              <a:gd name="T99" fmla="*/ 899037 h 3274"/>
              <a:gd name="T100" fmla="*/ 898552 w 3280"/>
              <a:gd name="T101" fmla="*/ 1123659 h 3274"/>
              <a:gd name="T102" fmla="*/ 281038 w 3280"/>
              <a:gd name="T103" fmla="*/ 674415 h 3274"/>
              <a:gd name="T104" fmla="*/ 224501 w 3280"/>
              <a:gd name="T105" fmla="*/ 617848 h 3274"/>
              <a:gd name="T106" fmla="*/ 281038 w 3280"/>
              <a:gd name="T107" fmla="*/ 561829 h 3274"/>
              <a:gd name="T108" fmla="*/ 337026 w 3280"/>
              <a:gd name="T109" fmla="*/ 617848 h 3274"/>
              <a:gd name="T110" fmla="*/ 281038 w 3280"/>
              <a:gd name="T111" fmla="*/ 674415 h 3274"/>
              <a:gd name="T112" fmla="*/ 281038 w 3280"/>
              <a:gd name="T113" fmla="*/ 1123659 h 3274"/>
              <a:gd name="T114" fmla="*/ 337026 w 3280"/>
              <a:gd name="T115" fmla="*/ 1180226 h 3274"/>
              <a:gd name="T116" fmla="*/ 281038 w 3280"/>
              <a:gd name="T117" fmla="*/ 1236245 h 3274"/>
              <a:gd name="T118" fmla="*/ 224501 w 3280"/>
              <a:gd name="T119" fmla="*/ 1180226 h 3274"/>
              <a:gd name="T120" fmla="*/ 281038 w 3280"/>
              <a:gd name="T121" fmla="*/ 1123659 h 32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280" h="3274">
                <a:moveTo>
                  <a:pt x="2660" y="3274"/>
                </a:moveTo>
                <a:cubicBezTo>
                  <a:pt x="614" y="3274"/>
                  <a:pt x="614" y="3274"/>
                  <a:pt x="614" y="3274"/>
                </a:cubicBezTo>
                <a:cubicBezTo>
                  <a:pt x="275" y="3274"/>
                  <a:pt x="0" y="2999"/>
                  <a:pt x="0" y="2660"/>
                </a:cubicBezTo>
                <a:cubicBezTo>
                  <a:pt x="0" y="614"/>
                  <a:pt x="0" y="614"/>
                  <a:pt x="0" y="614"/>
                </a:cubicBezTo>
                <a:cubicBezTo>
                  <a:pt x="0" y="275"/>
                  <a:pt x="275" y="0"/>
                  <a:pt x="614" y="0"/>
                </a:cubicBezTo>
                <a:cubicBezTo>
                  <a:pt x="2660" y="0"/>
                  <a:pt x="2660" y="0"/>
                  <a:pt x="2660" y="0"/>
                </a:cubicBezTo>
                <a:cubicBezTo>
                  <a:pt x="2999" y="0"/>
                  <a:pt x="3280" y="275"/>
                  <a:pt x="3280" y="614"/>
                </a:cubicBezTo>
                <a:cubicBezTo>
                  <a:pt x="3280" y="2660"/>
                  <a:pt x="3280" y="2660"/>
                  <a:pt x="3280" y="2660"/>
                </a:cubicBezTo>
                <a:cubicBezTo>
                  <a:pt x="3280" y="2999"/>
                  <a:pt x="2999" y="3274"/>
                  <a:pt x="2660" y="3274"/>
                </a:cubicBezTo>
                <a:close/>
                <a:moveTo>
                  <a:pt x="2881" y="614"/>
                </a:moveTo>
                <a:cubicBezTo>
                  <a:pt x="2881" y="501"/>
                  <a:pt x="2773" y="398"/>
                  <a:pt x="2660" y="398"/>
                </a:cubicBezTo>
                <a:cubicBezTo>
                  <a:pt x="614" y="398"/>
                  <a:pt x="614" y="398"/>
                  <a:pt x="614" y="398"/>
                </a:cubicBezTo>
                <a:cubicBezTo>
                  <a:pt x="501" y="398"/>
                  <a:pt x="393" y="501"/>
                  <a:pt x="393" y="614"/>
                </a:cubicBezTo>
                <a:cubicBezTo>
                  <a:pt x="393" y="818"/>
                  <a:pt x="393" y="818"/>
                  <a:pt x="393" y="818"/>
                </a:cubicBezTo>
                <a:cubicBezTo>
                  <a:pt x="280" y="818"/>
                  <a:pt x="205" y="910"/>
                  <a:pt x="205" y="1023"/>
                </a:cubicBezTo>
                <a:cubicBezTo>
                  <a:pt x="205" y="1228"/>
                  <a:pt x="205" y="1228"/>
                  <a:pt x="205" y="1228"/>
                </a:cubicBezTo>
                <a:cubicBezTo>
                  <a:pt x="205" y="1341"/>
                  <a:pt x="280" y="1432"/>
                  <a:pt x="393" y="1432"/>
                </a:cubicBezTo>
                <a:cubicBezTo>
                  <a:pt x="393" y="1842"/>
                  <a:pt x="393" y="1842"/>
                  <a:pt x="393" y="1842"/>
                </a:cubicBezTo>
                <a:cubicBezTo>
                  <a:pt x="280" y="1842"/>
                  <a:pt x="205" y="1933"/>
                  <a:pt x="205" y="2046"/>
                </a:cubicBezTo>
                <a:cubicBezTo>
                  <a:pt x="205" y="2251"/>
                  <a:pt x="205" y="2251"/>
                  <a:pt x="205" y="2251"/>
                </a:cubicBezTo>
                <a:cubicBezTo>
                  <a:pt x="205" y="2364"/>
                  <a:pt x="280" y="2456"/>
                  <a:pt x="393" y="2456"/>
                </a:cubicBezTo>
                <a:cubicBezTo>
                  <a:pt x="393" y="2660"/>
                  <a:pt x="393" y="2660"/>
                  <a:pt x="393" y="2660"/>
                </a:cubicBezTo>
                <a:cubicBezTo>
                  <a:pt x="393" y="2773"/>
                  <a:pt x="501" y="2881"/>
                  <a:pt x="614" y="2881"/>
                </a:cubicBezTo>
                <a:cubicBezTo>
                  <a:pt x="2660" y="2881"/>
                  <a:pt x="2660" y="2881"/>
                  <a:pt x="2660" y="2881"/>
                </a:cubicBezTo>
                <a:cubicBezTo>
                  <a:pt x="2773" y="2881"/>
                  <a:pt x="2881" y="2773"/>
                  <a:pt x="2881" y="2660"/>
                </a:cubicBezTo>
                <a:lnTo>
                  <a:pt x="2881" y="614"/>
                </a:lnTo>
                <a:close/>
                <a:moveTo>
                  <a:pt x="2456" y="2682"/>
                </a:moveTo>
                <a:cubicBezTo>
                  <a:pt x="819" y="2682"/>
                  <a:pt x="819" y="2682"/>
                  <a:pt x="819" y="2682"/>
                </a:cubicBezTo>
                <a:cubicBezTo>
                  <a:pt x="706" y="2682"/>
                  <a:pt x="614" y="2569"/>
                  <a:pt x="614" y="2456"/>
                </a:cubicBezTo>
                <a:cubicBezTo>
                  <a:pt x="727" y="2456"/>
                  <a:pt x="791" y="2364"/>
                  <a:pt x="791" y="2251"/>
                </a:cubicBezTo>
                <a:cubicBezTo>
                  <a:pt x="791" y="2046"/>
                  <a:pt x="791" y="2046"/>
                  <a:pt x="791" y="2046"/>
                </a:cubicBezTo>
                <a:cubicBezTo>
                  <a:pt x="791" y="1933"/>
                  <a:pt x="700" y="1842"/>
                  <a:pt x="587" y="1842"/>
                </a:cubicBezTo>
                <a:cubicBezTo>
                  <a:pt x="587" y="1432"/>
                  <a:pt x="587" y="1432"/>
                  <a:pt x="587" y="1432"/>
                </a:cubicBezTo>
                <a:cubicBezTo>
                  <a:pt x="700" y="1432"/>
                  <a:pt x="791" y="1341"/>
                  <a:pt x="791" y="1228"/>
                </a:cubicBezTo>
                <a:cubicBezTo>
                  <a:pt x="791" y="1023"/>
                  <a:pt x="791" y="1023"/>
                  <a:pt x="791" y="1023"/>
                </a:cubicBezTo>
                <a:cubicBezTo>
                  <a:pt x="791" y="910"/>
                  <a:pt x="727" y="818"/>
                  <a:pt x="614" y="818"/>
                </a:cubicBezTo>
                <a:cubicBezTo>
                  <a:pt x="614" y="705"/>
                  <a:pt x="706" y="592"/>
                  <a:pt x="819" y="592"/>
                </a:cubicBezTo>
                <a:cubicBezTo>
                  <a:pt x="2456" y="592"/>
                  <a:pt x="2456" y="592"/>
                  <a:pt x="2456" y="592"/>
                </a:cubicBezTo>
                <a:cubicBezTo>
                  <a:pt x="2569" y="592"/>
                  <a:pt x="2688" y="705"/>
                  <a:pt x="2688" y="818"/>
                </a:cubicBezTo>
                <a:cubicBezTo>
                  <a:pt x="2688" y="2456"/>
                  <a:pt x="2688" y="2456"/>
                  <a:pt x="2688" y="2456"/>
                </a:cubicBezTo>
                <a:cubicBezTo>
                  <a:pt x="2688" y="2569"/>
                  <a:pt x="2569" y="2682"/>
                  <a:pt x="2456" y="2682"/>
                </a:cubicBezTo>
                <a:close/>
                <a:moveTo>
                  <a:pt x="1637" y="1023"/>
                </a:moveTo>
                <a:cubicBezTo>
                  <a:pt x="1298" y="1023"/>
                  <a:pt x="1023" y="1298"/>
                  <a:pt x="1023" y="1637"/>
                </a:cubicBezTo>
                <a:cubicBezTo>
                  <a:pt x="1023" y="1976"/>
                  <a:pt x="1298" y="2251"/>
                  <a:pt x="1637" y="2251"/>
                </a:cubicBezTo>
                <a:cubicBezTo>
                  <a:pt x="1976" y="2251"/>
                  <a:pt x="2251" y="1976"/>
                  <a:pt x="2251" y="1637"/>
                </a:cubicBezTo>
                <a:cubicBezTo>
                  <a:pt x="2251" y="1298"/>
                  <a:pt x="1976" y="1023"/>
                  <a:pt x="1637" y="1023"/>
                </a:cubicBezTo>
                <a:close/>
                <a:moveTo>
                  <a:pt x="1637" y="2046"/>
                </a:moveTo>
                <a:cubicBezTo>
                  <a:pt x="1411" y="2046"/>
                  <a:pt x="1228" y="1863"/>
                  <a:pt x="1228" y="1637"/>
                </a:cubicBezTo>
                <a:cubicBezTo>
                  <a:pt x="1228" y="1411"/>
                  <a:pt x="1411" y="1228"/>
                  <a:pt x="1637" y="1228"/>
                </a:cubicBezTo>
                <a:cubicBezTo>
                  <a:pt x="1863" y="1228"/>
                  <a:pt x="2046" y="1411"/>
                  <a:pt x="2046" y="1637"/>
                </a:cubicBezTo>
                <a:cubicBezTo>
                  <a:pt x="2046" y="1863"/>
                  <a:pt x="1863" y="2046"/>
                  <a:pt x="1637" y="2046"/>
                </a:cubicBezTo>
                <a:close/>
                <a:moveTo>
                  <a:pt x="512" y="1228"/>
                </a:moveTo>
                <a:cubicBezTo>
                  <a:pt x="455" y="1228"/>
                  <a:pt x="409" y="1182"/>
                  <a:pt x="409" y="1125"/>
                </a:cubicBezTo>
                <a:cubicBezTo>
                  <a:pt x="409" y="1069"/>
                  <a:pt x="455" y="1023"/>
                  <a:pt x="512" y="1023"/>
                </a:cubicBezTo>
                <a:cubicBezTo>
                  <a:pt x="568" y="1023"/>
                  <a:pt x="614" y="1069"/>
                  <a:pt x="614" y="1125"/>
                </a:cubicBezTo>
                <a:cubicBezTo>
                  <a:pt x="614" y="1182"/>
                  <a:pt x="568" y="1228"/>
                  <a:pt x="512" y="1228"/>
                </a:cubicBezTo>
                <a:close/>
                <a:moveTo>
                  <a:pt x="512" y="2046"/>
                </a:moveTo>
                <a:cubicBezTo>
                  <a:pt x="568" y="2046"/>
                  <a:pt x="614" y="2092"/>
                  <a:pt x="614" y="2149"/>
                </a:cubicBezTo>
                <a:cubicBezTo>
                  <a:pt x="614" y="2205"/>
                  <a:pt x="568" y="2251"/>
                  <a:pt x="512" y="2251"/>
                </a:cubicBezTo>
                <a:cubicBezTo>
                  <a:pt x="455" y="2251"/>
                  <a:pt x="409" y="2205"/>
                  <a:pt x="409" y="2149"/>
                </a:cubicBezTo>
                <a:cubicBezTo>
                  <a:pt x="409" y="2092"/>
                  <a:pt x="455" y="2046"/>
                  <a:pt x="512" y="2046"/>
                </a:cubicBezTo>
                <a:close/>
              </a:path>
            </a:pathLst>
          </a:custGeom>
          <a:solidFill>
            <a:srgbClr val="FFFFFF"/>
          </a:solidFill>
          <a:ln>
            <a:noFill/>
          </a:ln>
        </p:spPr>
        <p:txBody>
          <a:bodyPr/>
          <a:lstStyle/>
          <a:p>
            <a:endParaRPr lang="zh-CN" altLang="en-US"/>
          </a:p>
        </p:txBody>
      </p:sp>
      <p:sp>
        <p:nvSpPr>
          <p:cNvPr id="36" name="KSO_Shape"/>
          <p:cNvSpPr/>
          <p:nvPr/>
        </p:nvSpPr>
        <p:spPr bwMode="auto">
          <a:xfrm>
            <a:off x="1693129" y="2383863"/>
            <a:ext cx="597327" cy="597327"/>
          </a:xfrm>
          <a:custGeom>
            <a:avLst/>
            <a:gdLst>
              <a:gd name="T0" fmla="*/ 1619048 w 3279"/>
              <a:gd name="T1" fmla="*/ 1800397 h 3280"/>
              <a:gd name="T2" fmla="*/ 179955 w 3279"/>
              <a:gd name="T3" fmla="*/ 1800397 h 3280"/>
              <a:gd name="T4" fmla="*/ 0 w 3279"/>
              <a:gd name="T5" fmla="*/ 1619808 h 3280"/>
              <a:gd name="T6" fmla="*/ 0 w 3279"/>
              <a:gd name="T7" fmla="*/ 180040 h 3280"/>
              <a:gd name="T8" fmla="*/ 179955 w 3279"/>
              <a:gd name="T9" fmla="*/ 0 h 3280"/>
              <a:gd name="T10" fmla="*/ 1619048 w 3279"/>
              <a:gd name="T11" fmla="*/ 0 h 3280"/>
              <a:gd name="T12" fmla="*/ 1799003 w 3279"/>
              <a:gd name="T13" fmla="*/ 180040 h 3280"/>
              <a:gd name="T14" fmla="*/ 1799003 w 3279"/>
              <a:gd name="T15" fmla="*/ 1619808 h 3280"/>
              <a:gd name="T16" fmla="*/ 1619048 w 3279"/>
              <a:gd name="T17" fmla="*/ 1800397 h 3280"/>
              <a:gd name="T18" fmla="*/ 1593262 w 3279"/>
              <a:gd name="T19" fmla="*/ 933681 h 3280"/>
              <a:gd name="T20" fmla="*/ 1588872 w 3279"/>
              <a:gd name="T21" fmla="*/ 924350 h 3280"/>
              <a:gd name="T22" fmla="*/ 1588872 w 3279"/>
              <a:gd name="T23" fmla="*/ 906236 h 3280"/>
              <a:gd name="T24" fmla="*/ 913492 w 3279"/>
              <a:gd name="T25" fmla="*/ 230539 h 3280"/>
              <a:gd name="T26" fmla="*/ 802666 w 3279"/>
              <a:gd name="T27" fmla="*/ 239321 h 3280"/>
              <a:gd name="T28" fmla="*/ 798825 w 3279"/>
              <a:gd name="T29" fmla="*/ 242066 h 3280"/>
              <a:gd name="T30" fmla="*/ 583757 w 3279"/>
              <a:gd name="T31" fmla="*/ 184980 h 3280"/>
              <a:gd name="T32" fmla="*/ 150328 w 3279"/>
              <a:gd name="T33" fmla="*/ 618612 h 3280"/>
              <a:gd name="T34" fmla="*/ 241403 w 3279"/>
              <a:gd name="T35" fmla="*/ 885378 h 3280"/>
              <a:gd name="T36" fmla="*/ 237563 w 3279"/>
              <a:gd name="T37" fmla="*/ 906236 h 3280"/>
              <a:gd name="T38" fmla="*/ 913492 w 3279"/>
              <a:gd name="T39" fmla="*/ 1582483 h 3280"/>
              <a:gd name="T40" fmla="*/ 1021575 w 3279"/>
              <a:gd name="T41" fmla="*/ 1573701 h 3280"/>
              <a:gd name="T42" fmla="*/ 1028158 w 3279"/>
              <a:gd name="T43" fmla="*/ 1576994 h 3280"/>
              <a:gd name="T44" fmla="*/ 1243227 w 3279"/>
              <a:gd name="T45" fmla="*/ 1634080 h 3280"/>
              <a:gd name="T46" fmla="*/ 1676655 w 3279"/>
              <a:gd name="T47" fmla="*/ 1200448 h 3280"/>
              <a:gd name="T48" fmla="*/ 1593262 w 3279"/>
              <a:gd name="T49" fmla="*/ 933681 h 3280"/>
              <a:gd name="T50" fmla="*/ 973843 w 3279"/>
              <a:gd name="T51" fmla="*/ 821157 h 3280"/>
              <a:gd name="T52" fmla="*/ 1219087 w 3279"/>
              <a:gd name="T53" fmla="*/ 898552 h 3280"/>
              <a:gd name="T54" fmla="*/ 1328815 w 3279"/>
              <a:gd name="T55" fmla="*/ 1106037 h 3280"/>
              <a:gd name="T56" fmla="*/ 1211405 w 3279"/>
              <a:gd name="T57" fmla="*/ 1297603 h 3280"/>
              <a:gd name="T58" fmla="*/ 937632 w 3279"/>
              <a:gd name="T59" fmla="*/ 1377743 h 3280"/>
              <a:gd name="T60" fmla="*/ 689645 w 3279"/>
              <a:gd name="T61" fmla="*/ 1340966 h 3280"/>
              <a:gd name="T62" fmla="*/ 533830 w 3279"/>
              <a:gd name="T63" fmla="*/ 1235577 h 3280"/>
              <a:gd name="T64" fmla="*/ 549192 w 3279"/>
              <a:gd name="T65" fmla="*/ 1119210 h 3280"/>
              <a:gd name="T66" fmla="*/ 661116 w 3279"/>
              <a:gd name="T67" fmla="*/ 1118112 h 3280"/>
              <a:gd name="T68" fmla="*/ 907457 w 3279"/>
              <a:gd name="T69" fmla="*/ 1224050 h 3280"/>
              <a:gd name="T70" fmla="*/ 1081377 w 3279"/>
              <a:gd name="T71" fmla="*/ 1163671 h 3280"/>
              <a:gd name="T72" fmla="*/ 1081377 w 3279"/>
              <a:gd name="T73" fmla="*/ 1058282 h 3280"/>
              <a:gd name="T74" fmla="*/ 902519 w 3279"/>
              <a:gd name="T75" fmla="*/ 981985 h 3280"/>
              <a:gd name="T76" fmla="*/ 668248 w 3279"/>
              <a:gd name="T77" fmla="*/ 913921 h 3280"/>
              <a:gd name="T78" fmla="*/ 551936 w 3279"/>
              <a:gd name="T79" fmla="*/ 722354 h 3280"/>
              <a:gd name="T80" fmla="*/ 679770 w 3279"/>
              <a:gd name="T81" fmla="*/ 514870 h 3280"/>
              <a:gd name="T82" fmla="*/ 931597 w 3279"/>
              <a:gd name="T83" fmla="*/ 440768 h 3280"/>
              <a:gd name="T84" fmla="*/ 1162028 w 3279"/>
              <a:gd name="T85" fmla="*/ 480838 h 3280"/>
              <a:gd name="T86" fmla="*/ 1261332 w 3279"/>
              <a:gd name="T87" fmla="*/ 556037 h 3280"/>
              <a:gd name="T88" fmla="*/ 1262429 w 3279"/>
              <a:gd name="T89" fmla="*/ 666915 h 3280"/>
              <a:gd name="T90" fmla="*/ 1161479 w 3279"/>
              <a:gd name="T91" fmla="*/ 691067 h 3280"/>
              <a:gd name="T92" fmla="*/ 977135 w 3279"/>
              <a:gd name="T93" fmla="*/ 595558 h 3280"/>
              <a:gd name="T94" fmla="*/ 788950 w 3279"/>
              <a:gd name="T95" fmla="*/ 646606 h 3280"/>
              <a:gd name="T96" fmla="*/ 793888 w 3279"/>
              <a:gd name="T97" fmla="*/ 760778 h 3280"/>
              <a:gd name="T98" fmla="*/ 973843 w 3279"/>
              <a:gd name="T99" fmla="*/ 821157 h 328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279" h="3280">
                <a:moveTo>
                  <a:pt x="2951" y="3280"/>
                </a:moveTo>
                <a:cubicBezTo>
                  <a:pt x="328" y="3280"/>
                  <a:pt x="328" y="3280"/>
                  <a:pt x="328" y="3280"/>
                </a:cubicBezTo>
                <a:cubicBezTo>
                  <a:pt x="146" y="3280"/>
                  <a:pt x="0" y="3133"/>
                  <a:pt x="0" y="2951"/>
                </a:cubicBezTo>
                <a:cubicBezTo>
                  <a:pt x="0" y="328"/>
                  <a:pt x="0" y="328"/>
                  <a:pt x="0" y="328"/>
                </a:cubicBezTo>
                <a:cubicBezTo>
                  <a:pt x="0" y="147"/>
                  <a:pt x="146" y="0"/>
                  <a:pt x="328" y="0"/>
                </a:cubicBezTo>
                <a:cubicBezTo>
                  <a:pt x="2951" y="0"/>
                  <a:pt x="2951" y="0"/>
                  <a:pt x="2951" y="0"/>
                </a:cubicBezTo>
                <a:cubicBezTo>
                  <a:pt x="3133" y="0"/>
                  <a:pt x="3279" y="147"/>
                  <a:pt x="3279" y="328"/>
                </a:cubicBezTo>
                <a:cubicBezTo>
                  <a:pt x="3279" y="2951"/>
                  <a:pt x="3279" y="2951"/>
                  <a:pt x="3279" y="2951"/>
                </a:cubicBezTo>
                <a:cubicBezTo>
                  <a:pt x="3279" y="3133"/>
                  <a:pt x="3133" y="3280"/>
                  <a:pt x="2951" y="3280"/>
                </a:cubicBezTo>
                <a:close/>
                <a:moveTo>
                  <a:pt x="2904" y="1701"/>
                </a:moveTo>
                <a:cubicBezTo>
                  <a:pt x="2896" y="1684"/>
                  <a:pt x="2896" y="1684"/>
                  <a:pt x="2896" y="1684"/>
                </a:cubicBezTo>
                <a:cubicBezTo>
                  <a:pt x="2896" y="1673"/>
                  <a:pt x="2896" y="1662"/>
                  <a:pt x="2896" y="1651"/>
                </a:cubicBezTo>
                <a:cubicBezTo>
                  <a:pt x="2896" y="971"/>
                  <a:pt x="2345" y="420"/>
                  <a:pt x="1665" y="420"/>
                </a:cubicBezTo>
                <a:cubicBezTo>
                  <a:pt x="1596" y="420"/>
                  <a:pt x="1529" y="425"/>
                  <a:pt x="1463" y="436"/>
                </a:cubicBezTo>
                <a:cubicBezTo>
                  <a:pt x="1456" y="441"/>
                  <a:pt x="1456" y="441"/>
                  <a:pt x="1456" y="441"/>
                </a:cubicBezTo>
                <a:cubicBezTo>
                  <a:pt x="1340" y="375"/>
                  <a:pt x="1207" y="337"/>
                  <a:pt x="1064" y="337"/>
                </a:cubicBezTo>
                <a:cubicBezTo>
                  <a:pt x="628" y="337"/>
                  <a:pt x="274" y="691"/>
                  <a:pt x="274" y="1127"/>
                </a:cubicBezTo>
                <a:cubicBezTo>
                  <a:pt x="274" y="1310"/>
                  <a:pt x="336" y="1479"/>
                  <a:pt x="440" y="1613"/>
                </a:cubicBezTo>
                <a:cubicBezTo>
                  <a:pt x="440" y="1613"/>
                  <a:pt x="433" y="1634"/>
                  <a:pt x="433" y="1651"/>
                </a:cubicBezTo>
                <a:cubicBezTo>
                  <a:pt x="433" y="2331"/>
                  <a:pt x="985" y="2883"/>
                  <a:pt x="1665" y="2883"/>
                </a:cubicBezTo>
                <a:cubicBezTo>
                  <a:pt x="1725" y="2883"/>
                  <a:pt x="1862" y="2867"/>
                  <a:pt x="1862" y="2867"/>
                </a:cubicBezTo>
                <a:cubicBezTo>
                  <a:pt x="1874" y="2873"/>
                  <a:pt x="1874" y="2873"/>
                  <a:pt x="1874" y="2873"/>
                </a:cubicBezTo>
                <a:cubicBezTo>
                  <a:pt x="1874" y="2873"/>
                  <a:pt x="2014" y="2980"/>
                  <a:pt x="2266" y="2977"/>
                </a:cubicBezTo>
                <a:cubicBezTo>
                  <a:pt x="2702" y="2977"/>
                  <a:pt x="3056" y="2623"/>
                  <a:pt x="3056" y="2187"/>
                </a:cubicBezTo>
                <a:cubicBezTo>
                  <a:pt x="3056" y="2004"/>
                  <a:pt x="3009" y="1835"/>
                  <a:pt x="2904" y="1701"/>
                </a:cubicBezTo>
                <a:close/>
                <a:moveTo>
                  <a:pt x="1775" y="1496"/>
                </a:moveTo>
                <a:cubicBezTo>
                  <a:pt x="1939" y="1511"/>
                  <a:pt x="2088" y="1558"/>
                  <a:pt x="2222" y="1637"/>
                </a:cubicBezTo>
                <a:cubicBezTo>
                  <a:pt x="2355" y="1716"/>
                  <a:pt x="2422" y="1842"/>
                  <a:pt x="2422" y="2015"/>
                </a:cubicBezTo>
                <a:cubicBezTo>
                  <a:pt x="2422" y="2150"/>
                  <a:pt x="2351" y="2266"/>
                  <a:pt x="2208" y="2364"/>
                </a:cubicBezTo>
                <a:cubicBezTo>
                  <a:pt x="2065" y="2462"/>
                  <a:pt x="1899" y="2510"/>
                  <a:pt x="1709" y="2510"/>
                </a:cubicBezTo>
                <a:cubicBezTo>
                  <a:pt x="1528" y="2510"/>
                  <a:pt x="1378" y="2488"/>
                  <a:pt x="1257" y="2443"/>
                </a:cubicBezTo>
                <a:cubicBezTo>
                  <a:pt x="1136" y="2398"/>
                  <a:pt x="1059" y="2326"/>
                  <a:pt x="973" y="2251"/>
                </a:cubicBezTo>
                <a:cubicBezTo>
                  <a:pt x="973" y="2251"/>
                  <a:pt x="867" y="2150"/>
                  <a:pt x="1001" y="2039"/>
                </a:cubicBezTo>
                <a:cubicBezTo>
                  <a:pt x="1114" y="1940"/>
                  <a:pt x="1205" y="2037"/>
                  <a:pt x="1205" y="2037"/>
                </a:cubicBezTo>
                <a:cubicBezTo>
                  <a:pt x="1291" y="2127"/>
                  <a:pt x="1447" y="2215"/>
                  <a:pt x="1654" y="2230"/>
                </a:cubicBezTo>
                <a:cubicBezTo>
                  <a:pt x="1827" y="2230"/>
                  <a:pt x="1929" y="2184"/>
                  <a:pt x="1971" y="2120"/>
                </a:cubicBezTo>
                <a:cubicBezTo>
                  <a:pt x="2014" y="2056"/>
                  <a:pt x="2014" y="1992"/>
                  <a:pt x="1971" y="1928"/>
                </a:cubicBezTo>
                <a:cubicBezTo>
                  <a:pt x="1929" y="1864"/>
                  <a:pt x="1818" y="1804"/>
                  <a:pt x="1645" y="1789"/>
                </a:cubicBezTo>
                <a:cubicBezTo>
                  <a:pt x="1490" y="1774"/>
                  <a:pt x="1347" y="1733"/>
                  <a:pt x="1218" y="1665"/>
                </a:cubicBezTo>
                <a:cubicBezTo>
                  <a:pt x="1088" y="1598"/>
                  <a:pt x="1006" y="1481"/>
                  <a:pt x="1006" y="1316"/>
                </a:cubicBezTo>
                <a:cubicBezTo>
                  <a:pt x="1006" y="1167"/>
                  <a:pt x="1091" y="1029"/>
                  <a:pt x="1239" y="938"/>
                </a:cubicBezTo>
                <a:cubicBezTo>
                  <a:pt x="1386" y="848"/>
                  <a:pt x="1543" y="803"/>
                  <a:pt x="1698" y="803"/>
                </a:cubicBezTo>
                <a:cubicBezTo>
                  <a:pt x="1879" y="803"/>
                  <a:pt x="2019" y="839"/>
                  <a:pt x="2118" y="876"/>
                </a:cubicBezTo>
                <a:cubicBezTo>
                  <a:pt x="2217" y="914"/>
                  <a:pt x="2299" y="1013"/>
                  <a:pt x="2299" y="1013"/>
                </a:cubicBezTo>
                <a:cubicBezTo>
                  <a:pt x="2299" y="1013"/>
                  <a:pt x="2384" y="1100"/>
                  <a:pt x="2301" y="1215"/>
                </a:cubicBezTo>
                <a:cubicBezTo>
                  <a:pt x="2230" y="1303"/>
                  <a:pt x="2117" y="1259"/>
                  <a:pt x="2117" y="1259"/>
                </a:cubicBezTo>
                <a:cubicBezTo>
                  <a:pt x="2013" y="1184"/>
                  <a:pt x="1921" y="1115"/>
                  <a:pt x="1781" y="1085"/>
                </a:cubicBezTo>
                <a:cubicBezTo>
                  <a:pt x="1596" y="1065"/>
                  <a:pt x="1481" y="1114"/>
                  <a:pt x="1438" y="1178"/>
                </a:cubicBezTo>
                <a:cubicBezTo>
                  <a:pt x="1395" y="1242"/>
                  <a:pt x="1404" y="1341"/>
                  <a:pt x="1447" y="1386"/>
                </a:cubicBezTo>
                <a:cubicBezTo>
                  <a:pt x="1490" y="1431"/>
                  <a:pt x="1619" y="1474"/>
                  <a:pt x="1775" y="1496"/>
                </a:cubicBezTo>
                <a:close/>
              </a:path>
            </a:pathLst>
          </a:custGeom>
          <a:solidFill>
            <a:srgbClr val="FFFFFF"/>
          </a:solidFill>
          <a:ln>
            <a:noFill/>
          </a:ln>
        </p:spPr>
        <p:txBody>
          <a:bodyPr/>
          <a:lstStyle/>
          <a:p>
            <a:endParaRPr lang="zh-CN" altLang="en-US"/>
          </a:p>
        </p:txBody>
      </p:sp>
      <p:sp>
        <p:nvSpPr>
          <p:cNvPr id="37" name="KSO_Shape"/>
          <p:cNvSpPr/>
          <p:nvPr/>
        </p:nvSpPr>
        <p:spPr bwMode="auto">
          <a:xfrm>
            <a:off x="7179344" y="2383863"/>
            <a:ext cx="569452" cy="597327"/>
          </a:xfrm>
          <a:custGeom>
            <a:avLst/>
            <a:gdLst>
              <a:gd name="T0" fmla="*/ 1205115 w 2932112"/>
              <a:gd name="T1" fmla="*/ 1735315 h 3074988"/>
              <a:gd name="T2" fmla="*/ 1327649 w 2932112"/>
              <a:gd name="T3" fmla="*/ 1626977 h 3074988"/>
              <a:gd name="T4" fmla="*/ 978457 w 2932112"/>
              <a:gd name="T5" fmla="*/ 1616492 h 3074988"/>
              <a:gd name="T6" fmla="*/ 1086389 w 2932112"/>
              <a:gd name="T7" fmla="*/ 1739446 h 3074988"/>
              <a:gd name="T8" fmla="*/ 1094643 w 2932112"/>
              <a:gd name="T9" fmla="*/ 1614586 h 3074988"/>
              <a:gd name="T10" fmla="*/ 747355 w 2932112"/>
              <a:gd name="T11" fmla="*/ 1724831 h 3074988"/>
              <a:gd name="T12" fmla="*/ 872112 w 2932112"/>
              <a:gd name="T13" fmla="*/ 1732774 h 3074988"/>
              <a:gd name="T14" fmla="*/ 1215590 w 2932112"/>
              <a:gd name="T15" fmla="*/ 1402356 h 3074988"/>
              <a:gd name="T16" fmla="*/ 1207019 w 2932112"/>
              <a:gd name="T17" fmla="*/ 1526898 h 3074988"/>
              <a:gd name="T18" fmla="*/ 1327332 w 2932112"/>
              <a:gd name="T19" fmla="*/ 1414112 h 3074988"/>
              <a:gd name="T20" fmla="*/ 976235 w 2932112"/>
              <a:gd name="T21" fmla="*/ 1409028 h 3074988"/>
              <a:gd name="T22" fmla="*/ 1089246 w 2932112"/>
              <a:gd name="T23" fmla="*/ 1529440 h 3074988"/>
              <a:gd name="T24" fmla="*/ 1092103 w 2932112"/>
              <a:gd name="T25" fmla="*/ 1403310 h 3074988"/>
              <a:gd name="T26" fmla="*/ 747672 w 2932112"/>
              <a:gd name="T27" fmla="*/ 1518003 h 3074988"/>
              <a:gd name="T28" fmla="*/ 873382 w 2932112"/>
              <a:gd name="T29" fmla="*/ 1520544 h 3074988"/>
              <a:gd name="T30" fmla="*/ 1897786 w 2932112"/>
              <a:gd name="T31" fmla="*/ 1194575 h 3074988"/>
              <a:gd name="T32" fmla="*/ 1729221 w 2932112"/>
              <a:gd name="T33" fmla="*/ 1264471 h 3074988"/>
              <a:gd name="T34" fmla="*/ 1643192 w 2932112"/>
              <a:gd name="T35" fmla="*/ 1424596 h 3074988"/>
              <a:gd name="T36" fmla="*/ 1679064 w 2932112"/>
              <a:gd name="T37" fmla="*/ 1606961 h 3074988"/>
              <a:gd name="T38" fmla="*/ 1818424 w 2932112"/>
              <a:gd name="T39" fmla="*/ 1721336 h 3074988"/>
              <a:gd name="T40" fmla="*/ 2005083 w 2932112"/>
              <a:gd name="T41" fmla="*/ 1721336 h 3074988"/>
              <a:gd name="T42" fmla="*/ 2144125 w 2932112"/>
              <a:gd name="T43" fmla="*/ 1606961 h 3074988"/>
              <a:gd name="T44" fmla="*/ 2180314 w 2932112"/>
              <a:gd name="T45" fmla="*/ 1424596 h 3074988"/>
              <a:gd name="T46" fmla="*/ 2094603 w 2932112"/>
              <a:gd name="T47" fmla="*/ 1264471 h 3074988"/>
              <a:gd name="T48" fmla="*/ 1925721 w 2932112"/>
              <a:gd name="T49" fmla="*/ 1194575 h 3074988"/>
              <a:gd name="T50" fmla="*/ 1202892 w 2932112"/>
              <a:gd name="T51" fmla="*/ 1313398 h 3074988"/>
              <a:gd name="T52" fmla="*/ 1327649 w 2932112"/>
              <a:gd name="T53" fmla="*/ 1305138 h 3074988"/>
              <a:gd name="T54" fmla="*/ 980679 w 2932112"/>
              <a:gd name="T55" fmla="*/ 1195210 h 3074988"/>
              <a:gd name="T56" fmla="*/ 988933 w 2932112"/>
              <a:gd name="T57" fmla="*/ 1319752 h 3074988"/>
              <a:gd name="T58" fmla="*/ 1096865 w 2932112"/>
              <a:gd name="T59" fmla="*/ 1196799 h 3074988"/>
              <a:gd name="T60" fmla="*/ 747355 w 2932112"/>
              <a:gd name="T61" fmla="*/ 1207283 h 3074988"/>
              <a:gd name="T62" fmla="*/ 870207 w 2932112"/>
              <a:gd name="T63" fmla="*/ 1315622 h 3074988"/>
              <a:gd name="T64" fmla="*/ 762275 w 2932112"/>
              <a:gd name="T65" fmla="*/ 1192351 h 3074988"/>
              <a:gd name="T66" fmla="*/ 2411734 w 2932112"/>
              <a:gd name="T67" fmla="*/ 530563 h 3074988"/>
              <a:gd name="T68" fmla="*/ 2428876 w 2932112"/>
              <a:gd name="T69" fmla="*/ 2365332 h 3074988"/>
              <a:gd name="T70" fmla="*/ 2355545 w 2932112"/>
              <a:gd name="T71" fmla="*/ 2431733 h 3074988"/>
              <a:gd name="T72" fmla="*/ 519110 w 2932112"/>
              <a:gd name="T73" fmla="*/ 2401551 h 3074988"/>
              <a:gd name="T74" fmla="*/ 501968 w 2932112"/>
              <a:gd name="T75" fmla="*/ 566782 h 3074988"/>
              <a:gd name="T76" fmla="*/ 574981 w 2932112"/>
              <a:gd name="T77" fmla="*/ 500381 h 3074988"/>
              <a:gd name="T78" fmla="*/ 443961 w 2932112"/>
              <a:gd name="T79" fmla="*/ 376555 h 3074988"/>
              <a:gd name="T80" fmla="*/ 344562 w 2932112"/>
              <a:gd name="T81" fmla="*/ 509905 h 3074988"/>
              <a:gd name="T82" fmla="*/ 348690 w 2932112"/>
              <a:gd name="T83" fmla="*/ 2433956 h 3074988"/>
              <a:gd name="T84" fmla="*/ 454123 w 2932112"/>
              <a:gd name="T85" fmla="*/ 2562226 h 3074988"/>
              <a:gd name="T86" fmla="*/ 2373826 w 2932112"/>
              <a:gd name="T87" fmla="*/ 2597151 h 3074988"/>
              <a:gd name="T88" fmla="*/ 2525624 w 2932112"/>
              <a:gd name="T89" fmla="*/ 2524761 h 3074988"/>
              <a:gd name="T90" fmla="*/ 2597712 w 2932112"/>
              <a:gd name="T91" fmla="*/ 2373631 h 3074988"/>
              <a:gd name="T92" fmla="*/ 2562462 w 2932112"/>
              <a:gd name="T93" fmla="*/ 454343 h 3074988"/>
              <a:gd name="T94" fmla="*/ 2434482 w 2932112"/>
              <a:gd name="T95" fmla="*/ 348615 h 3074988"/>
              <a:gd name="T96" fmla="*/ 2799051 w 2932112"/>
              <a:gd name="T97" fmla="*/ 3493 h 3074988"/>
              <a:gd name="T98" fmla="*/ 2894321 w 2932112"/>
              <a:gd name="T99" fmla="*/ 60960 h 3074988"/>
              <a:gd name="T100" fmla="*/ 2932112 w 2932112"/>
              <a:gd name="T101" fmla="*/ 167323 h 3074988"/>
              <a:gd name="T102" fmla="*/ 2899085 w 2932112"/>
              <a:gd name="T103" fmla="*/ 2864803 h 3074988"/>
              <a:gd name="T104" fmla="*/ 2806990 w 2932112"/>
              <a:gd name="T105" fmla="*/ 2926398 h 3074988"/>
              <a:gd name="T106" fmla="*/ 2511651 w 2932112"/>
              <a:gd name="T107" fmla="*/ 3056256 h 3074988"/>
              <a:gd name="T108" fmla="*/ 2142001 w 2932112"/>
              <a:gd name="T109" fmla="*/ 3070861 h 3074988"/>
              <a:gd name="T110" fmla="*/ 822185 w 2932112"/>
              <a:gd name="T111" fmla="*/ 2931796 h 3074988"/>
              <a:gd name="T112" fmla="*/ 785665 w 2932112"/>
              <a:gd name="T113" fmla="*/ 3072766 h 3074988"/>
              <a:gd name="T114" fmla="*/ 417603 w 2932112"/>
              <a:gd name="T115" fmla="*/ 3052446 h 3074988"/>
              <a:gd name="T116" fmla="*/ 117500 w 2932112"/>
              <a:gd name="T117" fmla="*/ 2924493 h 3074988"/>
              <a:gd name="T118" fmla="*/ 28581 w 2932112"/>
              <a:gd name="T119" fmla="*/ 2858136 h 3074988"/>
              <a:gd name="T120" fmla="*/ 0 w 2932112"/>
              <a:gd name="T121" fmla="*/ 158750 h 3074988"/>
              <a:gd name="T122" fmla="*/ 43189 w 2932112"/>
              <a:gd name="T123" fmla="*/ 54610 h 3074988"/>
              <a:gd name="T124" fmla="*/ 141635 w 2932112"/>
              <a:gd name="T125" fmla="*/ 2223 h 3074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32112" h="3074988">
                <a:moveTo>
                  <a:pt x="1215590" y="1612044"/>
                </a:moveTo>
                <a:lnTo>
                  <a:pt x="1212416" y="1612362"/>
                </a:lnTo>
                <a:lnTo>
                  <a:pt x="1209559" y="1613633"/>
                </a:lnTo>
                <a:lnTo>
                  <a:pt x="1207019" y="1614586"/>
                </a:lnTo>
                <a:lnTo>
                  <a:pt x="1205115" y="1616492"/>
                </a:lnTo>
                <a:lnTo>
                  <a:pt x="1202892" y="1618716"/>
                </a:lnTo>
                <a:lnTo>
                  <a:pt x="1201940" y="1621258"/>
                </a:lnTo>
                <a:lnTo>
                  <a:pt x="1200988" y="1623800"/>
                </a:lnTo>
                <a:lnTo>
                  <a:pt x="1200670" y="1626977"/>
                </a:lnTo>
                <a:lnTo>
                  <a:pt x="1200670" y="1724831"/>
                </a:lnTo>
                <a:lnTo>
                  <a:pt x="1200988" y="1727690"/>
                </a:lnTo>
                <a:lnTo>
                  <a:pt x="1201940" y="1730232"/>
                </a:lnTo>
                <a:lnTo>
                  <a:pt x="1202892" y="1732774"/>
                </a:lnTo>
                <a:lnTo>
                  <a:pt x="1205115" y="1735315"/>
                </a:lnTo>
                <a:lnTo>
                  <a:pt x="1207019" y="1736904"/>
                </a:lnTo>
                <a:lnTo>
                  <a:pt x="1209559" y="1738492"/>
                </a:lnTo>
                <a:lnTo>
                  <a:pt x="1212416" y="1739128"/>
                </a:lnTo>
                <a:lnTo>
                  <a:pt x="1215590" y="1739446"/>
                </a:lnTo>
                <a:lnTo>
                  <a:pt x="1313047" y="1739446"/>
                </a:lnTo>
                <a:lnTo>
                  <a:pt x="1315904" y="1739128"/>
                </a:lnTo>
                <a:lnTo>
                  <a:pt x="1318761" y="1738492"/>
                </a:lnTo>
                <a:lnTo>
                  <a:pt x="1321300" y="1736904"/>
                </a:lnTo>
                <a:lnTo>
                  <a:pt x="1323523" y="1735315"/>
                </a:lnTo>
                <a:lnTo>
                  <a:pt x="1325427" y="1732774"/>
                </a:lnTo>
                <a:lnTo>
                  <a:pt x="1326697" y="1730232"/>
                </a:lnTo>
                <a:lnTo>
                  <a:pt x="1327332" y="1727690"/>
                </a:lnTo>
                <a:lnTo>
                  <a:pt x="1327649" y="1724831"/>
                </a:lnTo>
                <a:lnTo>
                  <a:pt x="1327649" y="1626977"/>
                </a:lnTo>
                <a:lnTo>
                  <a:pt x="1327332" y="1623800"/>
                </a:lnTo>
                <a:lnTo>
                  <a:pt x="1326697" y="1621258"/>
                </a:lnTo>
                <a:lnTo>
                  <a:pt x="1325427" y="1618716"/>
                </a:lnTo>
                <a:lnTo>
                  <a:pt x="1323523" y="1616492"/>
                </a:lnTo>
                <a:lnTo>
                  <a:pt x="1321300" y="1614586"/>
                </a:lnTo>
                <a:lnTo>
                  <a:pt x="1318761" y="1613633"/>
                </a:lnTo>
                <a:lnTo>
                  <a:pt x="1315904" y="1612362"/>
                </a:lnTo>
                <a:lnTo>
                  <a:pt x="1313047" y="1612044"/>
                </a:lnTo>
                <a:lnTo>
                  <a:pt x="1215590" y="1612044"/>
                </a:lnTo>
                <a:close/>
                <a:moveTo>
                  <a:pt x="988933" y="1612044"/>
                </a:moveTo>
                <a:lnTo>
                  <a:pt x="985758" y="1612362"/>
                </a:lnTo>
                <a:lnTo>
                  <a:pt x="982901" y="1613633"/>
                </a:lnTo>
                <a:lnTo>
                  <a:pt x="980679" y="1614586"/>
                </a:lnTo>
                <a:lnTo>
                  <a:pt x="978457" y="1616492"/>
                </a:lnTo>
                <a:lnTo>
                  <a:pt x="976235" y="1618716"/>
                </a:lnTo>
                <a:lnTo>
                  <a:pt x="975282" y="1621258"/>
                </a:lnTo>
                <a:lnTo>
                  <a:pt x="974330" y="1623800"/>
                </a:lnTo>
                <a:lnTo>
                  <a:pt x="974013" y="1626977"/>
                </a:lnTo>
                <a:lnTo>
                  <a:pt x="974013" y="1724831"/>
                </a:lnTo>
                <a:lnTo>
                  <a:pt x="974330" y="1727690"/>
                </a:lnTo>
                <a:lnTo>
                  <a:pt x="975282" y="1730232"/>
                </a:lnTo>
                <a:lnTo>
                  <a:pt x="976235" y="1732774"/>
                </a:lnTo>
                <a:lnTo>
                  <a:pt x="978457" y="1735315"/>
                </a:lnTo>
                <a:lnTo>
                  <a:pt x="980679" y="1736904"/>
                </a:lnTo>
                <a:lnTo>
                  <a:pt x="982901" y="1738492"/>
                </a:lnTo>
                <a:lnTo>
                  <a:pt x="985758" y="1739128"/>
                </a:lnTo>
                <a:lnTo>
                  <a:pt x="988933" y="1739446"/>
                </a:lnTo>
                <a:lnTo>
                  <a:pt x="1086389" y="1739446"/>
                </a:lnTo>
                <a:lnTo>
                  <a:pt x="1089246" y="1739128"/>
                </a:lnTo>
                <a:lnTo>
                  <a:pt x="1092103" y="1738492"/>
                </a:lnTo>
                <a:lnTo>
                  <a:pt x="1094643" y="1736904"/>
                </a:lnTo>
                <a:lnTo>
                  <a:pt x="1096865" y="1735315"/>
                </a:lnTo>
                <a:lnTo>
                  <a:pt x="1098770" y="1732774"/>
                </a:lnTo>
                <a:lnTo>
                  <a:pt x="1100039" y="1730232"/>
                </a:lnTo>
                <a:lnTo>
                  <a:pt x="1100674" y="1727690"/>
                </a:lnTo>
                <a:lnTo>
                  <a:pt x="1101309" y="1724831"/>
                </a:lnTo>
                <a:lnTo>
                  <a:pt x="1101309" y="1626977"/>
                </a:lnTo>
                <a:lnTo>
                  <a:pt x="1100674" y="1623800"/>
                </a:lnTo>
                <a:lnTo>
                  <a:pt x="1100039" y="1621258"/>
                </a:lnTo>
                <a:lnTo>
                  <a:pt x="1098770" y="1618716"/>
                </a:lnTo>
                <a:lnTo>
                  <a:pt x="1096865" y="1616492"/>
                </a:lnTo>
                <a:lnTo>
                  <a:pt x="1094643" y="1614586"/>
                </a:lnTo>
                <a:lnTo>
                  <a:pt x="1092103" y="1613633"/>
                </a:lnTo>
                <a:lnTo>
                  <a:pt x="1089246" y="1612362"/>
                </a:lnTo>
                <a:lnTo>
                  <a:pt x="1086389" y="1612044"/>
                </a:lnTo>
                <a:lnTo>
                  <a:pt x="988933" y="1612044"/>
                </a:lnTo>
                <a:close/>
                <a:moveTo>
                  <a:pt x="762275" y="1612044"/>
                </a:moveTo>
                <a:lnTo>
                  <a:pt x="759100" y="1612362"/>
                </a:lnTo>
                <a:lnTo>
                  <a:pt x="756243" y="1613633"/>
                </a:lnTo>
                <a:lnTo>
                  <a:pt x="754021" y="1614586"/>
                </a:lnTo>
                <a:lnTo>
                  <a:pt x="751799" y="1616492"/>
                </a:lnTo>
                <a:lnTo>
                  <a:pt x="749577" y="1618716"/>
                </a:lnTo>
                <a:lnTo>
                  <a:pt x="748307" y="1621258"/>
                </a:lnTo>
                <a:lnTo>
                  <a:pt x="747672" y="1623800"/>
                </a:lnTo>
                <a:lnTo>
                  <a:pt x="747355" y="1626977"/>
                </a:lnTo>
                <a:lnTo>
                  <a:pt x="747355" y="1724831"/>
                </a:lnTo>
                <a:lnTo>
                  <a:pt x="747672" y="1727690"/>
                </a:lnTo>
                <a:lnTo>
                  <a:pt x="748307" y="1730232"/>
                </a:lnTo>
                <a:lnTo>
                  <a:pt x="749577" y="1732774"/>
                </a:lnTo>
                <a:lnTo>
                  <a:pt x="751799" y="1735315"/>
                </a:lnTo>
                <a:lnTo>
                  <a:pt x="754021" y="1736904"/>
                </a:lnTo>
                <a:lnTo>
                  <a:pt x="756243" y="1738492"/>
                </a:lnTo>
                <a:lnTo>
                  <a:pt x="759100" y="1739128"/>
                </a:lnTo>
                <a:lnTo>
                  <a:pt x="762275" y="1739446"/>
                </a:lnTo>
                <a:lnTo>
                  <a:pt x="860049" y="1739446"/>
                </a:lnTo>
                <a:lnTo>
                  <a:pt x="862588" y="1739128"/>
                </a:lnTo>
                <a:lnTo>
                  <a:pt x="865445" y="1738492"/>
                </a:lnTo>
                <a:lnTo>
                  <a:pt x="867985" y="1736904"/>
                </a:lnTo>
                <a:lnTo>
                  <a:pt x="870207" y="1735315"/>
                </a:lnTo>
                <a:lnTo>
                  <a:pt x="872112" y="1732774"/>
                </a:lnTo>
                <a:lnTo>
                  <a:pt x="873382" y="1730232"/>
                </a:lnTo>
                <a:lnTo>
                  <a:pt x="874334" y="1727690"/>
                </a:lnTo>
                <a:lnTo>
                  <a:pt x="874651" y="1724831"/>
                </a:lnTo>
                <a:lnTo>
                  <a:pt x="874651" y="1626977"/>
                </a:lnTo>
                <a:lnTo>
                  <a:pt x="874334" y="1623800"/>
                </a:lnTo>
                <a:lnTo>
                  <a:pt x="873382" y="1621258"/>
                </a:lnTo>
                <a:lnTo>
                  <a:pt x="872112" y="1618716"/>
                </a:lnTo>
                <a:lnTo>
                  <a:pt x="870207" y="1616492"/>
                </a:lnTo>
                <a:lnTo>
                  <a:pt x="867985" y="1614586"/>
                </a:lnTo>
                <a:lnTo>
                  <a:pt x="865445" y="1613633"/>
                </a:lnTo>
                <a:lnTo>
                  <a:pt x="862588" y="1612362"/>
                </a:lnTo>
                <a:lnTo>
                  <a:pt x="860049" y="1612044"/>
                </a:lnTo>
                <a:lnTo>
                  <a:pt x="762275" y="1612044"/>
                </a:lnTo>
                <a:close/>
                <a:moveTo>
                  <a:pt x="1215590" y="1402356"/>
                </a:moveTo>
                <a:lnTo>
                  <a:pt x="1212416" y="1402674"/>
                </a:lnTo>
                <a:lnTo>
                  <a:pt x="1209559" y="1403310"/>
                </a:lnTo>
                <a:lnTo>
                  <a:pt x="1207019" y="1404898"/>
                </a:lnTo>
                <a:lnTo>
                  <a:pt x="1205115" y="1406487"/>
                </a:lnTo>
                <a:lnTo>
                  <a:pt x="1202892" y="1409028"/>
                </a:lnTo>
                <a:lnTo>
                  <a:pt x="1201940" y="1411570"/>
                </a:lnTo>
                <a:lnTo>
                  <a:pt x="1200988" y="1414112"/>
                </a:lnTo>
                <a:lnTo>
                  <a:pt x="1200670" y="1416971"/>
                </a:lnTo>
                <a:lnTo>
                  <a:pt x="1200670" y="1514825"/>
                </a:lnTo>
                <a:lnTo>
                  <a:pt x="1200988" y="1518003"/>
                </a:lnTo>
                <a:lnTo>
                  <a:pt x="1201940" y="1520544"/>
                </a:lnTo>
                <a:lnTo>
                  <a:pt x="1202892" y="1523086"/>
                </a:lnTo>
                <a:lnTo>
                  <a:pt x="1205115" y="1525310"/>
                </a:lnTo>
                <a:lnTo>
                  <a:pt x="1207019" y="1526898"/>
                </a:lnTo>
                <a:lnTo>
                  <a:pt x="1209559" y="1528487"/>
                </a:lnTo>
                <a:lnTo>
                  <a:pt x="1212416" y="1529440"/>
                </a:lnTo>
                <a:lnTo>
                  <a:pt x="1215590" y="1529758"/>
                </a:lnTo>
                <a:lnTo>
                  <a:pt x="1313047" y="1529758"/>
                </a:lnTo>
                <a:lnTo>
                  <a:pt x="1315904" y="1529440"/>
                </a:lnTo>
                <a:lnTo>
                  <a:pt x="1318761" y="1528487"/>
                </a:lnTo>
                <a:lnTo>
                  <a:pt x="1321300" y="1526898"/>
                </a:lnTo>
                <a:lnTo>
                  <a:pt x="1323523" y="1525310"/>
                </a:lnTo>
                <a:lnTo>
                  <a:pt x="1325427" y="1523086"/>
                </a:lnTo>
                <a:lnTo>
                  <a:pt x="1326697" y="1520544"/>
                </a:lnTo>
                <a:lnTo>
                  <a:pt x="1327332" y="1518003"/>
                </a:lnTo>
                <a:lnTo>
                  <a:pt x="1327649" y="1514825"/>
                </a:lnTo>
                <a:lnTo>
                  <a:pt x="1327649" y="1416971"/>
                </a:lnTo>
                <a:lnTo>
                  <a:pt x="1327332" y="1414112"/>
                </a:lnTo>
                <a:lnTo>
                  <a:pt x="1326697" y="1411570"/>
                </a:lnTo>
                <a:lnTo>
                  <a:pt x="1325427" y="1409028"/>
                </a:lnTo>
                <a:lnTo>
                  <a:pt x="1323523" y="1406487"/>
                </a:lnTo>
                <a:lnTo>
                  <a:pt x="1321300" y="1404898"/>
                </a:lnTo>
                <a:lnTo>
                  <a:pt x="1318761" y="1403310"/>
                </a:lnTo>
                <a:lnTo>
                  <a:pt x="1315904" y="1402674"/>
                </a:lnTo>
                <a:lnTo>
                  <a:pt x="1313047" y="1402356"/>
                </a:lnTo>
                <a:lnTo>
                  <a:pt x="1215590" y="1402356"/>
                </a:lnTo>
                <a:close/>
                <a:moveTo>
                  <a:pt x="988933" y="1402356"/>
                </a:moveTo>
                <a:lnTo>
                  <a:pt x="985758" y="1402674"/>
                </a:lnTo>
                <a:lnTo>
                  <a:pt x="982901" y="1403310"/>
                </a:lnTo>
                <a:lnTo>
                  <a:pt x="980679" y="1404898"/>
                </a:lnTo>
                <a:lnTo>
                  <a:pt x="978457" y="1406487"/>
                </a:lnTo>
                <a:lnTo>
                  <a:pt x="976235" y="1409028"/>
                </a:lnTo>
                <a:lnTo>
                  <a:pt x="975282" y="1411570"/>
                </a:lnTo>
                <a:lnTo>
                  <a:pt x="974330" y="1414112"/>
                </a:lnTo>
                <a:lnTo>
                  <a:pt x="974013" y="1416971"/>
                </a:lnTo>
                <a:lnTo>
                  <a:pt x="974013" y="1514825"/>
                </a:lnTo>
                <a:lnTo>
                  <a:pt x="974330" y="1518003"/>
                </a:lnTo>
                <a:lnTo>
                  <a:pt x="975282" y="1520544"/>
                </a:lnTo>
                <a:lnTo>
                  <a:pt x="976235" y="1523086"/>
                </a:lnTo>
                <a:lnTo>
                  <a:pt x="978457" y="1525310"/>
                </a:lnTo>
                <a:lnTo>
                  <a:pt x="980679" y="1526898"/>
                </a:lnTo>
                <a:lnTo>
                  <a:pt x="982901" y="1528487"/>
                </a:lnTo>
                <a:lnTo>
                  <a:pt x="985758" y="1529440"/>
                </a:lnTo>
                <a:lnTo>
                  <a:pt x="988933" y="1529758"/>
                </a:lnTo>
                <a:lnTo>
                  <a:pt x="1086389" y="1529758"/>
                </a:lnTo>
                <a:lnTo>
                  <a:pt x="1089246" y="1529440"/>
                </a:lnTo>
                <a:lnTo>
                  <a:pt x="1092103" y="1528487"/>
                </a:lnTo>
                <a:lnTo>
                  <a:pt x="1094643" y="1526898"/>
                </a:lnTo>
                <a:lnTo>
                  <a:pt x="1096865" y="1525310"/>
                </a:lnTo>
                <a:lnTo>
                  <a:pt x="1098770" y="1523086"/>
                </a:lnTo>
                <a:lnTo>
                  <a:pt x="1100039" y="1520544"/>
                </a:lnTo>
                <a:lnTo>
                  <a:pt x="1100674" y="1518003"/>
                </a:lnTo>
                <a:lnTo>
                  <a:pt x="1101309" y="1514825"/>
                </a:lnTo>
                <a:lnTo>
                  <a:pt x="1101309" y="1416971"/>
                </a:lnTo>
                <a:lnTo>
                  <a:pt x="1100674" y="1414112"/>
                </a:lnTo>
                <a:lnTo>
                  <a:pt x="1100039" y="1411570"/>
                </a:lnTo>
                <a:lnTo>
                  <a:pt x="1098770" y="1409028"/>
                </a:lnTo>
                <a:lnTo>
                  <a:pt x="1096865" y="1406487"/>
                </a:lnTo>
                <a:lnTo>
                  <a:pt x="1094643" y="1404898"/>
                </a:lnTo>
                <a:lnTo>
                  <a:pt x="1092103" y="1403310"/>
                </a:lnTo>
                <a:lnTo>
                  <a:pt x="1089246" y="1402674"/>
                </a:lnTo>
                <a:lnTo>
                  <a:pt x="1086389" y="1402356"/>
                </a:lnTo>
                <a:lnTo>
                  <a:pt x="988933" y="1402356"/>
                </a:lnTo>
                <a:close/>
                <a:moveTo>
                  <a:pt x="762275" y="1402356"/>
                </a:moveTo>
                <a:lnTo>
                  <a:pt x="759100" y="1402674"/>
                </a:lnTo>
                <a:lnTo>
                  <a:pt x="756243" y="1403310"/>
                </a:lnTo>
                <a:lnTo>
                  <a:pt x="754021" y="1404898"/>
                </a:lnTo>
                <a:lnTo>
                  <a:pt x="751799" y="1406487"/>
                </a:lnTo>
                <a:lnTo>
                  <a:pt x="749577" y="1409028"/>
                </a:lnTo>
                <a:lnTo>
                  <a:pt x="748307" y="1411570"/>
                </a:lnTo>
                <a:lnTo>
                  <a:pt x="747672" y="1414112"/>
                </a:lnTo>
                <a:lnTo>
                  <a:pt x="747355" y="1416971"/>
                </a:lnTo>
                <a:lnTo>
                  <a:pt x="747355" y="1514825"/>
                </a:lnTo>
                <a:lnTo>
                  <a:pt x="747672" y="1518003"/>
                </a:lnTo>
                <a:lnTo>
                  <a:pt x="748307" y="1520544"/>
                </a:lnTo>
                <a:lnTo>
                  <a:pt x="749577" y="1523086"/>
                </a:lnTo>
                <a:lnTo>
                  <a:pt x="751799" y="1525310"/>
                </a:lnTo>
                <a:lnTo>
                  <a:pt x="754021" y="1526898"/>
                </a:lnTo>
                <a:lnTo>
                  <a:pt x="756243" y="1528487"/>
                </a:lnTo>
                <a:lnTo>
                  <a:pt x="759100" y="1529440"/>
                </a:lnTo>
                <a:lnTo>
                  <a:pt x="762275" y="1529758"/>
                </a:lnTo>
                <a:lnTo>
                  <a:pt x="860049" y="1529758"/>
                </a:lnTo>
                <a:lnTo>
                  <a:pt x="862588" y="1529440"/>
                </a:lnTo>
                <a:lnTo>
                  <a:pt x="865445" y="1528487"/>
                </a:lnTo>
                <a:lnTo>
                  <a:pt x="867985" y="1526898"/>
                </a:lnTo>
                <a:lnTo>
                  <a:pt x="870207" y="1525310"/>
                </a:lnTo>
                <a:lnTo>
                  <a:pt x="872112" y="1523086"/>
                </a:lnTo>
                <a:lnTo>
                  <a:pt x="873382" y="1520544"/>
                </a:lnTo>
                <a:lnTo>
                  <a:pt x="874334" y="1518003"/>
                </a:lnTo>
                <a:lnTo>
                  <a:pt x="874651" y="1514825"/>
                </a:lnTo>
                <a:lnTo>
                  <a:pt x="874651" y="1416971"/>
                </a:lnTo>
                <a:lnTo>
                  <a:pt x="874334" y="1414112"/>
                </a:lnTo>
                <a:lnTo>
                  <a:pt x="873382" y="1411570"/>
                </a:lnTo>
                <a:lnTo>
                  <a:pt x="872112" y="1409028"/>
                </a:lnTo>
                <a:lnTo>
                  <a:pt x="870207" y="1406487"/>
                </a:lnTo>
                <a:lnTo>
                  <a:pt x="867985" y="1404898"/>
                </a:lnTo>
                <a:lnTo>
                  <a:pt x="865445" y="1403310"/>
                </a:lnTo>
                <a:lnTo>
                  <a:pt x="862588" y="1402674"/>
                </a:lnTo>
                <a:lnTo>
                  <a:pt x="860049" y="1402356"/>
                </a:lnTo>
                <a:lnTo>
                  <a:pt x="762275" y="1402356"/>
                </a:lnTo>
                <a:close/>
                <a:moveTo>
                  <a:pt x="1911753" y="1193939"/>
                </a:moveTo>
                <a:lnTo>
                  <a:pt x="1897786" y="1194575"/>
                </a:lnTo>
                <a:lnTo>
                  <a:pt x="1883818" y="1195528"/>
                </a:lnTo>
                <a:lnTo>
                  <a:pt x="1870168" y="1197117"/>
                </a:lnTo>
                <a:lnTo>
                  <a:pt x="1857152" y="1199658"/>
                </a:lnTo>
                <a:lnTo>
                  <a:pt x="1843820" y="1202518"/>
                </a:lnTo>
                <a:lnTo>
                  <a:pt x="1830804" y="1206330"/>
                </a:lnTo>
                <a:lnTo>
                  <a:pt x="1818424" y="1210460"/>
                </a:lnTo>
                <a:lnTo>
                  <a:pt x="1806043" y="1215226"/>
                </a:lnTo>
                <a:lnTo>
                  <a:pt x="1793980" y="1220945"/>
                </a:lnTo>
                <a:lnTo>
                  <a:pt x="1781917" y="1226981"/>
                </a:lnTo>
                <a:lnTo>
                  <a:pt x="1770806" y="1233653"/>
                </a:lnTo>
                <a:lnTo>
                  <a:pt x="1759696" y="1240643"/>
                </a:lnTo>
                <a:lnTo>
                  <a:pt x="1749220" y="1248268"/>
                </a:lnTo>
                <a:lnTo>
                  <a:pt x="1738744" y="1256210"/>
                </a:lnTo>
                <a:lnTo>
                  <a:pt x="1729221" y="1264471"/>
                </a:lnTo>
                <a:lnTo>
                  <a:pt x="1719697" y="1273684"/>
                </a:lnTo>
                <a:lnTo>
                  <a:pt x="1710491" y="1282898"/>
                </a:lnTo>
                <a:lnTo>
                  <a:pt x="1702238" y="1293065"/>
                </a:lnTo>
                <a:lnTo>
                  <a:pt x="1693984" y="1303231"/>
                </a:lnTo>
                <a:lnTo>
                  <a:pt x="1686683" y="1314033"/>
                </a:lnTo>
                <a:lnTo>
                  <a:pt x="1679064" y="1324836"/>
                </a:lnTo>
                <a:lnTo>
                  <a:pt x="1673033" y="1336591"/>
                </a:lnTo>
                <a:lnTo>
                  <a:pt x="1666684" y="1348028"/>
                </a:lnTo>
                <a:lnTo>
                  <a:pt x="1661287" y="1360101"/>
                </a:lnTo>
                <a:lnTo>
                  <a:pt x="1656525" y="1372492"/>
                </a:lnTo>
                <a:lnTo>
                  <a:pt x="1652398" y="1385200"/>
                </a:lnTo>
                <a:lnTo>
                  <a:pt x="1648589" y="1398226"/>
                </a:lnTo>
                <a:lnTo>
                  <a:pt x="1645415" y="1411252"/>
                </a:lnTo>
                <a:lnTo>
                  <a:pt x="1643192" y="1424596"/>
                </a:lnTo>
                <a:lnTo>
                  <a:pt x="1641605" y="1438258"/>
                </a:lnTo>
                <a:lnTo>
                  <a:pt x="1640653" y="1451919"/>
                </a:lnTo>
                <a:lnTo>
                  <a:pt x="1640018" y="1465898"/>
                </a:lnTo>
                <a:lnTo>
                  <a:pt x="1640653" y="1479877"/>
                </a:lnTo>
                <a:lnTo>
                  <a:pt x="1641605" y="1493857"/>
                </a:lnTo>
                <a:lnTo>
                  <a:pt x="1643192" y="1507518"/>
                </a:lnTo>
                <a:lnTo>
                  <a:pt x="1645415" y="1520544"/>
                </a:lnTo>
                <a:lnTo>
                  <a:pt x="1648589" y="1533888"/>
                </a:lnTo>
                <a:lnTo>
                  <a:pt x="1652398" y="1546914"/>
                </a:lnTo>
                <a:lnTo>
                  <a:pt x="1656525" y="1559305"/>
                </a:lnTo>
                <a:lnTo>
                  <a:pt x="1661287" y="1572013"/>
                </a:lnTo>
                <a:lnTo>
                  <a:pt x="1666684" y="1583768"/>
                </a:lnTo>
                <a:lnTo>
                  <a:pt x="1673033" y="1595841"/>
                </a:lnTo>
                <a:lnTo>
                  <a:pt x="1679064" y="1606961"/>
                </a:lnTo>
                <a:lnTo>
                  <a:pt x="1686683" y="1618081"/>
                </a:lnTo>
                <a:lnTo>
                  <a:pt x="1693984" y="1628883"/>
                </a:lnTo>
                <a:lnTo>
                  <a:pt x="1702238" y="1639050"/>
                </a:lnTo>
                <a:lnTo>
                  <a:pt x="1710491" y="1648581"/>
                </a:lnTo>
                <a:lnTo>
                  <a:pt x="1719697" y="1658112"/>
                </a:lnTo>
                <a:lnTo>
                  <a:pt x="1729221" y="1667326"/>
                </a:lnTo>
                <a:lnTo>
                  <a:pt x="1738744" y="1675904"/>
                </a:lnTo>
                <a:lnTo>
                  <a:pt x="1749220" y="1683847"/>
                </a:lnTo>
                <a:lnTo>
                  <a:pt x="1759696" y="1691789"/>
                </a:lnTo>
                <a:lnTo>
                  <a:pt x="1770806" y="1698461"/>
                </a:lnTo>
                <a:lnTo>
                  <a:pt x="1781917" y="1705133"/>
                </a:lnTo>
                <a:lnTo>
                  <a:pt x="1793980" y="1711170"/>
                </a:lnTo>
                <a:lnTo>
                  <a:pt x="1806043" y="1716253"/>
                </a:lnTo>
                <a:lnTo>
                  <a:pt x="1818424" y="1721336"/>
                </a:lnTo>
                <a:lnTo>
                  <a:pt x="1830804" y="1725784"/>
                </a:lnTo>
                <a:lnTo>
                  <a:pt x="1843820" y="1729279"/>
                </a:lnTo>
                <a:lnTo>
                  <a:pt x="1857152" y="1732456"/>
                </a:lnTo>
                <a:lnTo>
                  <a:pt x="1870168" y="1734998"/>
                </a:lnTo>
                <a:lnTo>
                  <a:pt x="1883818" y="1736586"/>
                </a:lnTo>
                <a:lnTo>
                  <a:pt x="1897786" y="1737539"/>
                </a:lnTo>
                <a:lnTo>
                  <a:pt x="1911753" y="1738175"/>
                </a:lnTo>
                <a:lnTo>
                  <a:pt x="1925721" y="1737539"/>
                </a:lnTo>
                <a:lnTo>
                  <a:pt x="1939689" y="1736586"/>
                </a:lnTo>
                <a:lnTo>
                  <a:pt x="1953339" y="1734998"/>
                </a:lnTo>
                <a:lnTo>
                  <a:pt x="1966354" y="1732456"/>
                </a:lnTo>
                <a:lnTo>
                  <a:pt x="1979687" y="1729279"/>
                </a:lnTo>
                <a:lnTo>
                  <a:pt x="1992702" y="1725784"/>
                </a:lnTo>
                <a:lnTo>
                  <a:pt x="2005083" y="1721336"/>
                </a:lnTo>
                <a:lnTo>
                  <a:pt x="2017463" y="1716253"/>
                </a:lnTo>
                <a:lnTo>
                  <a:pt x="2029526" y="1711170"/>
                </a:lnTo>
                <a:lnTo>
                  <a:pt x="2041272" y="1705133"/>
                </a:lnTo>
                <a:lnTo>
                  <a:pt x="2052700" y="1698461"/>
                </a:lnTo>
                <a:lnTo>
                  <a:pt x="2063811" y="1691789"/>
                </a:lnTo>
                <a:lnTo>
                  <a:pt x="2074287" y="1683847"/>
                </a:lnTo>
                <a:lnTo>
                  <a:pt x="2084762" y="1675904"/>
                </a:lnTo>
                <a:lnTo>
                  <a:pt x="2094603" y="1667326"/>
                </a:lnTo>
                <a:lnTo>
                  <a:pt x="2103809" y="1658112"/>
                </a:lnTo>
                <a:lnTo>
                  <a:pt x="2113015" y="1648581"/>
                </a:lnTo>
                <a:lnTo>
                  <a:pt x="2121269" y="1639050"/>
                </a:lnTo>
                <a:lnTo>
                  <a:pt x="2129205" y="1628883"/>
                </a:lnTo>
                <a:lnTo>
                  <a:pt x="2137141" y="1618081"/>
                </a:lnTo>
                <a:lnTo>
                  <a:pt x="2144125" y="1606961"/>
                </a:lnTo>
                <a:lnTo>
                  <a:pt x="2150474" y="1595841"/>
                </a:lnTo>
                <a:lnTo>
                  <a:pt x="2156506" y="1583768"/>
                </a:lnTo>
                <a:lnTo>
                  <a:pt x="2162220" y="1572013"/>
                </a:lnTo>
                <a:lnTo>
                  <a:pt x="2166981" y="1559305"/>
                </a:lnTo>
                <a:lnTo>
                  <a:pt x="2171108" y="1546914"/>
                </a:lnTo>
                <a:lnTo>
                  <a:pt x="2174918" y="1533888"/>
                </a:lnTo>
                <a:lnTo>
                  <a:pt x="2177774" y="1520544"/>
                </a:lnTo>
                <a:lnTo>
                  <a:pt x="2180314" y="1507518"/>
                </a:lnTo>
                <a:lnTo>
                  <a:pt x="2181901" y="1493857"/>
                </a:lnTo>
                <a:lnTo>
                  <a:pt x="2183171" y="1479877"/>
                </a:lnTo>
                <a:lnTo>
                  <a:pt x="2183489" y="1465898"/>
                </a:lnTo>
                <a:lnTo>
                  <a:pt x="2183171" y="1451919"/>
                </a:lnTo>
                <a:lnTo>
                  <a:pt x="2181901" y="1438258"/>
                </a:lnTo>
                <a:lnTo>
                  <a:pt x="2180314" y="1424596"/>
                </a:lnTo>
                <a:lnTo>
                  <a:pt x="2177774" y="1411252"/>
                </a:lnTo>
                <a:lnTo>
                  <a:pt x="2174918" y="1398226"/>
                </a:lnTo>
                <a:lnTo>
                  <a:pt x="2171108" y="1385200"/>
                </a:lnTo>
                <a:lnTo>
                  <a:pt x="2166981" y="1372492"/>
                </a:lnTo>
                <a:lnTo>
                  <a:pt x="2162220" y="1360101"/>
                </a:lnTo>
                <a:lnTo>
                  <a:pt x="2156506" y="1348028"/>
                </a:lnTo>
                <a:lnTo>
                  <a:pt x="2150474" y="1336591"/>
                </a:lnTo>
                <a:lnTo>
                  <a:pt x="2144125" y="1324836"/>
                </a:lnTo>
                <a:lnTo>
                  <a:pt x="2137141" y="1314033"/>
                </a:lnTo>
                <a:lnTo>
                  <a:pt x="2129205" y="1303231"/>
                </a:lnTo>
                <a:lnTo>
                  <a:pt x="2121269" y="1293065"/>
                </a:lnTo>
                <a:lnTo>
                  <a:pt x="2113015" y="1282898"/>
                </a:lnTo>
                <a:lnTo>
                  <a:pt x="2103809" y="1273684"/>
                </a:lnTo>
                <a:lnTo>
                  <a:pt x="2094603" y="1264471"/>
                </a:lnTo>
                <a:lnTo>
                  <a:pt x="2084762" y="1256210"/>
                </a:lnTo>
                <a:lnTo>
                  <a:pt x="2074287" y="1248268"/>
                </a:lnTo>
                <a:lnTo>
                  <a:pt x="2063811" y="1240643"/>
                </a:lnTo>
                <a:lnTo>
                  <a:pt x="2052700" y="1233653"/>
                </a:lnTo>
                <a:lnTo>
                  <a:pt x="2041272" y="1226981"/>
                </a:lnTo>
                <a:lnTo>
                  <a:pt x="2029526" y="1220945"/>
                </a:lnTo>
                <a:lnTo>
                  <a:pt x="2017463" y="1215226"/>
                </a:lnTo>
                <a:lnTo>
                  <a:pt x="2005083" y="1210460"/>
                </a:lnTo>
                <a:lnTo>
                  <a:pt x="1992702" y="1206330"/>
                </a:lnTo>
                <a:lnTo>
                  <a:pt x="1979687" y="1202518"/>
                </a:lnTo>
                <a:lnTo>
                  <a:pt x="1966354" y="1199658"/>
                </a:lnTo>
                <a:lnTo>
                  <a:pt x="1953339" y="1197117"/>
                </a:lnTo>
                <a:lnTo>
                  <a:pt x="1939689" y="1195528"/>
                </a:lnTo>
                <a:lnTo>
                  <a:pt x="1925721" y="1194575"/>
                </a:lnTo>
                <a:lnTo>
                  <a:pt x="1911753" y="1193939"/>
                </a:lnTo>
                <a:close/>
                <a:moveTo>
                  <a:pt x="1215590" y="1192351"/>
                </a:moveTo>
                <a:lnTo>
                  <a:pt x="1212416" y="1192669"/>
                </a:lnTo>
                <a:lnTo>
                  <a:pt x="1209559" y="1193622"/>
                </a:lnTo>
                <a:lnTo>
                  <a:pt x="1207019" y="1195210"/>
                </a:lnTo>
                <a:lnTo>
                  <a:pt x="1205115" y="1196799"/>
                </a:lnTo>
                <a:lnTo>
                  <a:pt x="1202892" y="1199023"/>
                </a:lnTo>
                <a:lnTo>
                  <a:pt x="1201940" y="1201564"/>
                </a:lnTo>
                <a:lnTo>
                  <a:pt x="1200988" y="1204106"/>
                </a:lnTo>
                <a:lnTo>
                  <a:pt x="1200670" y="1207283"/>
                </a:lnTo>
                <a:lnTo>
                  <a:pt x="1200670" y="1305138"/>
                </a:lnTo>
                <a:lnTo>
                  <a:pt x="1200988" y="1307679"/>
                </a:lnTo>
                <a:lnTo>
                  <a:pt x="1201940" y="1310539"/>
                </a:lnTo>
                <a:lnTo>
                  <a:pt x="1202892" y="1313398"/>
                </a:lnTo>
                <a:lnTo>
                  <a:pt x="1205115" y="1315622"/>
                </a:lnTo>
                <a:lnTo>
                  <a:pt x="1207019" y="1317210"/>
                </a:lnTo>
                <a:lnTo>
                  <a:pt x="1209559" y="1318799"/>
                </a:lnTo>
                <a:lnTo>
                  <a:pt x="1212416" y="1319434"/>
                </a:lnTo>
                <a:lnTo>
                  <a:pt x="1215590" y="1319752"/>
                </a:lnTo>
                <a:lnTo>
                  <a:pt x="1313047" y="1319752"/>
                </a:lnTo>
                <a:lnTo>
                  <a:pt x="1315904" y="1319434"/>
                </a:lnTo>
                <a:lnTo>
                  <a:pt x="1318761" y="1318799"/>
                </a:lnTo>
                <a:lnTo>
                  <a:pt x="1321300" y="1317210"/>
                </a:lnTo>
                <a:lnTo>
                  <a:pt x="1323523" y="1315622"/>
                </a:lnTo>
                <a:lnTo>
                  <a:pt x="1325427" y="1313398"/>
                </a:lnTo>
                <a:lnTo>
                  <a:pt x="1326697" y="1310539"/>
                </a:lnTo>
                <a:lnTo>
                  <a:pt x="1327332" y="1307679"/>
                </a:lnTo>
                <a:lnTo>
                  <a:pt x="1327649" y="1305138"/>
                </a:lnTo>
                <a:lnTo>
                  <a:pt x="1327649" y="1207283"/>
                </a:lnTo>
                <a:lnTo>
                  <a:pt x="1327332" y="1204106"/>
                </a:lnTo>
                <a:lnTo>
                  <a:pt x="1326697" y="1201564"/>
                </a:lnTo>
                <a:lnTo>
                  <a:pt x="1325427" y="1199023"/>
                </a:lnTo>
                <a:lnTo>
                  <a:pt x="1323523" y="1196799"/>
                </a:lnTo>
                <a:lnTo>
                  <a:pt x="1321300" y="1195210"/>
                </a:lnTo>
                <a:lnTo>
                  <a:pt x="1318761" y="1193622"/>
                </a:lnTo>
                <a:lnTo>
                  <a:pt x="1315904" y="1192669"/>
                </a:lnTo>
                <a:lnTo>
                  <a:pt x="1313047" y="1192351"/>
                </a:lnTo>
                <a:lnTo>
                  <a:pt x="1215590" y="1192351"/>
                </a:lnTo>
                <a:close/>
                <a:moveTo>
                  <a:pt x="988933" y="1192351"/>
                </a:moveTo>
                <a:lnTo>
                  <a:pt x="985758" y="1192669"/>
                </a:lnTo>
                <a:lnTo>
                  <a:pt x="982901" y="1193622"/>
                </a:lnTo>
                <a:lnTo>
                  <a:pt x="980679" y="1195210"/>
                </a:lnTo>
                <a:lnTo>
                  <a:pt x="978457" y="1196799"/>
                </a:lnTo>
                <a:lnTo>
                  <a:pt x="976235" y="1199023"/>
                </a:lnTo>
                <a:lnTo>
                  <a:pt x="975282" y="1201564"/>
                </a:lnTo>
                <a:lnTo>
                  <a:pt x="974330" y="1204106"/>
                </a:lnTo>
                <a:lnTo>
                  <a:pt x="974013" y="1207283"/>
                </a:lnTo>
                <a:lnTo>
                  <a:pt x="974013" y="1305138"/>
                </a:lnTo>
                <a:lnTo>
                  <a:pt x="974330" y="1307679"/>
                </a:lnTo>
                <a:lnTo>
                  <a:pt x="975282" y="1310539"/>
                </a:lnTo>
                <a:lnTo>
                  <a:pt x="976235" y="1313398"/>
                </a:lnTo>
                <a:lnTo>
                  <a:pt x="978457" y="1315622"/>
                </a:lnTo>
                <a:lnTo>
                  <a:pt x="980679" y="1317210"/>
                </a:lnTo>
                <a:lnTo>
                  <a:pt x="982901" y="1318799"/>
                </a:lnTo>
                <a:lnTo>
                  <a:pt x="985758" y="1319434"/>
                </a:lnTo>
                <a:lnTo>
                  <a:pt x="988933" y="1319752"/>
                </a:lnTo>
                <a:lnTo>
                  <a:pt x="1086389" y="1319752"/>
                </a:lnTo>
                <a:lnTo>
                  <a:pt x="1089246" y="1319434"/>
                </a:lnTo>
                <a:lnTo>
                  <a:pt x="1092103" y="1318799"/>
                </a:lnTo>
                <a:lnTo>
                  <a:pt x="1094643" y="1317210"/>
                </a:lnTo>
                <a:lnTo>
                  <a:pt x="1096865" y="1315622"/>
                </a:lnTo>
                <a:lnTo>
                  <a:pt x="1098770" y="1313398"/>
                </a:lnTo>
                <a:lnTo>
                  <a:pt x="1100039" y="1310539"/>
                </a:lnTo>
                <a:lnTo>
                  <a:pt x="1100674" y="1307679"/>
                </a:lnTo>
                <a:lnTo>
                  <a:pt x="1101309" y="1305138"/>
                </a:lnTo>
                <a:lnTo>
                  <a:pt x="1101309" y="1207283"/>
                </a:lnTo>
                <a:lnTo>
                  <a:pt x="1100674" y="1204106"/>
                </a:lnTo>
                <a:lnTo>
                  <a:pt x="1100039" y="1201564"/>
                </a:lnTo>
                <a:lnTo>
                  <a:pt x="1098770" y="1199023"/>
                </a:lnTo>
                <a:lnTo>
                  <a:pt x="1096865" y="1196799"/>
                </a:lnTo>
                <a:lnTo>
                  <a:pt x="1094643" y="1195210"/>
                </a:lnTo>
                <a:lnTo>
                  <a:pt x="1092103" y="1193622"/>
                </a:lnTo>
                <a:lnTo>
                  <a:pt x="1089246" y="1192669"/>
                </a:lnTo>
                <a:lnTo>
                  <a:pt x="1086389" y="1192351"/>
                </a:lnTo>
                <a:lnTo>
                  <a:pt x="988933" y="1192351"/>
                </a:lnTo>
                <a:close/>
                <a:moveTo>
                  <a:pt x="762275" y="1192351"/>
                </a:moveTo>
                <a:lnTo>
                  <a:pt x="759100" y="1192669"/>
                </a:lnTo>
                <a:lnTo>
                  <a:pt x="756243" y="1193622"/>
                </a:lnTo>
                <a:lnTo>
                  <a:pt x="754021" y="1195210"/>
                </a:lnTo>
                <a:lnTo>
                  <a:pt x="751799" y="1196799"/>
                </a:lnTo>
                <a:lnTo>
                  <a:pt x="749577" y="1199023"/>
                </a:lnTo>
                <a:lnTo>
                  <a:pt x="748307" y="1201564"/>
                </a:lnTo>
                <a:lnTo>
                  <a:pt x="747672" y="1204106"/>
                </a:lnTo>
                <a:lnTo>
                  <a:pt x="747355" y="1207283"/>
                </a:lnTo>
                <a:lnTo>
                  <a:pt x="747355" y="1305138"/>
                </a:lnTo>
                <a:lnTo>
                  <a:pt x="747672" y="1307679"/>
                </a:lnTo>
                <a:lnTo>
                  <a:pt x="748307" y="1310539"/>
                </a:lnTo>
                <a:lnTo>
                  <a:pt x="749577" y="1313398"/>
                </a:lnTo>
                <a:lnTo>
                  <a:pt x="751799" y="1315622"/>
                </a:lnTo>
                <a:lnTo>
                  <a:pt x="754021" y="1317210"/>
                </a:lnTo>
                <a:lnTo>
                  <a:pt x="756243" y="1318799"/>
                </a:lnTo>
                <a:lnTo>
                  <a:pt x="759100" y="1319434"/>
                </a:lnTo>
                <a:lnTo>
                  <a:pt x="762275" y="1319752"/>
                </a:lnTo>
                <a:lnTo>
                  <a:pt x="860049" y="1319752"/>
                </a:lnTo>
                <a:lnTo>
                  <a:pt x="862588" y="1319434"/>
                </a:lnTo>
                <a:lnTo>
                  <a:pt x="865445" y="1318799"/>
                </a:lnTo>
                <a:lnTo>
                  <a:pt x="867985" y="1317210"/>
                </a:lnTo>
                <a:lnTo>
                  <a:pt x="870207" y="1315622"/>
                </a:lnTo>
                <a:lnTo>
                  <a:pt x="872112" y="1313398"/>
                </a:lnTo>
                <a:lnTo>
                  <a:pt x="873382" y="1310539"/>
                </a:lnTo>
                <a:lnTo>
                  <a:pt x="874334" y="1307679"/>
                </a:lnTo>
                <a:lnTo>
                  <a:pt x="874651" y="1305138"/>
                </a:lnTo>
                <a:lnTo>
                  <a:pt x="874651" y="1207283"/>
                </a:lnTo>
                <a:lnTo>
                  <a:pt x="874334" y="1204106"/>
                </a:lnTo>
                <a:lnTo>
                  <a:pt x="873382" y="1201564"/>
                </a:lnTo>
                <a:lnTo>
                  <a:pt x="872112" y="1199023"/>
                </a:lnTo>
                <a:lnTo>
                  <a:pt x="870207" y="1196799"/>
                </a:lnTo>
                <a:lnTo>
                  <a:pt x="867985" y="1195210"/>
                </a:lnTo>
                <a:lnTo>
                  <a:pt x="865445" y="1193622"/>
                </a:lnTo>
                <a:lnTo>
                  <a:pt x="862588" y="1192669"/>
                </a:lnTo>
                <a:lnTo>
                  <a:pt x="860049" y="1192351"/>
                </a:lnTo>
                <a:lnTo>
                  <a:pt x="762275" y="1192351"/>
                </a:lnTo>
                <a:close/>
                <a:moveTo>
                  <a:pt x="579108" y="500063"/>
                </a:moveTo>
                <a:lnTo>
                  <a:pt x="583869" y="500063"/>
                </a:lnTo>
                <a:lnTo>
                  <a:pt x="2347292" y="500063"/>
                </a:lnTo>
                <a:lnTo>
                  <a:pt x="2351418" y="500063"/>
                </a:lnTo>
                <a:lnTo>
                  <a:pt x="2355545" y="500381"/>
                </a:lnTo>
                <a:lnTo>
                  <a:pt x="2359672" y="500699"/>
                </a:lnTo>
                <a:lnTo>
                  <a:pt x="2364116" y="501969"/>
                </a:lnTo>
                <a:lnTo>
                  <a:pt x="2372053" y="503558"/>
                </a:lnTo>
                <a:lnTo>
                  <a:pt x="2379671" y="506735"/>
                </a:lnTo>
                <a:lnTo>
                  <a:pt x="2386973" y="510230"/>
                </a:lnTo>
                <a:lnTo>
                  <a:pt x="2393956" y="514360"/>
                </a:lnTo>
                <a:lnTo>
                  <a:pt x="2400306" y="518808"/>
                </a:lnTo>
                <a:lnTo>
                  <a:pt x="2406020" y="524527"/>
                </a:lnTo>
                <a:lnTo>
                  <a:pt x="2411734" y="530563"/>
                </a:lnTo>
                <a:lnTo>
                  <a:pt x="2416178" y="536600"/>
                </a:lnTo>
                <a:lnTo>
                  <a:pt x="2420305" y="543589"/>
                </a:lnTo>
                <a:lnTo>
                  <a:pt x="2423797" y="550897"/>
                </a:lnTo>
                <a:lnTo>
                  <a:pt x="2426971" y="558839"/>
                </a:lnTo>
                <a:lnTo>
                  <a:pt x="2428876" y="566782"/>
                </a:lnTo>
                <a:lnTo>
                  <a:pt x="2429828" y="570912"/>
                </a:lnTo>
                <a:lnTo>
                  <a:pt x="2430146" y="575042"/>
                </a:lnTo>
                <a:lnTo>
                  <a:pt x="2430463" y="579173"/>
                </a:lnTo>
                <a:lnTo>
                  <a:pt x="2430463" y="583621"/>
                </a:lnTo>
                <a:lnTo>
                  <a:pt x="2430463" y="2348176"/>
                </a:lnTo>
                <a:lnTo>
                  <a:pt x="2430463" y="2352942"/>
                </a:lnTo>
                <a:lnTo>
                  <a:pt x="2430146" y="2357072"/>
                </a:lnTo>
                <a:lnTo>
                  <a:pt x="2429828" y="2361202"/>
                </a:lnTo>
                <a:lnTo>
                  <a:pt x="2428876" y="2365332"/>
                </a:lnTo>
                <a:lnTo>
                  <a:pt x="2426971" y="2373275"/>
                </a:lnTo>
                <a:lnTo>
                  <a:pt x="2423797" y="2381218"/>
                </a:lnTo>
                <a:lnTo>
                  <a:pt x="2420305" y="2388207"/>
                </a:lnTo>
                <a:lnTo>
                  <a:pt x="2416178" y="2395197"/>
                </a:lnTo>
                <a:lnTo>
                  <a:pt x="2411734" y="2401551"/>
                </a:lnTo>
                <a:lnTo>
                  <a:pt x="2406020" y="2407588"/>
                </a:lnTo>
                <a:lnTo>
                  <a:pt x="2400306" y="2412989"/>
                </a:lnTo>
                <a:lnTo>
                  <a:pt x="2393956" y="2417754"/>
                </a:lnTo>
                <a:lnTo>
                  <a:pt x="2386973" y="2421885"/>
                </a:lnTo>
                <a:lnTo>
                  <a:pt x="2379671" y="2425379"/>
                </a:lnTo>
                <a:lnTo>
                  <a:pt x="2372053" y="2428239"/>
                </a:lnTo>
                <a:lnTo>
                  <a:pt x="2364116" y="2430145"/>
                </a:lnTo>
                <a:lnTo>
                  <a:pt x="2359672" y="2431098"/>
                </a:lnTo>
                <a:lnTo>
                  <a:pt x="2355545" y="2431733"/>
                </a:lnTo>
                <a:lnTo>
                  <a:pt x="2351418" y="2432051"/>
                </a:lnTo>
                <a:lnTo>
                  <a:pt x="2347292" y="2432051"/>
                </a:lnTo>
                <a:lnTo>
                  <a:pt x="583869" y="2432051"/>
                </a:lnTo>
                <a:lnTo>
                  <a:pt x="579108" y="2432051"/>
                </a:lnTo>
                <a:lnTo>
                  <a:pt x="574981" y="2431733"/>
                </a:lnTo>
                <a:lnTo>
                  <a:pt x="570854" y="2431098"/>
                </a:lnTo>
                <a:lnTo>
                  <a:pt x="566727" y="2430145"/>
                </a:lnTo>
                <a:lnTo>
                  <a:pt x="558791" y="2428239"/>
                </a:lnTo>
                <a:lnTo>
                  <a:pt x="550855" y="2425379"/>
                </a:lnTo>
                <a:lnTo>
                  <a:pt x="543871" y="2421885"/>
                </a:lnTo>
                <a:lnTo>
                  <a:pt x="536887" y="2417754"/>
                </a:lnTo>
                <a:lnTo>
                  <a:pt x="530538" y="2412989"/>
                </a:lnTo>
                <a:lnTo>
                  <a:pt x="524506" y="2407588"/>
                </a:lnTo>
                <a:lnTo>
                  <a:pt x="519110" y="2401551"/>
                </a:lnTo>
                <a:lnTo>
                  <a:pt x="514348" y="2395197"/>
                </a:lnTo>
                <a:lnTo>
                  <a:pt x="510221" y="2388207"/>
                </a:lnTo>
                <a:lnTo>
                  <a:pt x="506729" y="2381218"/>
                </a:lnTo>
                <a:lnTo>
                  <a:pt x="503872" y="2373275"/>
                </a:lnTo>
                <a:lnTo>
                  <a:pt x="501968" y="2365332"/>
                </a:lnTo>
                <a:lnTo>
                  <a:pt x="501015" y="2361202"/>
                </a:lnTo>
                <a:lnTo>
                  <a:pt x="500380" y="2357072"/>
                </a:lnTo>
                <a:lnTo>
                  <a:pt x="500063" y="2352942"/>
                </a:lnTo>
                <a:lnTo>
                  <a:pt x="500063" y="2348176"/>
                </a:lnTo>
                <a:lnTo>
                  <a:pt x="500063" y="583621"/>
                </a:lnTo>
                <a:lnTo>
                  <a:pt x="500063" y="579173"/>
                </a:lnTo>
                <a:lnTo>
                  <a:pt x="500380" y="575042"/>
                </a:lnTo>
                <a:lnTo>
                  <a:pt x="501015" y="570912"/>
                </a:lnTo>
                <a:lnTo>
                  <a:pt x="501968" y="566782"/>
                </a:lnTo>
                <a:lnTo>
                  <a:pt x="503872" y="558839"/>
                </a:lnTo>
                <a:lnTo>
                  <a:pt x="506729" y="550897"/>
                </a:lnTo>
                <a:lnTo>
                  <a:pt x="510221" y="543589"/>
                </a:lnTo>
                <a:lnTo>
                  <a:pt x="514348" y="536600"/>
                </a:lnTo>
                <a:lnTo>
                  <a:pt x="519110" y="530563"/>
                </a:lnTo>
                <a:lnTo>
                  <a:pt x="524506" y="524527"/>
                </a:lnTo>
                <a:lnTo>
                  <a:pt x="530538" y="518808"/>
                </a:lnTo>
                <a:lnTo>
                  <a:pt x="536887" y="514360"/>
                </a:lnTo>
                <a:lnTo>
                  <a:pt x="543871" y="510230"/>
                </a:lnTo>
                <a:lnTo>
                  <a:pt x="550855" y="506735"/>
                </a:lnTo>
                <a:lnTo>
                  <a:pt x="558791" y="503558"/>
                </a:lnTo>
                <a:lnTo>
                  <a:pt x="566727" y="501969"/>
                </a:lnTo>
                <a:lnTo>
                  <a:pt x="570854" y="500699"/>
                </a:lnTo>
                <a:lnTo>
                  <a:pt x="574981" y="500381"/>
                </a:lnTo>
                <a:lnTo>
                  <a:pt x="579108" y="500063"/>
                </a:lnTo>
                <a:close/>
                <a:moveTo>
                  <a:pt x="584326" y="333693"/>
                </a:moveTo>
                <a:lnTo>
                  <a:pt x="571306" y="334010"/>
                </a:lnTo>
                <a:lnTo>
                  <a:pt x="558286" y="334645"/>
                </a:lnTo>
                <a:lnTo>
                  <a:pt x="545901" y="336550"/>
                </a:lnTo>
                <a:lnTo>
                  <a:pt x="533515" y="338455"/>
                </a:lnTo>
                <a:lnTo>
                  <a:pt x="521448" y="341313"/>
                </a:lnTo>
                <a:lnTo>
                  <a:pt x="509698" y="344805"/>
                </a:lnTo>
                <a:lnTo>
                  <a:pt x="497948" y="348615"/>
                </a:lnTo>
                <a:lnTo>
                  <a:pt x="486515" y="353378"/>
                </a:lnTo>
                <a:lnTo>
                  <a:pt x="475400" y="358458"/>
                </a:lnTo>
                <a:lnTo>
                  <a:pt x="464603" y="364173"/>
                </a:lnTo>
                <a:lnTo>
                  <a:pt x="454123" y="369888"/>
                </a:lnTo>
                <a:lnTo>
                  <a:pt x="443961" y="376555"/>
                </a:lnTo>
                <a:lnTo>
                  <a:pt x="434116" y="383540"/>
                </a:lnTo>
                <a:lnTo>
                  <a:pt x="424907" y="390843"/>
                </a:lnTo>
                <a:lnTo>
                  <a:pt x="415697" y="398780"/>
                </a:lnTo>
                <a:lnTo>
                  <a:pt x="407123" y="407035"/>
                </a:lnTo>
                <a:lnTo>
                  <a:pt x="398549" y="415608"/>
                </a:lnTo>
                <a:lnTo>
                  <a:pt x="390610" y="424815"/>
                </a:lnTo>
                <a:lnTo>
                  <a:pt x="383305" y="434340"/>
                </a:lnTo>
                <a:lnTo>
                  <a:pt x="376319" y="444183"/>
                </a:lnTo>
                <a:lnTo>
                  <a:pt x="369650" y="454343"/>
                </a:lnTo>
                <a:lnTo>
                  <a:pt x="363934" y="464820"/>
                </a:lnTo>
                <a:lnTo>
                  <a:pt x="358218" y="475615"/>
                </a:lnTo>
                <a:lnTo>
                  <a:pt x="353454" y="486728"/>
                </a:lnTo>
                <a:lnTo>
                  <a:pt x="348690" y="497840"/>
                </a:lnTo>
                <a:lnTo>
                  <a:pt x="344562" y="509905"/>
                </a:lnTo>
                <a:lnTo>
                  <a:pt x="341386" y="521653"/>
                </a:lnTo>
                <a:lnTo>
                  <a:pt x="338528" y="533718"/>
                </a:lnTo>
                <a:lnTo>
                  <a:pt x="336305" y="546100"/>
                </a:lnTo>
                <a:lnTo>
                  <a:pt x="334717" y="558483"/>
                </a:lnTo>
                <a:lnTo>
                  <a:pt x="333765" y="571183"/>
                </a:lnTo>
                <a:lnTo>
                  <a:pt x="333447" y="584200"/>
                </a:lnTo>
                <a:lnTo>
                  <a:pt x="333447" y="2347596"/>
                </a:lnTo>
                <a:lnTo>
                  <a:pt x="333765" y="2360613"/>
                </a:lnTo>
                <a:lnTo>
                  <a:pt x="334717" y="2373631"/>
                </a:lnTo>
                <a:lnTo>
                  <a:pt x="336305" y="2386013"/>
                </a:lnTo>
                <a:lnTo>
                  <a:pt x="338528" y="2398396"/>
                </a:lnTo>
                <a:lnTo>
                  <a:pt x="341386" y="2410461"/>
                </a:lnTo>
                <a:lnTo>
                  <a:pt x="344562" y="2422208"/>
                </a:lnTo>
                <a:lnTo>
                  <a:pt x="348690" y="2433956"/>
                </a:lnTo>
                <a:lnTo>
                  <a:pt x="353454" y="2445386"/>
                </a:lnTo>
                <a:lnTo>
                  <a:pt x="358218" y="2456498"/>
                </a:lnTo>
                <a:lnTo>
                  <a:pt x="363934" y="2467293"/>
                </a:lnTo>
                <a:lnTo>
                  <a:pt x="369650" y="2477771"/>
                </a:lnTo>
                <a:lnTo>
                  <a:pt x="376319" y="2487931"/>
                </a:lnTo>
                <a:lnTo>
                  <a:pt x="383305" y="2497773"/>
                </a:lnTo>
                <a:lnTo>
                  <a:pt x="390610" y="2506981"/>
                </a:lnTo>
                <a:lnTo>
                  <a:pt x="398549" y="2516188"/>
                </a:lnTo>
                <a:lnTo>
                  <a:pt x="407123" y="2524761"/>
                </a:lnTo>
                <a:lnTo>
                  <a:pt x="415697" y="2533333"/>
                </a:lnTo>
                <a:lnTo>
                  <a:pt x="424907" y="2541271"/>
                </a:lnTo>
                <a:lnTo>
                  <a:pt x="434116" y="2548573"/>
                </a:lnTo>
                <a:lnTo>
                  <a:pt x="443961" y="2555558"/>
                </a:lnTo>
                <a:lnTo>
                  <a:pt x="454123" y="2562226"/>
                </a:lnTo>
                <a:lnTo>
                  <a:pt x="464603" y="2567941"/>
                </a:lnTo>
                <a:lnTo>
                  <a:pt x="475400" y="2573656"/>
                </a:lnTo>
                <a:lnTo>
                  <a:pt x="486515" y="2578418"/>
                </a:lnTo>
                <a:lnTo>
                  <a:pt x="497948" y="2583181"/>
                </a:lnTo>
                <a:lnTo>
                  <a:pt x="509698" y="2587308"/>
                </a:lnTo>
                <a:lnTo>
                  <a:pt x="521448" y="2590483"/>
                </a:lnTo>
                <a:lnTo>
                  <a:pt x="533515" y="2593341"/>
                </a:lnTo>
                <a:lnTo>
                  <a:pt x="545901" y="2595563"/>
                </a:lnTo>
                <a:lnTo>
                  <a:pt x="558286" y="2597151"/>
                </a:lnTo>
                <a:lnTo>
                  <a:pt x="571306" y="2598103"/>
                </a:lnTo>
                <a:lnTo>
                  <a:pt x="584326" y="2598421"/>
                </a:lnTo>
                <a:lnTo>
                  <a:pt x="2348421" y="2598421"/>
                </a:lnTo>
                <a:lnTo>
                  <a:pt x="2361124" y="2598103"/>
                </a:lnTo>
                <a:lnTo>
                  <a:pt x="2373826" y="2597151"/>
                </a:lnTo>
                <a:lnTo>
                  <a:pt x="2386529" y="2595563"/>
                </a:lnTo>
                <a:lnTo>
                  <a:pt x="2398596" y="2593341"/>
                </a:lnTo>
                <a:lnTo>
                  <a:pt x="2410664" y="2590483"/>
                </a:lnTo>
                <a:lnTo>
                  <a:pt x="2422732" y="2587308"/>
                </a:lnTo>
                <a:lnTo>
                  <a:pt x="2434482" y="2583181"/>
                </a:lnTo>
                <a:lnTo>
                  <a:pt x="2445597" y="2578418"/>
                </a:lnTo>
                <a:lnTo>
                  <a:pt x="2456712" y="2573656"/>
                </a:lnTo>
                <a:lnTo>
                  <a:pt x="2467509" y="2567941"/>
                </a:lnTo>
                <a:lnTo>
                  <a:pt x="2477989" y="2562226"/>
                </a:lnTo>
                <a:lnTo>
                  <a:pt x="2488151" y="2555558"/>
                </a:lnTo>
                <a:lnTo>
                  <a:pt x="2497996" y="2548573"/>
                </a:lnTo>
                <a:lnTo>
                  <a:pt x="2507840" y="2541271"/>
                </a:lnTo>
                <a:lnTo>
                  <a:pt x="2516732" y="2533333"/>
                </a:lnTo>
                <a:lnTo>
                  <a:pt x="2525624" y="2524761"/>
                </a:lnTo>
                <a:lnTo>
                  <a:pt x="2533563" y="2516188"/>
                </a:lnTo>
                <a:lnTo>
                  <a:pt x="2541502" y="2506981"/>
                </a:lnTo>
                <a:lnTo>
                  <a:pt x="2548806" y="2497773"/>
                </a:lnTo>
                <a:lnTo>
                  <a:pt x="2555793" y="2487931"/>
                </a:lnTo>
                <a:lnTo>
                  <a:pt x="2562462" y="2477771"/>
                </a:lnTo>
                <a:lnTo>
                  <a:pt x="2568496" y="2467293"/>
                </a:lnTo>
                <a:lnTo>
                  <a:pt x="2573894" y="2456498"/>
                </a:lnTo>
                <a:lnTo>
                  <a:pt x="2579293" y="2445386"/>
                </a:lnTo>
                <a:lnTo>
                  <a:pt x="2583739" y="2433956"/>
                </a:lnTo>
                <a:lnTo>
                  <a:pt x="2587550" y="2422208"/>
                </a:lnTo>
                <a:lnTo>
                  <a:pt x="2591043" y="2410461"/>
                </a:lnTo>
                <a:lnTo>
                  <a:pt x="2593901" y="2398396"/>
                </a:lnTo>
                <a:lnTo>
                  <a:pt x="2596124" y="2386013"/>
                </a:lnTo>
                <a:lnTo>
                  <a:pt x="2597712" y="2373631"/>
                </a:lnTo>
                <a:lnTo>
                  <a:pt x="2598347" y="2360613"/>
                </a:lnTo>
                <a:lnTo>
                  <a:pt x="2598665" y="2347596"/>
                </a:lnTo>
                <a:lnTo>
                  <a:pt x="2598665" y="584200"/>
                </a:lnTo>
                <a:lnTo>
                  <a:pt x="2598347" y="571183"/>
                </a:lnTo>
                <a:lnTo>
                  <a:pt x="2597712" y="558483"/>
                </a:lnTo>
                <a:lnTo>
                  <a:pt x="2596124" y="546100"/>
                </a:lnTo>
                <a:lnTo>
                  <a:pt x="2593901" y="533718"/>
                </a:lnTo>
                <a:lnTo>
                  <a:pt x="2591043" y="521653"/>
                </a:lnTo>
                <a:lnTo>
                  <a:pt x="2587550" y="509905"/>
                </a:lnTo>
                <a:lnTo>
                  <a:pt x="2583739" y="497840"/>
                </a:lnTo>
                <a:lnTo>
                  <a:pt x="2579293" y="486728"/>
                </a:lnTo>
                <a:lnTo>
                  <a:pt x="2573894" y="475615"/>
                </a:lnTo>
                <a:lnTo>
                  <a:pt x="2568496" y="464820"/>
                </a:lnTo>
                <a:lnTo>
                  <a:pt x="2562462" y="454343"/>
                </a:lnTo>
                <a:lnTo>
                  <a:pt x="2555793" y="444183"/>
                </a:lnTo>
                <a:lnTo>
                  <a:pt x="2548806" y="434340"/>
                </a:lnTo>
                <a:lnTo>
                  <a:pt x="2541502" y="424815"/>
                </a:lnTo>
                <a:lnTo>
                  <a:pt x="2533563" y="415608"/>
                </a:lnTo>
                <a:lnTo>
                  <a:pt x="2525624" y="407035"/>
                </a:lnTo>
                <a:lnTo>
                  <a:pt x="2516732" y="398780"/>
                </a:lnTo>
                <a:lnTo>
                  <a:pt x="2507840" y="390843"/>
                </a:lnTo>
                <a:lnTo>
                  <a:pt x="2497996" y="383540"/>
                </a:lnTo>
                <a:lnTo>
                  <a:pt x="2488151" y="376555"/>
                </a:lnTo>
                <a:lnTo>
                  <a:pt x="2477989" y="369888"/>
                </a:lnTo>
                <a:lnTo>
                  <a:pt x="2467509" y="364173"/>
                </a:lnTo>
                <a:lnTo>
                  <a:pt x="2456712" y="358458"/>
                </a:lnTo>
                <a:lnTo>
                  <a:pt x="2445597" y="353378"/>
                </a:lnTo>
                <a:lnTo>
                  <a:pt x="2434482" y="348615"/>
                </a:lnTo>
                <a:lnTo>
                  <a:pt x="2422732" y="344805"/>
                </a:lnTo>
                <a:lnTo>
                  <a:pt x="2410664" y="341313"/>
                </a:lnTo>
                <a:lnTo>
                  <a:pt x="2398596" y="338455"/>
                </a:lnTo>
                <a:lnTo>
                  <a:pt x="2386529" y="336550"/>
                </a:lnTo>
                <a:lnTo>
                  <a:pt x="2373826" y="334645"/>
                </a:lnTo>
                <a:lnTo>
                  <a:pt x="2361124" y="334010"/>
                </a:lnTo>
                <a:lnTo>
                  <a:pt x="2348421" y="333693"/>
                </a:lnTo>
                <a:lnTo>
                  <a:pt x="584326" y="333693"/>
                </a:lnTo>
                <a:close/>
                <a:moveTo>
                  <a:pt x="167041" y="0"/>
                </a:moveTo>
                <a:lnTo>
                  <a:pt x="2765071" y="0"/>
                </a:lnTo>
                <a:lnTo>
                  <a:pt x="2773963" y="318"/>
                </a:lnTo>
                <a:lnTo>
                  <a:pt x="2782220" y="953"/>
                </a:lnTo>
                <a:lnTo>
                  <a:pt x="2790476" y="2223"/>
                </a:lnTo>
                <a:lnTo>
                  <a:pt x="2799051" y="3493"/>
                </a:lnTo>
                <a:lnTo>
                  <a:pt x="2806990" y="5715"/>
                </a:lnTo>
                <a:lnTo>
                  <a:pt x="2814929" y="7620"/>
                </a:lnTo>
                <a:lnTo>
                  <a:pt x="2822551" y="10478"/>
                </a:lnTo>
                <a:lnTo>
                  <a:pt x="2830490" y="13335"/>
                </a:lnTo>
                <a:lnTo>
                  <a:pt x="2837794" y="16828"/>
                </a:lnTo>
                <a:lnTo>
                  <a:pt x="2845098" y="20320"/>
                </a:lnTo>
                <a:lnTo>
                  <a:pt x="2852085" y="24448"/>
                </a:lnTo>
                <a:lnTo>
                  <a:pt x="2858754" y="28575"/>
                </a:lnTo>
                <a:lnTo>
                  <a:pt x="2865105" y="33338"/>
                </a:lnTo>
                <a:lnTo>
                  <a:pt x="2871456" y="38418"/>
                </a:lnTo>
                <a:lnTo>
                  <a:pt x="2877808" y="43498"/>
                </a:lnTo>
                <a:lnTo>
                  <a:pt x="2883524" y="49213"/>
                </a:lnTo>
                <a:lnTo>
                  <a:pt x="2888923" y="54610"/>
                </a:lnTo>
                <a:lnTo>
                  <a:pt x="2894321" y="60960"/>
                </a:lnTo>
                <a:lnTo>
                  <a:pt x="2899085" y="67310"/>
                </a:lnTo>
                <a:lnTo>
                  <a:pt x="2903848" y="73978"/>
                </a:lnTo>
                <a:lnTo>
                  <a:pt x="2908294" y="80645"/>
                </a:lnTo>
                <a:lnTo>
                  <a:pt x="2912423" y="87630"/>
                </a:lnTo>
                <a:lnTo>
                  <a:pt x="2915916" y="94933"/>
                </a:lnTo>
                <a:lnTo>
                  <a:pt x="2919409" y="102235"/>
                </a:lnTo>
                <a:lnTo>
                  <a:pt x="2922267" y="109855"/>
                </a:lnTo>
                <a:lnTo>
                  <a:pt x="2924808" y="117475"/>
                </a:lnTo>
                <a:lnTo>
                  <a:pt x="2927031" y="125413"/>
                </a:lnTo>
                <a:lnTo>
                  <a:pt x="2928936" y="133668"/>
                </a:lnTo>
                <a:lnTo>
                  <a:pt x="2930524" y="141923"/>
                </a:lnTo>
                <a:lnTo>
                  <a:pt x="2931477" y="150178"/>
                </a:lnTo>
                <a:lnTo>
                  <a:pt x="2932112" y="158750"/>
                </a:lnTo>
                <a:lnTo>
                  <a:pt x="2932112" y="167323"/>
                </a:lnTo>
                <a:lnTo>
                  <a:pt x="2932112" y="2764791"/>
                </a:lnTo>
                <a:lnTo>
                  <a:pt x="2932112" y="2773363"/>
                </a:lnTo>
                <a:lnTo>
                  <a:pt x="2931477" y="2781936"/>
                </a:lnTo>
                <a:lnTo>
                  <a:pt x="2930524" y="2790191"/>
                </a:lnTo>
                <a:lnTo>
                  <a:pt x="2928936" y="2798446"/>
                </a:lnTo>
                <a:lnTo>
                  <a:pt x="2927031" y="2806701"/>
                </a:lnTo>
                <a:lnTo>
                  <a:pt x="2924808" y="2814321"/>
                </a:lnTo>
                <a:lnTo>
                  <a:pt x="2922267" y="2822258"/>
                </a:lnTo>
                <a:lnTo>
                  <a:pt x="2919409" y="2829561"/>
                </a:lnTo>
                <a:lnTo>
                  <a:pt x="2915916" y="2837181"/>
                </a:lnTo>
                <a:lnTo>
                  <a:pt x="2912423" y="2844166"/>
                </a:lnTo>
                <a:lnTo>
                  <a:pt x="2908294" y="2851151"/>
                </a:lnTo>
                <a:lnTo>
                  <a:pt x="2903848" y="2858136"/>
                </a:lnTo>
                <a:lnTo>
                  <a:pt x="2899085" y="2864803"/>
                </a:lnTo>
                <a:lnTo>
                  <a:pt x="2894321" y="2871153"/>
                </a:lnTo>
                <a:lnTo>
                  <a:pt x="2888923" y="2877186"/>
                </a:lnTo>
                <a:lnTo>
                  <a:pt x="2883524" y="2882901"/>
                </a:lnTo>
                <a:lnTo>
                  <a:pt x="2877808" y="2888616"/>
                </a:lnTo>
                <a:lnTo>
                  <a:pt x="2871456" y="2893696"/>
                </a:lnTo>
                <a:lnTo>
                  <a:pt x="2865105" y="2898776"/>
                </a:lnTo>
                <a:lnTo>
                  <a:pt x="2858754" y="2903221"/>
                </a:lnTo>
                <a:lnTo>
                  <a:pt x="2852085" y="2907666"/>
                </a:lnTo>
                <a:lnTo>
                  <a:pt x="2845098" y="2911476"/>
                </a:lnTo>
                <a:lnTo>
                  <a:pt x="2837794" y="2915286"/>
                </a:lnTo>
                <a:lnTo>
                  <a:pt x="2830490" y="2918461"/>
                </a:lnTo>
                <a:lnTo>
                  <a:pt x="2822551" y="2921636"/>
                </a:lnTo>
                <a:lnTo>
                  <a:pt x="2814929" y="2924493"/>
                </a:lnTo>
                <a:lnTo>
                  <a:pt x="2806990" y="2926398"/>
                </a:lnTo>
                <a:lnTo>
                  <a:pt x="2799051" y="2928303"/>
                </a:lnTo>
                <a:lnTo>
                  <a:pt x="2790476" y="2929891"/>
                </a:lnTo>
                <a:lnTo>
                  <a:pt x="2782220" y="2931161"/>
                </a:lnTo>
                <a:lnTo>
                  <a:pt x="2773963" y="2931478"/>
                </a:lnTo>
                <a:lnTo>
                  <a:pt x="2765071" y="2931796"/>
                </a:lnTo>
                <a:lnTo>
                  <a:pt x="2523401" y="2931796"/>
                </a:lnTo>
                <a:lnTo>
                  <a:pt x="2523401" y="3023553"/>
                </a:lnTo>
                <a:lnTo>
                  <a:pt x="2523084" y="3028633"/>
                </a:lnTo>
                <a:lnTo>
                  <a:pt x="2522448" y="3034031"/>
                </a:lnTo>
                <a:lnTo>
                  <a:pt x="2521496" y="3038793"/>
                </a:lnTo>
                <a:lnTo>
                  <a:pt x="2519590" y="3043556"/>
                </a:lnTo>
                <a:lnTo>
                  <a:pt x="2517050" y="3048001"/>
                </a:lnTo>
                <a:lnTo>
                  <a:pt x="2514827" y="3052446"/>
                </a:lnTo>
                <a:lnTo>
                  <a:pt x="2511651" y="3056256"/>
                </a:lnTo>
                <a:lnTo>
                  <a:pt x="2508475" y="3059748"/>
                </a:lnTo>
                <a:lnTo>
                  <a:pt x="2504664" y="3063241"/>
                </a:lnTo>
                <a:lnTo>
                  <a:pt x="2500854" y="3066098"/>
                </a:lnTo>
                <a:lnTo>
                  <a:pt x="2496725" y="3068956"/>
                </a:lnTo>
                <a:lnTo>
                  <a:pt x="2491962" y="3070861"/>
                </a:lnTo>
                <a:lnTo>
                  <a:pt x="2487198" y="3072766"/>
                </a:lnTo>
                <a:lnTo>
                  <a:pt x="2482435" y="3074036"/>
                </a:lnTo>
                <a:lnTo>
                  <a:pt x="2477354" y="3074671"/>
                </a:lnTo>
                <a:lnTo>
                  <a:pt x="2472272" y="3074988"/>
                </a:lnTo>
                <a:lnTo>
                  <a:pt x="2161690" y="3074988"/>
                </a:lnTo>
                <a:lnTo>
                  <a:pt x="2156609" y="3074671"/>
                </a:lnTo>
                <a:lnTo>
                  <a:pt x="2151210" y="3074036"/>
                </a:lnTo>
                <a:lnTo>
                  <a:pt x="2146447" y="3072766"/>
                </a:lnTo>
                <a:lnTo>
                  <a:pt x="2142001" y="3070861"/>
                </a:lnTo>
                <a:lnTo>
                  <a:pt x="2137238" y="3068956"/>
                </a:lnTo>
                <a:lnTo>
                  <a:pt x="2133109" y="3066098"/>
                </a:lnTo>
                <a:lnTo>
                  <a:pt x="2128981" y="3063241"/>
                </a:lnTo>
                <a:lnTo>
                  <a:pt x="2125488" y="3059748"/>
                </a:lnTo>
                <a:lnTo>
                  <a:pt x="2121994" y="3056256"/>
                </a:lnTo>
                <a:lnTo>
                  <a:pt x="2119136" y="3052446"/>
                </a:lnTo>
                <a:lnTo>
                  <a:pt x="2116278" y="3048001"/>
                </a:lnTo>
                <a:lnTo>
                  <a:pt x="2114372" y="3043556"/>
                </a:lnTo>
                <a:lnTo>
                  <a:pt x="2112467" y="3038793"/>
                </a:lnTo>
                <a:lnTo>
                  <a:pt x="2111514" y="3034031"/>
                </a:lnTo>
                <a:lnTo>
                  <a:pt x="2110562" y="3028633"/>
                </a:lnTo>
                <a:lnTo>
                  <a:pt x="2110562" y="3023553"/>
                </a:lnTo>
                <a:lnTo>
                  <a:pt x="2110562" y="2931796"/>
                </a:lnTo>
                <a:lnTo>
                  <a:pt x="822185" y="2931796"/>
                </a:lnTo>
                <a:lnTo>
                  <a:pt x="822185" y="3023553"/>
                </a:lnTo>
                <a:lnTo>
                  <a:pt x="821868" y="3028633"/>
                </a:lnTo>
                <a:lnTo>
                  <a:pt x="820915" y="3034031"/>
                </a:lnTo>
                <a:lnTo>
                  <a:pt x="819645" y="3038793"/>
                </a:lnTo>
                <a:lnTo>
                  <a:pt x="818057" y="3043556"/>
                </a:lnTo>
                <a:lnTo>
                  <a:pt x="815834" y="3048001"/>
                </a:lnTo>
                <a:lnTo>
                  <a:pt x="812976" y="3052446"/>
                </a:lnTo>
                <a:lnTo>
                  <a:pt x="810118" y="3056256"/>
                </a:lnTo>
                <a:lnTo>
                  <a:pt x="806625" y="3059748"/>
                </a:lnTo>
                <a:lnTo>
                  <a:pt x="803131" y="3063241"/>
                </a:lnTo>
                <a:lnTo>
                  <a:pt x="799320" y="3066098"/>
                </a:lnTo>
                <a:lnTo>
                  <a:pt x="794874" y="3068956"/>
                </a:lnTo>
                <a:lnTo>
                  <a:pt x="790746" y="3070861"/>
                </a:lnTo>
                <a:lnTo>
                  <a:pt x="785665" y="3072766"/>
                </a:lnTo>
                <a:lnTo>
                  <a:pt x="780902" y="3074036"/>
                </a:lnTo>
                <a:lnTo>
                  <a:pt x="775820" y="3074671"/>
                </a:lnTo>
                <a:lnTo>
                  <a:pt x="770422" y="3074988"/>
                </a:lnTo>
                <a:lnTo>
                  <a:pt x="460475" y="3074988"/>
                </a:lnTo>
                <a:lnTo>
                  <a:pt x="455076" y="3074671"/>
                </a:lnTo>
                <a:lnTo>
                  <a:pt x="449995" y="3074036"/>
                </a:lnTo>
                <a:lnTo>
                  <a:pt x="444914" y="3072766"/>
                </a:lnTo>
                <a:lnTo>
                  <a:pt x="440150" y="3070861"/>
                </a:lnTo>
                <a:lnTo>
                  <a:pt x="435704" y="3068956"/>
                </a:lnTo>
                <a:lnTo>
                  <a:pt x="431576" y="3066098"/>
                </a:lnTo>
                <a:lnTo>
                  <a:pt x="427765" y="3063241"/>
                </a:lnTo>
                <a:lnTo>
                  <a:pt x="423637" y="3059748"/>
                </a:lnTo>
                <a:lnTo>
                  <a:pt x="420779" y="3056256"/>
                </a:lnTo>
                <a:lnTo>
                  <a:pt x="417603" y="3052446"/>
                </a:lnTo>
                <a:lnTo>
                  <a:pt x="415062" y="3048001"/>
                </a:lnTo>
                <a:lnTo>
                  <a:pt x="412839" y="3043556"/>
                </a:lnTo>
                <a:lnTo>
                  <a:pt x="411252" y="3038793"/>
                </a:lnTo>
                <a:lnTo>
                  <a:pt x="409981" y="3034031"/>
                </a:lnTo>
                <a:lnTo>
                  <a:pt x="409028" y="3028633"/>
                </a:lnTo>
                <a:lnTo>
                  <a:pt x="408711" y="3023553"/>
                </a:lnTo>
                <a:lnTo>
                  <a:pt x="408711" y="2931796"/>
                </a:lnTo>
                <a:lnTo>
                  <a:pt x="167041" y="2931796"/>
                </a:lnTo>
                <a:lnTo>
                  <a:pt x="158467" y="2931478"/>
                </a:lnTo>
                <a:lnTo>
                  <a:pt x="149892" y="2931161"/>
                </a:lnTo>
                <a:lnTo>
                  <a:pt x="141635" y="2929891"/>
                </a:lnTo>
                <a:lnTo>
                  <a:pt x="133379" y="2928303"/>
                </a:lnTo>
                <a:lnTo>
                  <a:pt x="125122" y="2926398"/>
                </a:lnTo>
                <a:lnTo>
                  <a:pt x="117500" y="2924493"/>
                </a:lnTo>
                <a:lnTo>
                  <a:pt x="109561" y="2921636"/>
                </a:lnTo>
                <a:lnTo>
                  <a:pt x="102257" y="2918461"/>
                </a:lnTo>
                <a:lnTo>
                  <a:pt x="94635" y="2915286"/>
                </a:lnTo>
                <a:lnTo>
                  <a:pt x="87649" y="2911476"/>
                </a:lnTo>
                <a:lnTo>
                  <a:pt x="80662" y="2907666"/>
                </a:lnTo>
                <a:lnTo>
                  <a:pt x="73676" y="2903221"/>
                </a:lnTo>
                <a:lnTo>
                  <a:pt x="67007" y="2898776"/>
                </a:lnTo>
                <a:lnTo>
                  <a:pt x="60655" y="2893696"/>
                </a:lnTo>
                <a:lnTo>
                  <a:pt x="54622" y="2888616"/>
                </a:lnTo>
                <a:lnTo>
                  <a:pt x="48905" y="2882901"/>
                </a:lnTo>
                <a:lnTo>
                  <a:pt x="43189" y="2877186"/>
                </a:lnTo>
                <a:lnTo>
                  <a:pt x="38108" y="2871153"/>
                </a:lnTo>
                <a:lnTo>
                  <a:pt x="33027" y="2864803"/>
                </a:lnTo>
                <a:lnTo>
                  <a:pt x="28581" y="2858136"/>
                </a:lnTo>
                <a:lnTo>
                  <a:pt x="24135" y="2851151"/>
                </a:lnTo>
                <a:lnTo>
                  <a:pt x="20324" y="2844166"/>
                </a:lnTo>
                <a:lnTo>
                  <a:pt x="16513" y="2837181"/>
                </a:lnTo>
                <a:lnTo>
                  <a:pt x="13020" y="2829561"/>
                </a:lnTo>
                <a:lnTo>
                  <a:pt x="10162" y="2822258"/>
                </a:lnTo>
                <a:lnTo>
                  <a:pt x="7304" y="2814321"/>
                </a:lnTo>
                <a:lnTo>
                  <a:pt x="5398" y="2806701"/>
                </a:lnTo>
                <a:lnTo>
                  <a:pt x="3493" y="2798446"/>
                </a:lnTo>
                <a:lnTo>
                  <a:pt x="1905" y="2790191"/>
                </a:lnTo>
                <a:lnTo>
                  <a:pt x="635" y="2781936"/>
                </a:lnTo>
                <a:lnTo>
                  <a:pt x="0" y="2773363"/>
                </a:lnTo>
                <a:lnTo>
                  <a:pt x="0" y="2764791"/>
                </a:lnTo>
                <a:lnTo>
                  <a:pt x="0" y="167323"/>
                </a:lnTo>
                <a:lnTo>
                  <a:pt x="0" y="158750"/>
                </a:lnTo>
                <a:lnTo>
                  <a:pt x="635" y="150178"/>
                </a:lnTo>
                <a:lnTo>
                  <a:pt x="1905" y="141923"/>
                </a:lnTo>
                <a:lnTo>
                  <a:pt x="3493" y="133668"/>
                </a:lnTo>
                <a:lnTo>
                  <a:pt x="5398" y="125413"/>
                </a:lnTo>
                <a:lnTo>
                  <a:pt x="7304" y="117475"/>
                </a:lnTo>
                <a:lnTo>
                  <a:pt x="10162" y="109855"/>
                </a:lnTo>
                <a:lnTo>
                  <a:pt x="13020" y="102235"/>
                </a:lnTo>
                <a:lnTo>
                  <a:pt x="16513" y="94933"/>
                </a:lnTo>
                <a:lnTo>
                  <a:pt x="20324" y="87630"/>
                </a:lnTo>
                <a:lnTo>
                  <a:pt x="24135" y="80645"/>
                </a:lnTo>
                <a:lnTo>
                  <a:pt x="28581" y="73978"/>
                </a:lnTo>
                <a:lnTo>
                  <a:pt x="33027" y="67310"/>
                </a:lnTo>
                <a:lnTo>
                  <a:pt x="38108" y="60960"/>
                </a:lnTo>
                <a:lnTo>
                  <a:pt x="43189" y="54610"/>
                </a:lnTo>
                <a:lnTo>
                  <a:pt x="48905" y="49213"/>
                </a:lnTo>
                <a:lnTo>
                  <a:pt x="54622" y="43498"/>
                </a:lnTo>
                <a:lnTo>
                  <a:pt x="60655" y="38418"/>
                </a:lnTo>
                <a:lnTo>
                  <a:pt x="67007" y="33338"/>
                </a:lnTo>
                <a:lnTo>
                  <a:pt x="73676" y="28575"/>
                </a:lnTo>
                <a:lnTo>
                  <a:pt x="80662" y="24448"/>
                </a:lnTo>
                <a:lnTo>
                  <a:pt x="87649" y="20320"/>
                </a:lnTo>
                <a:lnTo>
                  <a:pt x="94635" y="16828"/>
                </a:lnTo>
                <a:lnTo>
                  <a:pt x="102257" y="13335"/>
                </a:lnTo>
                <a:lnTo>
                  <a:pt x="109561" y="10478"/>
                </a:lnTo>
                <a:lnTo>
                  <a:pt x="117500" y="7620"/>
                </a:lnTo>
                <a:lnTo>
                  <a:pt x="125122" y="5715"/>
                </a:lnTo>
                <a:lnTo>
                  <a:pt x="133379" y="3493"/>
                </a:lnTo>
                <a:lnTo>
                  <a:pt x="141635" y="2223"/>
                </a:lnTo>
                <a:lnTo>
                  <a:pt x="149892" y="953"/>
                </a:lnTo>
                <a:lnTo>
                  <a:pt x="158467" y="318"/>
                </a:lnTo>
                <a:lnTo>
                  <a:pt x="167041" y="0"/>
                </a:lnTo>
                <a:close/>
              </a:path>
            </a:pathLst>
          </a:custGeom>
          <a:solidFill>
            <a:srgbClr val="FFFFFF"/>
          </a:solidFill>
          <a:ln>
            <a:noFill/>
          </a:ln>
        </p:spPr>
        <p:txBody>
          <a:bodyPr/>
          <a:lstStyle/>
          <a:p>
            <a:endParaRPr lang="zh-CN" altLang="en-US"/>
          </a:p>
        </p:txBody>
      </p:sp>
      <p:sp>
        <p:nvSpPr>
          <p:cNvPr id="38" name="KSO_Shape"/>
          <p:cNvSpPr/>
          <p:nvPr/>
        </p:nvSpPr>
        <p:spPr bwMode="auto">
          <a:xfrm>
            <a:off x="9845362" y="2413434"/>
            <a:ext cx="709695" cy="53818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FFFFFF"/>
          </a:solidFill>
          <a:ln>
            <a:noFill/>
          </a:ln>
        </p:spPr>
        <p:txBody>
          <a:bodyPr/>
          <a:lstStyle/>
          <a:p>
            <a:endParaRPr lang="zh-CN" altLang="en-US"/>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a:t>请输入第二章大标题</a:t>
            </a:r>
            <a:endParaRPr lang="zh-CN" altLang="en-US" dirty="0"/>
          </a:p>
        </p:txBody>
      </p:sp>
      <p:sp>
        <p:nvSpPr>
          <p:cNvPr id="9219" name="文本占位符 2"/>
          <p:cNvSpPr>
            <a:spLocks noGrp="1"/>
          </p:cNvSpPr>
          <p:nvPr>
            <p:ph type="body" idx="1"/>
          </p:nvPr>
        </p:nvSpPr>
        <p:spPr/>
        <p:txBody>
          <a:bodyPr/>
          <a:lstStyle/>
          <a:p>
            <a:r>
              <a:rPr lang="zh-CN" altLang="en-US"/>
              <a:t>请输入第二章说明小标题</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4" name="MH_SubTitle_1"/>
          <p:cNvSpPr/>
          <p:nvPr>
            <p:custDataLst>
              <p:tags r:id="rId1"/>
            </p:custDataLst>
          </p:nvPr>
        </p:nvSpPr>
        <p:spPr>
          <a:xfrm rot="5400000">
            <a:off x="3286018" y="2557031"/>
            <a:ext cx="1223963" cy="2936645"/>
          </a:xfrm>
          <a:custGeom>
            <a:avLst/>
            <a:gdLst>
              <a:gd name="connsiteX0" fmla="*/ 612000 w 1224000"/>
              <a:gd name="connsiteY0" fmla="*/ 0 h 1872210"/>
              <a:gd name="connsiteX1" fmla="*/ 1224000 w 1224000"/>
              <a:gd name="connsiteY1" fmla="*/ 405622 h 1872210"/>
              <a:gd name="connsiteX2" fmla="*/ 1224000 w 1224000"/>
              <a:gd name="connsiteY2" fmla="*/ 1872210 h 1872210"/>
              <a:gd name="connsiteX3" fmla="*/ 0 w 1224000"/>
              <a:gd name="connsiteY3" fmla="*/ 1872210 h 1872210"/>
              <a:gd name="connsiteX4" fmla="*/ 0 w 1224000"/>
              <a:gd name="connsiteY4" fmla="*/ 405622 h 1872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000" h="1872210">
                <a:moveTo>
                  <a:pt x="612000" y="0"/>
                </a:moveTo>
                <a:lnTo>
                  <a:pt x="1224000" y="405622"/>
                </a:lnTo>
                <a:lnTo>
                  <a:pt x="1224000" y="1872210"/>
                </a:lnTo>
                <a:lnTo>
                  <a:pt x="0" y="1872210"/>
                </a:lnTo>
                <a:lnTo>
                  <a:pt x="0" y="405622"/>
                </a:lnTo>
                <a:close/>
              </a:path>
            </a:pathLst>
          </a:custGeom>
          <a:solidFill>
            <a:schemeClr val="accent1">
              <a:lumMod val="20000"/>
              <a:lumOff val="8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bodyPr>
          <a:lstStyle/>
          <a:p>
            <a:pPr algn="ctr" eaLnBrk="1" fontAlgn="auto" hangingPunct="1">
              <a:lnSpc>
                <a:spcPct val="110000"/>
              </a:lnSpc>
              <a:spcBef>
                <a:spcPts val="0"/>
              </a:spcBef>
              <a:spcAft>
                <a:spcPts val="0"/>
              </a:spcAft>
              <a:defRPr/>
            </a:pPr>
            <a:endParaRPr lang="zh-CN" altLang="en-US" sz="2000" dirty="0">
              <a:solidFill>
                <a:srgbClr val="FFFFFF"/>
              </a:solidFill>
            </a:endParaRPr>
          </a:p>
        </p:txBody>
      </p:sp>
      <p:sp>
        <p:nvSpPr>
          <p:cNvPr id="15" name="Oval 6"/>
          <p:cNvSpPr>
            <a:spLocks noChangeArrowheads="1"/>
          </p:cNvSpPr>
          <p:nvPr/>
        </p:nvSpPr>
        <p:spPr bwMode="auto">
          <a:xfrm>
            <a:off x="6249217" y="2496538"/>
            <a:ext cx="661988" cy="666750"/>
          </a:xfrm>
          <a:prstGeom prst="ellipse">
            <a:avLst/>
          </a:prstGeom>
          <a:solidFill>
            <a:schemeClr val="accent2"/>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16" name="Oval 6"/>
          <p:cNvSpPr>
            <a:spLocks noChangeArrowheads="1"/>
          </p:cNvSpPr>
          <p:nvPr/>
        </p:nvSpPr>
        <p:spPr bwMode="auto">
          <a:xfrm>
            <a:off x="6249217" y="3691978"/>
            <a:ext cx="661988" cy="666750"/>
          </a:xfrm>
          <a:prstGeom prst="ellipse">
            <a:avLst/>
          </a:prstGeom>
          <a:solidFill>
            <a:schemeClr val="accent3"/>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17" name="Oval 6"/>
          <p:cNvSpPr>
            <a:spLocks noChangeArrowheads="1"/>
          </p:cNvSpPr>
          <p:nvPr/>
        </p:nvSpPr>
        <p:spPr bwMode="auto">
          <a:xfrm>
            <a:off x="6249217" y="4887418"/>
            <a:ext cx="661988" cy="666750"/>
          </a:xfrm>
          <a:prstGeom prst="ellipse">
            <a:avLst/>
          </a:prstGeom>
          <a:solidFill>
            <a:schemeClr val="accent4"/>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18" name="KSO_Shape"/>
          <p:cNvSpPr/>
          <p:nvPr/>
        </p:nvSpPr>
        <p:spPr bwMode="auto">
          <a:xfrm>
            <a:off x="6394247" y="5081630"/>
            <a:ext cx="371929" cy="278327"/>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dirty="0">
              <a:solidFill>
                <a:srgbClr val="FFFFFF"/>
              </a:solidFill>
              <a:ea typeface="宋体" panose="02010600030101010101" pitchFamily="2" charset="-122"/>
            </a:endParaRPr>
          </a:p>
        </p:txBody>
      </p:sp>
      <p:sp>
        <p:nvSpPr>
          <p:cNvPr id="19" name="Text Box 8"/>
          <p:cNvSpPr txBox="1">
            <a:spLocks noChangeArrowheads="1"/>
          </p:cNvSpPr>
          <p:nvPr/>
        </p:nvSpPr>
        <p:spPr bwMode="auto">
          <a:xfrm>
            <a:off x="7034904" y="2552914"/>
            <a:ext cx="4315631" cy="553998"/>
          </a:xfrm>
          <a:prstGeom prst="rect">
            <a:avLst/>
          </a:prstGeom>
          <a:noFill/>
          <a:ln>
            <a:noFill/>
          </a:ln>
        </p:spPr>
        <p:txBody>
          <a:bodyPr wrap="square" anchor="ctr">
            <a:spAutoFit/>
          </a:bodyPr>
          <a:lstStyle/>
          <a:p>
            <a:pPr algn="just">
              <a:lnSpc>
                <a:spcPct val="150000"/>
              </a:lnSpc>
            </a:pPr>
            <a:r>
              <a:rPr lang="zh-CN" altLang="en-US" sz="2000" dirty="0">
                <a:latin typeface="+mj-ea"/>
                <a:ea typeface="+mj-ea"/>
              </a:rPr>
              <a:t>请输入文本请输入文本请输入文本</a:t>
            </a:r>
            <a:endParaRPr lang="zh-CN" sz="2000" dirty="0">
              <a:latin typeface="+mj-ea"/>
              <a:ea typeface="+mj-ea"/>
            </a:endParaRPr>
          </a:p>
        </p:txBody>
      </p:sp>
      <p:sp>
        <p:nvSpPr>
          <p:cNvPr id="20" name="Text Box 8"/>
          <p:cNvSpPr txBox="1">
            <a:spLocks noChangeArrowheads="1"/>
          </p:cNvSpPr>
          <p:nvPr/>
        </p:nvSpPr>
        <p:spPr bwMode="auto">
          <a:xfrm>
            <a:off x="7034904" y="3748354"/>
            <a:ext cx="4315631" cy="553998"/>
          </a:xfrm>
          <a:prstGeom prst="rect">
            <a:avLst/>
          </a:prstGeom>
          <a:noFill/>
          <a:ln>
            <a:noFill/>
          </a:ln>
        </p:spPr>
        <p:txBody>
          <a:bodyPr wrap="square" anchor="ctr">
            <a:spAutoFit/>
          </a:bodyPr>
          <a:lstStyle/>
          <a:p>
            <a:pPr algn="just">
              <a:lnSpc>
                <a:spcPct val="150000"/>
              </a:lnSpc>
            </a:pPr>
            <a:r>
              <a:rPr lang="zh-CN" altLang="en-US" sz="2000" dirty="0">
                <a:latin typeface="+mj-ea"/>
                <a:ea typeface="+mj-ea"/>
              </a:rPr>
              <a:t>请输入文本请输入文本请输入文本</a:t>
            </a:r>
            <a:endParaRPr lang="zh-CN" sz="2000" dirty="0">
              <a:latin typeface="+mj-ea"/>
              <a:ea typeface="+mj-ea"/>
            </a:endParaRPr>
          </a:p>
        </p:txBody>
      </p:sp>
      <p:sp>
        <p:nvSpPr>
          <p:cNvPr id="21" name="Text Box 8"/>
          <p:cNvSpPr txBox="1">
            <a:spLocks noChangeArrowheads="1"/>
          </p:cNvSpPr>
          <p:nvPr/>
        </p:nvSpPr>
        <p:spPr bwMode="auto">
          <a:xfrm>
            <a:off x="7034904" y="4943794"/>
            <a:ext cx="4315631" cy="553998"/>
          </a:xfrm>
          <a:prstGeom prst="rect">
            <a:avLst/>
          </a:prstGeom>
          <a:noFill/>
          <a:ln>
            <a:noFill/>
          </a:ln>
        </p:spPr>
        <p:txBody>
          <a:bodyPr wrap="square" anchor="ctr">
            <a:spAutoFit/>
          </a:bodyPr>
          <a:lstStyle/>
          <a:p>
            <a:pPr algn="just">
              <a:lnSpc>
                <a:spcPct val="150000"/>
              </a:lnSpc>
            </a:pPr>
            <a:r>
              <a:rPr lang="zh-CN" altLang="en-US" sz="2000" dirty="0">
                <a:latin typeface="+mj-ea"/>
                <a:ea typeface="+mj-ea"/>
              </a:rPr>
              <a:t>请输入文本请输入文本请输入文本</a:t>
            </a:r>
            <a:endParaRPr lang="zh-CN" sz="2000" dirty="0">
              <a:latin typeface="+mj-ea"/>
              <a:ea typeface="+mj-ea"/>
            </a:endParaRPr>
          </a:p>
        </p:txBody>
      </p:sp>
      <p:sp>
        <p:nvSpPr>
          <p:cNvPr id="22" name="KSO_Shape"/>
          <p:cNvSpPr/>
          <p:nvPr/>
        </p:nvSpPr>
        <p:spPr>
          <a:xfrm>
            <a:off x="6394247" y="2712445"/>
            <a:ext cx="371929" cy="234935"/>
          </a:xfrm>
          <a:custGeom>
            <a:avLst/>
            <a:gdLst/>
            <a:ahLst/>
            <a:cxnLst/>
            <a:rect l="l" t="t" r="r" b="b"/>
            <a:pathLst>
              <a:path w="683211" h="432048">
                <a:moveTo>
                  <a:pt x="512137" y="280189"/>
                </a:moveTo>
                <a:cubicBezTo>
                  <a:pt x="588167" y="280189"/>
                  <a:pt x="653655" y="340557"/>
                  <a:pt x="683040" y="427518"/>
                </a:cubicBezTo>
                <a:lnTo>
                  <a:pt x="683211" y="432048"/>
                </a:lnTo>
                <a:lnTo>
                  <a:pt x="518050" y="432048"/>
                </a:lnTo>
                <a:lnTo>
                  <a:pt x="517720" y="423301"/>
                </a:lnTo>
                <a:cubicBezTo>
                  <a:pt x="501526" y="375376"/>
                  <a:pt x="479652" y="331635"/>
                  <a:pt x="452572" y="294062"/>
                </a:cubicBezTo>
                <a:cubicBezTo>
                  <a:pt x="471023" y="284776"/>
                  <a:pt x="491179" y="280189"/>
                  <a:pt x="512137" y="280189"/>
                </a:cubicBezTo>
                <a:close/>
                <a:moveTo>
                  <a:pt x="242652" y="216651"/>
                </a:moveTo>
                <a:cubicBezTo>
                  <a:pt x="350494" y="216651"/>
                  <a:pt x="443383" y="302276"/>
                  <a:pt x="485063" y="425622"/>
                </a:cubicBezTo>
                <a:lnTo>
                  <a:pt x="485305" y="432048"/>
                </a:lnTo>
                <a:lnTo>
                  <a:pt x="0" y="432048"/>
                </a:lnTo>
                <a:lnTo>
                  <a:pt x="242" y="425623"/>
                </a:lnTo>
                <a:cubicBezTo>
                  <a:pt x="41922" y="302276"/>
                  <a:pt x="134811" y="216651"/>
                  <a:pt x="242652" y="216651"/>
                </a:cubicBezTo>
                <a:close/>
                <a:moveTo>
                  <a:pt x="512137" y="127447"/>
                </a:moveTo>
                <a:cubicBezTo>
                  <a:pt x="549644" y="127447"/>
                  <a:pt x="580050" y="157437"/>
                  <a:pt x="580050" y="194431"/>
                </a:cubicBezTo>
                <a:cubicBezTo>
                  <a:pt x="580050" y="231425"/>
                  <a:pt x="549644" y="261414"/>
                  <a:pt x="512137" y="261414"/>
                </a:cubicBezTo>
                <a:cubicBezTo>
                  <a:pt x="474630" y="261414"/>
                  <a:pt x="444224" y="231425"/>
                  <a:pt x="444224" y="194431"/>
                </a:cubicBezTo>
                <a:cubicBezTo>
                  <a:pt x="444224" y="157437"/>
                  <a:pt x="474630" y="127447"/>
                  <a:pt x="512137" y="127447"/>
                </a:cubicBezTo>
                <a:close/>
                <a:moveTo>
                  <a:pt x="242652" y="0"/>
                </a:moveTo>
                <a:cubicBezTo>
                  <a:pt x="295853" y="0"/>
                  <a:pt x="338980" y="42537"/>
                  <a:pt x="338980" y="95010"/>
                </a:cubicBezTo>
                <a:cubicBezTo>
                  <a:pt x="338980" y="147482"/>
                  <a:pt x="295853" y="190020"/>
                  <a:pt x="242652" y="190020"/>
                </a:cubicBezTo>
                <a:cubicBezTo>
                  <a:pt x="189452" y="190020"/>
                  <a:pt x="146324" y="147482"/>
                  <a:pt x="146324" y="95010"/>
                </a:cubicBezTo>
                <a:cubicBezTo>
                  <a:pt x="146324" y="42537"/>
                  <a:pt x="189452" y="0"/>
                  <a:pt x="242652" y="0"/>
                </a:cubicBez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latin typeface="Calibri" panose="020F0502020204030204" pitchFamily="34" charset="0"/>
              <a:ea typeface="宋体" panose="02010600030101010101" pitchFamily="2" charset="-122"/>
            </a:endParaRPr>
          </a:p>
        </p:txBody>
      </p:sp>
      <p:sp>
        <p:nvSpPr>
          <p:cNvPr id="23" name="KSO_Shape"/>
          <p:cNvSpPr/>
          <p:nvPr/>
        </p:nvSpPr>
        <p:spPr bwMode="auto">
          <a:xfrm>
            <a:off x="6458776" y="3890764"/>
            <a:ext cx="299308" cy="226476"/>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24" name="MH_SubTitle_1"/>
          <p:cNvSpPr/>
          <p:nvPr>
            <p:custDataLst>
              <p:tags r:id="rId2"/>
            </p:custDataLst>
          </p:nvPr>
        </p:nvSpPr>
        <p:spPr>
          <a:xfrm rot="5400000">
            <a:off x="2638741" y="2557031"/>
            <a:ext cx="1223963" cy="2936645"/>
          </a:xfrm>
          <a:custGeom>
            <a:avLst/>
            <a:gdLst>
              <a:gd name="connsiteX0" fmla="*/ 612000 w 1224000"/>
              <a:gd name="connsiteY0" fmla="*/ 0 h 1872210"/>
              <a:gd name="connsiteX1" fmla="*/ 1224000 w 1224000"/>
              <a:gd name="connsiteY1" fmla="*/ 405622 h 1872210"/>
              <a:gd name="connsiteX2" fmla="*/ 1224000 w 1224000"/>
              <a:gd name="connsiteY2" fmla="*/ 1872210 h 1872210"/>
              <a:gd name="connsiteX3" fmla="*/ 0 w 1224000"/>
              <a:gd name="connsiteY3" fmla="*/ 1872210 h 1872210"/>
              <a:gd name="connsiteX4" fmla="*/ 0 w 1224000"/>
              <a:gd name="connsiteY4" fmla="*/ 405622 h 1872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000" h="1872210">
                <a:moveTo>
                  <a:pt x="612000" y="0"/>
                </a:moveTo>
                <a:lnTo>
                  <a:pt x="1224000" y="405622"/>
                </a:lnTo>
                <a:lnTo>
                  <a:pt x="1224000" y="1872210"/>
                </a:lnTo>
                <a:lnTo>
                  <a:pt x="0" y="1872210"/>
                </a:lnTo>
                <a:lnTo>
                  <a:pt x="0" y="405622"/>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bodyPr>
          <a:lstStyle/>
          <a:p>
            <a:pPr algn="ctr" eaLnBrk="1" fontAlgn="auto" hangingPunct="1">
              <a:lnSpc>
                <a:spcPct val="110000"/>
              </a:lnSpc>
              <a:spcBef>
                <a:spcPts val="0"/>
              </a:spcBef>
              <a:spcAft>
                <a:spcPts val="0"/>
              </a:spcAft>
              <a:defRPr/>
            </a:pPr>
            <a:endParaRPr lang="zh-CN" altLang="en-US" sz="2000" dirty="0">
              <a:solidFill>
                <a:srgbClr val="FFFFFF"/>
              </a:solidFill>
            </a:endParaRPr>
          </a:p>
        </p:txBody>
      </p:sp>
      <p:sp>
        <p:nvSpPr>
          <p:cNvPr id="28" name="MH_SubTitle_1"/>
          <p:cNvSpPr/>
          <p:nvPr>
            <p:custDataLst>
              <p:tags r:id="rId3"/>
            </p:custDataLst>
          </p:nvPr>
        </p:nvSpPr>
        <p:spPr>
          <a:xfrm rot="5400000">
            <a:off x="2294748" y="2557031"/>
            <a:ext cx="1223963" cy="2936645"/>
          </a:xfrm>
          <a:custGeom>
            <a:avLst/>
            <a:gdLst>
              <a:gd name="connsiteX0" fmla="*/ 612000 w 1224000"/>
              <a:gd name="connsiteY0" fmla="*/ 0 h 1872210"/>
              <a:gd name="connsiteX1" fmla="*/ 1224000 w 1224000"/>
              <a:gd name="connsiteY1" fmla="*/ 405622 h 1872210"/>
              <a:gd name="connsiteX2" fmla="*/ 1224000 w 1224000"/>
              <a:gd name="connsiteY2" fmla="*/ 1872210 h 1872210"/>
              <a:gd name="connsiteX3" fmla="*/ 0 w 1224000"/>
              <a:gd name="connsiteY3" fmla="*/ 1872210 h 1872210"/>
              <a:gd name="connsiteX4" fmla="*/ 0 w 1224000"/>
              <a:gd name="connsiteY4" fmla="*/ 405622 h 1872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000" h="1872210">
                <a:moveTo>
                  <a:pt x="612000" y="0"/>
                </a:moveTo>
                <a:lnTo>
                  <a:pt x="1224000" y="405622"/>
                </a:lnTo>
                <a:lnTo>
                  <a:pt x="1224000" y="1872210"/>
                </a:lnTo>
                <a:lnTo>
                  <a:pt x="0" y="1872210"/>
                </a:lnTo>
                <a:lnTo>
                  <a:pt x="0" y="40562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bodyPr>
          <a:lstStyle/>
          <a:p>
            <a:pPr algn="ctr" eaLnBrk="1" fontAlgn="auto" hangingPunct="1">
              <a:lnSpc>
                <a:spcPct val="110000"/>
              </a:lnSpc>
              <a:spcBef>
                <a:spcPts val="0"/>
              </a:spcBef>
              <a:spcAft>
                <a:spcPts val="0"/>
              </a:spcAft>
              <a:defRPr/>
            </a:pPr>
            <a:endParaRPr lang="zh-CN" altLang="en-US" sz="2000" dirty="0">
              <a:solidFill>
                <a:srgbClr val="FFFFFF"/>
              </a:solidFill>
            </a:endParaRPr>
          </a:p>
        </p:txBody>
      </p:sp>
      <p:sp>
        <p:nvSpPr>
          <p:cNvPr id="30" name="文本框 29"/>
          <p:cNvSpPr txBox="1"/>
          <p:nvPr/>
        </p:nvSpPr>
        <p:spPr>
          <a:xfrm>
            <a:off x="1544594" y="3621711"/>
            <a:ext cx="2281818" cy="830997"/>
          </a:xfrm>
          <a:prstGeom prst="rect">
            <a:avLst/>
          </a:prstGeom>
          <a:noFill/>
        </p:spPr>
        <p:txBody>
          <a:bodyPr wrap="square" rtlCol="0">
            <a:spAutoFit/>
          </a:bodyPr>
          <a:lstStyle/>
          <a:p>
            <a:pPr algn="ctr"/>
            <a:r>
              <a:rPr lang="en-US" altLang="zh-CN" sz="4800" dirty="0">
                <a:solidFill>
                  <a:srgbClr val="FEFFFF"/>
                </a:solidFill>
                <a:latin typeface="+mj-ea"/>
                <a:ea typeface="+mj-ea"/>
              </a:rPr>
              <a:t>3628</a:t>
            </a:r>
            <a:r>
              <a:rPr lang="zh-CN" altLang="en-US" sz="2000" dirty="0">
                <a:solidFill>
                  <a:srgbClr val="FEFFFF"/>
                </a:solidFill>
                <a:latin typeface="+mj-ea"/>
                <a:ea typeface="+mj-ea"/>
              </a:rPr>
              <a:t>万</a:t>
            </a:r>
            <a:endParaRPr lang="zh-CN" altLang="en-US" sz="4800" dirty="0">
              <a:solidFill>
                <a:srgbClr val="FEFFFF"/>
              </a:solidFill>
              <a:latin typeface="+mj-ea"/>
              <a:ea typeface="+mj-ea"/>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8" name="矩形: 圆角 27"/>
          <p:cNvSpPr/>
          <p:nvPr/>
        </p:nvSpPr>
        <p:spPr bwMode="auto">
          <a:xfrm>
            <a:off x="4954588" y="2648864"/>
            <a:ext cx="2282825" cy="1970088"/>
          </a:xfrm>
          <a:prstGeom prst="roundRect">
            <a:avLst/>
          </a:prstGeom>
          <a:solidFill>
            <a:schemeClr val="accent1"/>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0" name="KSO_Shape"/>
          <p:cNvSpPr/>
          <p:nvPr/>
        </p:nvSpPr>
        <p:spPr bwMode="auto">
          <a:xfrm>
            <a:off x="5589588" y="2855239"/>
            <a:ext cx="1009650" cy="944563"/>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mn-lt"/>
              <a:ea typeface="宋体" panose="02010600030101010101" pitchFamily="2" charset="-122"/>
            </a:endParaRPr>
          </a:p>
        </p:txBody>
      </p:sp>
      <p:sp>
        <p:nvSpPr>
          <p:cNvPr id="31" name="矩形 30"/>
          <p:cNvSpPr>
            <a:spLocks noChangeArrowheads="1"/>
          </p:cNvSpPr>
          <p:nvPr/>
        </p:nvSpPr>
        <p:spPr bwMode="auto">
          <a:xfrm>
            <a:off x="5326063" y="4010917"/>
            <a:ext cx="1539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800" dirty="0">
                <a:solidFill>
                  <a:schemeClr val="bg1"/>
                </a:solidFill>
                <a:latin typeface="微软雅黑" panose="020B0503020204020204" pitchFamily="18" charset="-122"/>
                <a:ea typeface="微软雅黑" panose="020B0503020204020204" pitchFamily="18" charset="-122"/>
              </a:rPr>
              <a:t>添加标题</a:t>
            </a:r>
            <a:endParaRPr lang="zh-CN" altLang="en-US" sz="1800" dirty="0">
              <a:solidFill>
                <a:schemeClr val="bg1"/>
              </a:solidFill>
              <a:latin typeface="微软雅黑" panose="020B0503020204020204" pitchFamily="18" charset="-122"/>
              <a:ea typeface="微软雅黑" panose="020B0503020204020204" pitchFamily="18" charset="-122"/>
            </a:endParaRPr>
          </a:p>
        </p:txBody>
      </p:sp>
      <p:sp>
        <p:nvSpPr>
          <p:cNvPr id="32" name="矩形 31"/>
          <p:cNvSpPr/>
          <p:nvPr/>
        </p:nvSpPr>
        <p:spPr>
          <a:xfrm>
            <a:off x="4846774" y="4791990"/>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33" name="矩形 32"/>
          <p:cNvSpPr/>
          <p:nvPr/>
        </p:nvSpPr>
        <p:spPr>
          <a:xfrm>
            <a:off x="938284" y="3803543"/>
            <a:ext cx="2648052" cy="2296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34" name="Oval 6"/>
          <p:cNvSpPr>
            <a:spLocks noChangeArrowheads="1"/>
          </p:cNvSpPr>
          <p:nvPr/>
        </p:nvSpPr>
        <p:spPr bwMode="auto">
          <a:xfrm>
            <a:off x="1680831" y="2573074"/>
            <a:ext cx="1051386" cy="1058949"/>
          </a:xfrm>
          <a:prstGeom prst="ellipse">
            <a:avLst/>
          </a:prstGeom>
          <a:solidFill>
            <a:schemeClr val="accent2"/>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39" name="KSO_Shape"/>
          <p:cNvSpPr/>
          <p:nvPr/>
        </p:nvSpPr>
        <p:spPr bwMode="auto">
          <a:xfrm>
            <a:off x="1911171" y="2847560"/>
            <a:ext cx="590707" cy="509977"/>
          </a:xfrm>
          <a:custGeom>
            <a:avLst/>
            <a:gdLst>
              <a:gd name="T0" fmla="*/ 1814848 w 5325"/>
              <a:gd name="T1" fmla="*/ 1012065 h 4595"/>
              <a:gd name="T2" fmla="*/ 90510 w 5325"/>
              <a:gd name="T3" fmla="*/ 0 h 4595"/>
              <a:gd name="T4" fmla="*/ 0 w 5325"/>
              <a:gd name="T5" fmla="*/ 1012065 h 4595"/>
              <a:gd name="T6" fmla="*/ 459346 w 5325"/>
              <a:gd name="T7" fmla="*/ 1169473 h 4595"/>
              <a:gd name="T8" fmla="*/ 502276 w 5325"/>
              <a:gd name="T9" fmla="*/ 1643845 h 4595"/>
              <a:gd name="T10" fmla="*/ 630349 w 5325"/>
              <a:gd name="T11" fmla="*/ 1169473 h 4595"/>
              <a:gd name="T12" fmla="*/ 1275366 w 5325"/>
              <a:gd name="T13" fmla="*/ 1169473 h 4595"/>
              <a:gd name="T14" fmla="*/ 1403439 w 5325"/>
              <a:gd name="T15" fmla="*/ 1643845 h 4595"/>
              <a:gd name="T16" fmla="*/ 1446011 w 5325"/>
              <a:gd name="T17" fmla="*/ 1169473 h 4595"/>
              <a:gd name="T18" fmla="*/ 1905000 w 5325"/>
              <a:gd name="T19" fmla="*/ 1012065 h 4595"/>
              <a:gd name="T20" fmla="*/ 1653862 w 5325"/>
              <a:gd name="T21" fmla="*/ 977363 h 4595"/>
              <a:gd name="T22" fmla="*/ 1653504 w 5325"/>
              <a:gd name="T23" fmla="*/ 984518 h 4595"/>
              <a:gd name="T24" fmla="*/ 1651000 w 5325"/>
              <a:gd name="T25" fmla="*/ 990958 h 4595"/>
              <a:gd name="T26" fmla="*/ 1648138 w 5325"/>
              <a:gd name="T27" fmla="*/ 996682 h 4595"/>
              <a:gd name="T28" fmla="*/ 1643845 w 5325"/>
              <a:gd name="T29" fmla="*/ 1002048 h 4595"/>
              <a:gd name="T30" fmla="*/ 1638837 w 5325"/>
              <a:gd name="T31" fmla="*/ 1005983 h 4595"/>
              <a:gd name="T32" fmla="*/ 1632755 w 5325"/>
              <a:gd name="T33" fmla="*/ 1009561 h 4595"/>
              <a:gd name="T34" fmla="*/ 1626673 w 5325"/>
              <a:gd name="T35" fmla="*/ 1011349 h 4595"/>
              <a:gd name="T36" fmla="*/ 1619518 w 5325"/>
              <a:gd name="T37" fmla="*/ 1012065 h 4595"/>
              <a:gd name="T38" fmla="*/ 1149439 w 5325"/>
              <a:gd name="T39" fmla="*/ 1012065 h 4595"/>
              <a:gd name="T40" fmla="*/ 1142642 w 5325"/>
              <a:gd name="T41" fmla="*/ 1011349 h 4595"/>
              <a:gd name="T42" fmla="*/ 1135845 w 5325"/>
              <a:gd name="T43" fmla="*/ 1009561 h 4595"/>
              <a:gd name="T44" fmla="*/ 1130121 w 5325"/>
              <a:gd name="T45" fmla="*/ 1005983 h 4595"/>
              <a:gd name="T46" fmla="*/ 1125470 w 5325"/>
              <a:gd name="T47" fmla="*/ 1002048 h 4595"/>
              <a:gd name="T48" fmla="*/ 1120820 w 5325"/>
              <a:gd name="T49" fmla="*/ 996682 h 4595"/>
              <a:gd name="T50" fmla="*/ 1117958 w 5325"/>
              <a:gd name="T51" fmla="*/ 990958 h 4595"/>
              <a:gd name="T52" fmla="*/ 1115811 w 5325"/>
              <a:gd name="T53" fmla="*/ 984518 h 4595"/>
              <a:gd name="T54" fmla="*/ 1115454 w 5325"/>
              <a:gd name="T55" fmla="*/ 977363 h 4595"/>
              <a:gd name="T56" fmla="*/ 1115454 w 5325"/>
              <a:gd name="T57" fmla="*/ 731592 h 4595"/>
              <a:gd name="T58" fmla="*/ 1115811 w 5325"/>
              <a:gd name="T59" fmla="*/ 724437 h 4595"/>
              <a:gd name="T60" fmla="*/ 1117958 w 5325"/>
              <a:gd name="T61" fmla="*/ 718355 h 4595"/>
              <a:gd name="T62" fmla="*/ 1120820 w 5325"/>
              <a:gd name="T63" fmla="*/ 712273 h 4595"/>
              <a:gd name="T64" fmla="*/ 1125470 w 5325"/>
              <a:gd name="T65" fmla="*/ 707265 h 4595"/>
              <a:gd name="T66" fmla="*/ 1130121 w 5325"/>
              <a:gd name="T67" fmla="*/ 702972 h 4595"/>
              <a:gd name="T68" fmla="*/ 1135845 w 5325"/>
              <a:gd name="T69" fmla="*/ 699752 h 4595"/>
              <a:gd name="T70" fmla="*/ 1142642 w 5325"/>
              <a:gd name="T71" fmla="*/ 697606 h 4595"/>
              <a:gd name="T72" fmla="*/ 1149439 w 5325"/>
              <a:gd name="T73" fmla="*/ 697248 h 4595"/>
              <a:gd name="T74" fmla="*/ 1619518 w 5325"/>
              <a:gd name="T75" fmla="*/ 697248 h 4595"/>
              <a:gd name="T76" fmla="*/ 1626673 w 5325"/>
              <a:gd name="T77" fmla="*/ 697606 h 4595"/>
              <a:gd name="T78" fmla="*/ 1632755 w 5325"/>
              <a:gd name="T79" fmla="*/ 699752 h 4595"/>
              <a:gd name="T80" fmla="*/ 1638837 w 5325"/>
              <a:gd name="T81" fmla="*/ 702972 h 4595"/>
              <a:gd name="T82" fmla="*/ 1643845 w 5325"/>
              <a:gd name="T83" fmla="*/ 707265 h 4595"/>
              <a:gd name="T84" fmla="*/ 1648138 w 5325"/>
              <a:gd name="T85" fmla="*/ 712273 h 4595"/>
              <a:gd name="T86" fmla="*/ 1651000 w 5325"/>
              <a:gd name="T87" fmla="*/ 718355 h 4595"/>
              <a:gd name="T88" fmla="*/ 1653504 w 5325"/>
              <a:gd name="T89" fmla="*/ 724437 h 4595"/>
              <a:gd name="T90" fmla="*/ 1653862 w 5325"/>
              <a:gd name="T91" fmla="*/ 731592 h 45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325" h="4595">
                <a:moveTo>
                  <a:pt x="5325" y="2829"/>
                </a:moveTo>
                <a:lnTo>
                  <a:pt x="5073" y="2829"/>
                </a:lnTo>
                <a:lnTo>
                  <a:pt x="5073" y="0"/>
                </a:lnTo>
                <a:lnTo>
                  <a:pt x="253" y="0"/>
                </a:lnTo>
                <a:lnTo>
                  <a:pt x="253" y="2829"/>
                </a:lnTo>
                <a:lnTo>
                  <a:pt x="0" y="2829"/>
                </a:lnTo>
                <a:lnTo>
                  <a:pt x="0" y="3269"/>
                </a:lnTo>
                <a:lnTo>
                  <a:pt x="1284" y="3269"/>
                </a:lnTo>
                <a:lnTo>
                  <a:pt x="926" y="4595"/>
                </a:lnTo>
                <a:lnTo>
                  <a:pt x="1404" y="4595"/>
                </a:lnTo>
                <a:lnTo>
                  <a:pt x="1762" y="3269"/>
                </a:lnTo>
                <a:lnTo>
                  <a:pt x="3565" y="3269"/>
                </a:lnTo>
                <a:lnTo>
                  <a:pt x="3764" y="4009"/>
                </a:lnTo>
                <a:lnTo>
                  <a:pt x="3923" y="4595"/>
                </a:lnTo>
                <a:lnTo>
                  <a:pt x="4400" y="4595"/>
                </a:lnTo>
                <a:lnTo>
                  <a:pt x="4042" y="3269"/>
                </a:lnTo>
                <a:lnTo>
                  <a:pt x="5325" y="3269"/>
                </a:lnTo>
                <a:lnTo>
                  <a:pt x="5325" y="2829"/>
                </a:lnTo>
                <a:close/>
                <a:moveTo>
                  <a:pt x="4623" y="2732"/>
                </a:moveTo>
                <a:lnTo>
                  <a:pt x="4623" y="2732"/>
                </a:lnTo>
                <a:lnTo>
                  <a:pt x="4623" y="2742"/>
                </a:lnTo>
                <a:lnTo>
                  <a:pt x="4622" y="2752"/>
                </a:lnTo>
                <a:lnTo>
                  <a:pt x="4619" y="2760"/>
                </a:lnTo>
                <a:lnTo>
                  <a:pt x="4615" y="2770"/>
                </a:lnTo>
                <a:lnTo>
                  <a:pt x="4612" y="2779"/>
                </a:lnTo>
                <a:lnTo>
                  <a:pt x="4607" y="2786"/>
                </a:lnTo>
                <a:lnTo>
                  <a:pt x="4601" y="2794"/>
                </a:lnTo>
                <a:lnTo>
                  <a:pt x="4595" y="2801"/>
                </a:lnTo>
                <a:lnTo>
                  <a:pt x="4588" y="2807"/>
                </a:lnTo>
                <a:lnTo>
                  <a:pt x="4581" y="2812"/>
                </a:lnTo>
                <a:lnTo>
                  <a:pt x="4573" y="2817"/>
                </a:lnTo>
                <a:lnTo>
                  <a:pt x="4564" y="2822"/>
                </a:lnTo>
                <a:lnTo>
                  <a:pt x="4555" y="2824"/>
                </a:lnTo>
                <a:lnTo>
                  <a:pt x="4547" y="2827"/>
                </a:lnTo>
                <a:lnTo>
                  <a:pt x="4537" y="2828"/>
                </a:lnTo>
                <a:lnTo>
                  <a:pt x="4527" y="2829"/>
                </a:lnTo>
                <a:lnTo>
                  <a:pt x="3213" y="2829"/>
                </a:lnTo>
                <a:lnTo>
                  <a:pt x="3203" y="2828"/>
                </a:lnTo>
                <a:lnTo>
                  <a:pt x="3194" y="2827"/>
                </a:lnTo>
                <a:lnTo>
                  <a:pt x="3185" y="2824"/>
                </a:lnTo>
                <a:lnTo>
                  <a:pt x="3175" y="2822"/>
                </a:lnTo>
                <a:lnTo>
                  <a:pt x="3168" y="2817"/>
                </a:lnTo>
                <a:lnTo>
                  <a:pt x="3159" y="2812"/>
                </a:lnTo>
                <a:lnTo>
                  <a:pt x="3152" y="2807"/>
                </a:lnTo>
                <a:lnTo>
                  <a:pt x="3146" y="2801"/>
                </a:lnTo>
                <a:lnTo>
                  <a:pt x="3140" y="2794"/>
                </a:lnTo>
                <a:lnTo>
                  <a:pt x="3133" y="2786"/>
                </a:lnTo>
                <a:lnTo>
                  <a:pt x="3129" y="2779"/>
                </a:lnTo>
                <a:lnTo>
                  <a:pt x="3125" y="2770"/>
                </a:lnTo>
                <a:lnTo>
                  <a:pt x="3121" y="2760"/>
                </a:lnTo>
                <a:lnTo>
                  <a:pt x="3119" y="2752"/>
                </a:lnTo>
                <a:lnTo>
                  <a:pt x="3118" y="2742"/>
                </a:lnTo>
                <a:lnTo>
                  <a:pt x="3118" y="2732"/>
                </a:lnTo>
                <a:lnTo>
                  <a:pt x="3118" y="2045"/>
                </a:lnTo>
                <a:lnTo>
                  <a:pt x="3118" y="2035"/>
                </a:lnTo>
                <a:lnTo>
                  <a:pt x="3119" y="2025"/>
                </a:lnTo>
                <a:lnTo>
                  <a:pt x="3121" y="2016"/>
                </a:lnTo>
                <a:lnTo>
                  <a:pt x="3125" y="2008"/>
                </a:lnTo>
                <a:lnTo>
                  <a:pt x="3129" y="1999"/>
                </a:lnTo>
                <a:lnTo>
                  <a:pt x="3133" y="1991"/>
                </a:lnTo>
                <a:lnTo>
                  <a:pt x="3140" y="1983"/>
                </a:lnTo>
                <a:lnTo>
                  <a:pt x="3146" y="1977"/>
                </a:lnTo>
                <a:lnTo>
                  <a:pt x="3152" y="1971"/>
                </a:lnTo>
                <a:lnTo>
                  <a:pt x="3159" y="1965"/>
                </a:lnTo>
                <a:lnTo>
                  <a:pt x="3168" y="1960"/>
                </a:lnTo>
                <a:lnTo>
                  <a:pt x="3175" y="1956"/>
                </a:lnTo>
                <a:lnTo>
                  <a:pt x="3185" y="1953"/>
                </a:lnTo>
                <a:lnTo>
                  <a:pt x="3194" y="1950"/>
                </a:lnTo>
                <a:lnTo>
                  <a:pt x="3203" y="1949"/>
                </a:lnTo>
                <a:lnTo>
                  <a:pt x="3213" y="1949"/>
                </a:lnTo>
                <a:lnTo>
                  <a:pt x="4527" y="1949"/>
                </a:lnTo>
                <a:lnTo>
                  <a:pt x="4537" y="1949"/>
                </a:lnTo>
                <a:lnTo>
                  <a:pt x="4547" y="1950"/>
                </a:lnTo>
                <a:lnTo>
                  <a:pt x="4555" y="1953"/>
                </a:lnTo>
                <a:lnTo>
                  <a:pt x="4564" y="1956"/>
                </a:lnTo>
                <a:lnTo>
                  <a:pt x="4573" y="1960"/>
                </a:lnTo>
                <a:lnTo>
                  <a:pt x="4581" y="1965"/>
                </a:lnTo>
                <a:lnTo>
                  <a:pt x="4588" y="1971"/>
                </a:lnTo>
                <a:lnTo>
                  <a:pt x="4595" y="1977"/>
                </a:lnTo>
                <a:lnTo>
                  <a:pt x="4601" y="1983"/>
                </a:lnTo>
                <a:lnTo>
                  <a:pt x="4607" y="1991"/>
                </a:lnTo>
                <a:lnTo>
                  <a:pt x="4612" y="1999"/>
                </a:lnTo>
                <a:lnTo>
                  <a:pt x="4615" y="2008"/>
                </a:lnTo>
                <a:lnTo>
                  <a:pt x="4619" y="2016"/>
                </a:lnTo>
                <a:lnTo>
                  <a:pt x="4622" y="2025"/>
                </a:lnTo>
                <a:lnTo>
                  <a:pt x="4623" y="2035"/>
                </a:lnTo>
                <a:lnTo>
                  <a:pt x="4623" y="2045"/>
                </a:lnTo>
                <a:lnTo>
                  <a:pt x="4623" y="2732"/>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dirty="0">
              <a:solidFill>
                <a:srgbClr val="FFFFFF"/>
              </a:solidFill>
              <a:ea typeface="宋体" panose="02010600030101010101" pitchFamily="2" charset="-122"/>
            </a:endParaRPr>
          </a:p>
        </p:txBody>
      </p:sp>
      <p:sp>
        <p:nvSpPr>
          <p:cNvPr id="40" name="矩形 39"/>
          <p:cNvSpPr/>
          <p:nvPr/>
        </p:nvSpPr>
        <p:spPr>
          <a:xfrm>
            <a:off x="8605665" y="3847595"/>
            <a:ext cx="2648052" cy="2296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41" name="Oval 6"/>
          <p:cNvSpPr>
            <a:spLocks noChangeArrowheads="1"/>
          </p:cNvSpPr>
          <p:nvPr/>
        </p:nvSpPr>
        <p:spPr bwMode="auto">
          <a:xfrm>
            <a:off x="9421828" y="2617126"/>
            <a:ext cx="1051386" cy="1058949"/>
          </a:xfrm>
          <a:prstGeom prst="ellipse">
            <a:avLst/>
          </a:prstGeom>
          <a:solidFill>
            <a:schemeClr val="accent3"/>
          </a:solidFill>
          <a:ln w="9525">
            <a:solidFill>
              <a:srgbClr val="FFFFFF"/>
            </a:solidFill>
          </a:ln>
        </p:spPr>
        <p:txBody>
          <a:bodyPr/>
          <a:lstStyle/>
          <a:p>
            <a:pPr>
              <a:defRPr/>
            </a:pPr>
            <a:endParaRPr lang="zh-CN" altLang="en-US" sz="6000">
              <a:solidFill>
                <a:schemeClr val="tx1">
                  <a:lumMod val="60000"/>
                  <a:lumOff val="40000"/>
                </a:schemeClr>
              </a:solidFill>
              <a:latin typeface="+mn-lt"/>
            </a:endParaRPr>
          </a:p>
        </p:txBody>
      </p:sp>
      <p:sp>
        <p:nvSpPr>
          <p:cNvPr id="42" name="KSO_Shape"/>
          <p:cNvSpPr/>
          <p:nvPr/>
        </p:nvSpPr>
        <p:spPr bwMode="auto">
          <a:xfrm>
            <a:off x="9732455" y="2908841"/>
            <a:ext cx="529019" cy="530891"/>
          </a:xfrm>
          <a:custGeom>
            <a:avLst/>
            <a:gdLst>
              <a:gd name="T0" fmla="*/ 1735389 w 3295"/>
              <a:gd name="T1" fmla="*/ 901016 h 3303"/>
              <a:gd name="T2" fmla="*/ 828737 w 3295"/>
              <a:gd name="T3" fmla="*/ 0 h 3303"/>
              <a:gd name="T4" fmla="*/ 2179 w 3295"/>
              <a:gd name="T5" fmla="*/ 0 h 3303"/>
              <a:gd name="T6" fmla="*/ 0 w 3295"/>
              <a:gd name="T7" fmla="*/ 825795 h 3303"/>
              <a:gd name="T8" fmla="*/ 896300 w 3295"/>
              <a:gd name="T9" fmla="*/ 1740438 h 3303"/>
              <a:gd name="T10" fmla="*/ 1107707 w 3295"/>
              <a:gd name="T11" fmla="*/ 1742074 h 3303"/>
              <a:gd name="T12" fmla="*/ 1737024 w 3295"/>
              <a:gd name="T13" fmla="*/ 1112507 h 3303"/>
              <a:gd name="T14" fmla="*/ 1735389 w 3295"/>
              <a:gd name="T15" fmla="*/ 901016 h 3303"/>
              <a:gd name="T16" fmla="*/ 221214 w 3295"/>
              <a:gd name="T17" fmla="*/ 373379 h 3303"/>
              <a:gd name="T18" fmla="*/ 369962 w 3295"/>
              <a:gd name="T19" fmla="*/ 225118 h 3303"/>
              <a:gd name="T20" fmla="*/ 518165 w 3295"/>
              <a:gd name="T21" fmla="*/ 373379 h 3303"/>
              <a:gd name="T22" fmla="*/ 369962 w 3295"/>
              <a:gd name="T23" fmla="*/ 521641 h 3303"/>
              <a:gd name="T24" fmla="*/ 221214 w 3295"/>
              <a:gd name="T25" fmla="*/ 373379 h 3303"/>
              <a:gd name="T26" fmla="*/ 1028702 w 3295"/>
              <a:gd name="T27" fmla="*/ 1408485 h 3303"/>
              <a:gd name="T28" fmla="*/ 451147 w 3295"/>
              <a:gd name="T29" fmla="*/ 831246 h 3303"/>
              <a:gd name="T30" fmla="*/ 503998 w 3295"/>
              <a:gd name="T31" fmla="*/ 778918 h 3303"/>
              <a:gd name="T32" fmla="*/ 1081008 w 3295"/>
              <a:gd name="T33" fmla="*/ 1355612 h 3303"/>
              <a:gd name="T34" fmla="*/ 1028702 w 3295"/>
              <a:gd name="T35" fmla="*/ 1408485 h 3303"/>
              <a:gd name="T36" fmla="*/ 1185622 w 3295"/>
              <a:gd name="T37" fmla="*/ 1250957 h 3303"/>
              <a:gd name="T38" fmla="*/ 608612 w 3295"/>
              <a:gd name="T39" fmla="*/ 673718 h 3303"/>
              <a:gd name="T40" fmla="*/ 661464 w 3295"/>
              <a:gd name="T41" fmla="*/ 621390 h 3303"/>
              <a:gd name="T42" fmla="*/ 1238474 w 3295"/>
              <a:gd name="T43" fmla="*/ 1198629 h 3303"/>
              <a:gd name="T44" fmla="*/ 1185622 w 3295"/>
              <a:gd name="T45" fmla="*/ 1250957 h 3303"/>
              <a:gd name="T46" fmla="*/ 1343088 w 3295"/>
              <a:gd name="T47" fmla="*/ 1093429 h 3303"/>
              <a:gd name="T48" fmla="*/ 766078 w 3295"/>
              <a:gd name="T49" fmla="*/ 516190 h 3303"/>
              <a:gd name="T50" fmla="*/ 818929 w 3295"/>
              <a:gd name="T51" fmla="*/ 463863 h 3303"/>
              <a:gd name="T52" fmla="*/ 1395939 w 3295"/>
              <a:gd name="T53" fmla="*/ 1041102 h 3303"/>
              <a:gd name="T54" fmla="*/ 1343088 w 3295"/>
              <a:gd name="T55" fmla="*/ 1093429 h 33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95" h="3303">
                <a:moveTo>
                  <a:pt x="3185" y="1653"/>
                </a:moveTo>
                <a:cubicBezTo>
                  <a:pt x="1521" y="0"/>
                  <a:pt x="1521" y="0"/>
                  <a:pt x="1521" y="0"/>
                </a:cubicBezTo>
                <a:cubicBezTo>
                  <a:pt x="4" y="0"/>
                  <a:pt x="4" y="0"/>
                  <a:pt x="4" y="0"/>
                </a:cubicBezTo>
                <a:cubicBezTo>
                  <a:pt x="0" y="1515"/>
                  <a:pt x="0" y="1515"/>
                  <a:pt x="0" y="1515"/>
                </a:cubicBezTo>
                <a:cubicBezTo>
                  <a:pt x="1645" y="3193"/>
                  <a:pt x="1645" y="3193"/>
                  <a:pt x="1645" y="3193"/>
                </a:cubicBezTo>
                <a:cubicBezTo>
                  <a:pt x="1753" y="3301"/>
                  <a:pt x="1927" y="3303"/>
                  <a:pt x="2033" y="3196"/>
                </a:cubicBezTo>
                <a:cubicBezTo>
                  <a:pt x="3188" y="2041"/>
                  <a:pt x="3188" y="2041"/>
                  <a:pt x="3188" y="2041"/>
                </a:cubicBezTo>
                <a:cubicBezTo>
                  <a:pt x="3295" y="1934"/>
                  <a:pt x="3294" y="1761"/>
                  <a:pt x="3185" y="1653"/>
                </a:cubicBezTo>
                <a:close/>
                <a:moveTo>
                  <a:pt x="406" y="685"/>
                </a:moveTo>
                <a:cubicBezTo>
                  <a:pt x="406" y="535"/>
                  <a:pt x="528" y="413"/>
                  <a:pt x="679" y="413"/>
                </a:cubicBezTo>
                <a:cubicBezTo>
                  <a:pt x="829" y="413"/>
                  <a:pt x="951" y="535"/>
                  <a:pt x="951" y="685"/>
                </a:cubicBezTo>
                <a:cubicBezTo>
                  <a:pt x="951" y="835"/>
                  <a:pt x="829" y="957"/>
                  <a:pt x="679" y="957"/>
                </a:cubicBezTo>
                <a:cubicBezTo>
                  <a:pt x="528" y="957"/>
                  <a:pt x="406" y="835"/>
                  <a:pt x="406" y="685"/>
                </a:cubicBezTo>
                <a:close/>
                <a:moveTo>
                  <a:pt x="1888" y="2584"/>
                </a:moveTo>
                <a:cubicBezTo>
                  <a:pt x="828" y="1525"/>
                  <a:pt x="828" y="1525"/>
                  <a:pt x="828" y="1525"/>
                </a:cubicBezTo>
                <a:cubicBezTo>
                  <a:pt x="925" y="1429"/>
                  <a:pt x="925" y="1429"/>
                  <a:pt x="925" y="1429"/>
                </a:cubicBezTo>
                <a:cubicBezTo>
                  <a:pt x="1984" y="2487"/>
                  <a:pt x="1984" y="2487"/>
                  <a:pt x="1984" y="2487"/>
                </a:cubicBezTo>
                <a:lnTo>
                  <a:pt x="1888" y="2584"/>
                </a:lnTo>
                <a:close/>
                <a:moveTo>
                  <a:pt x="2176" y="2295"/>
                </a:moveTo>
                <a:cubicBezTo>
                  <a:pt x="1117" y="1236"/>
                  <a:pt x="1117" y="1236"/>
                  <a:pt x="1117" y="1236"/>
                </a:cubicBezTo>
                <a:cubicBezTo>
                  <a:pt x="1214" y="1140"/>
                  <a:pt x="1214" y="1140"/>
                  <a:pt x="1214" y="1140"/>
                </a:cubicBezTo>
                <a:cubicBezTo>
                  <a:pt x="2273" y="2199"/>
                  <a:pt x="2273" y="2199"/>
                  <a:pt x="2273" y="2199"/>
                </a:cubicBezTo>
                <a:lnTo>
                  <a:pt x="2176" y="2295"/>
                </a:lnTo>
                <a:close/>
                <a:moveTo>
                  <a:pt x="2465" y="2006"/>
                </a:moveTo>
                <a:cubicBezTo>
                  <a:pt x="1406" y="947"/>
                  <a:pt x="1406" y="947"/>
                  <a:pt x="1406" y="947"/>
                </a:cubicBezTo>
                <a:cubicBezTo>
                  <a:pt x="1503" y="851"/>
                  <a:pt x="1503" y="851"/>
                  <a:pt x="1503" y="851"/>
                </a:cubicBezTo>
                <a:cubicBezTo>
                  <a:pt x="2562" y="1910"/>
                  <a:pt x="2562" y="1910"/>
                  <a:pt x="2562" y="1910"/>
                </a:cubicBezTo>
                <a:lnTo>
                  <a:pt x="2465" y="2006"/>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0" name="任意多边形 5"/>
          <p:cNvSpPr/>
          <p:nvPr/>
        </p:nvSpPr>
        <p:spPr>
          <a:xfrm rot="3157201">
            <a:off x="5031738" y="2608848"/>
            <a:ext cx="971942" cy="795360"/>
          </a:xfrm>
          <a:custGeom>
            <a:avLst/>
            <a:gdLst>
              <a:gd name="connsiteX0" fmla="*/ 0 w 659998"/>
              <a:gd name="connsiteY0" fmla="*/ 72455 h 504255"/>
              <a:gd name="connsiteX1" fmla="*/ 584200 w 659998"/>
              <a:gd name="connsiteY1" fmla="*/ 34355 h 504255"/>
              <a:gd name="connsiteX2" fmla="*/ 635000 w 659998"/>
              <a:gd name="connsiteY2" fmla="*/ 504255 h 504255"/>
              <a:gd name="connsiteX0-1" fmla="*/ 0 w 641089"/>
              <a:gd name="connsiteY0-2" fmla="*/ 35161 h 466961"/>
              <a:gd name="connsiteX1-3" fmla="*/ 488019 w 641089"/>
              <a:gd name="connsiteY1-4" fmla="*/ 62105 h 466961"/>
              <a:gd name="connsiteX2-5" fmla="*/ 635000 w 641089"/>
              <a:gd name="connsiteY2-6" fmla="*/ 466961 h 466961"/>
              <a:gd name="connsiteX0-7" fmla="*/ 0 w 641089"/>
              <a:gd name="connsiteY0-8" fmla="*/ 35161 h 466961"/>
              <a:gd name="connsiteX1-9" fmla="*/ 488019 w 641089"/>
              <a:gd name="connsiteY1-10" fmla="*/ 62105 h 466961"/>
              <a:gd name="connsiteX2-11" fmla="*/ 635000 w 641089"/>
              <a:gd name="connsiteY2-12" fmla="*/ 466961 h 466961"/>
            </a:gdLst>
            <a:ahLst/>
            <a:cxnLst>
              <a:cxn ang="0">
                <a:pos x="connsiteX0-1" y="connsiteY0-2"/>
              </a:cxn>
              <a:cxn ang="0">
                <a:pos x="connsiteX1-3" y="connsiteY1-4"/>
              </a:cxn>
              <a:cxn ang="0">
                <a:pos x="connsiteX2-5" y="connsiteY2-6"/>
              </a:cxn>
            </a:cxnLst>
            <a:rect l="l" t="t" r="r" b="b"/>
            <a:pathLst>
              <a:path w="641089" h="466961">
                <a:moveTo>
                  <a:pt x="0" y="35161"/>
                </a:moveTo>
                <a:cubicBezTo>
                  <a:pt x="239183" y="-19873"/>
                  <a:pt x="382186" y="-9862"/>
                  <a:pt x="488019" y="62105"/>
                </a:cubicBezTo>
                <a:cubicBezTo>
                  <a:pt x="593852" y="134072"/>
                  <a:pt x="662516" y="267994"/>
                  <a:pt x="635000" y="466961"/>
                </a:cubicBezTo>
              </a:path>
            </a:pathLst>
          </a:custGeom>
          <a:noFill/>
          <a:ln w="63500">
            <a:solidFill>
              <a:schemeClr val="tx1"/>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5"/>
          <p:cNvSpPr/>
          <p:nvPr/>
        </p:nvSpPr>
        <p:spPr>
          <a:xfrm rot="18442799" flipH="1">
            <a:off x="6162923" y="2608848"/>
            <a:ext cx="971942" cy="795360"/>
          </a:xfrm>
          <a:custGeom>
            <a:avLst/>
            <a:gdLst>
              <a:gd name="connsiteX0" fmla="*/ 0 w 659998"/>
              <a:gd name="connsiteY0" fmla="*/ 72455 h 504255"/>
              <a:gd name="connsiteX1" fmla="*/ 584200 w 659998"/>
              <a:gd name="connsiteY1" fmla="*/ 34355 h 504255"/>
              <a:gd name="connsiteX2" fmla="*/ 635000 w 659998"/>
              <a:gd name="connsiteY2" fmla="*/ 504255 h 504255"/>
              <a:gd name="connsiteX0-1" fmla="*/ 0 w 641089"/>
              <a:gd name="connsiteY0-2" fmla="*/ 35161 h 466961"/>
              <a:gd name="connsiteX1-3" fmla="*/ 488019 w 641089"/>
              <a:gd name="connsiteY1-4" fmla="*/ 62105 h 466961"/>
              <a:gd name="connsiteX2-5" fmla="*/ 635000 w 641089"/>
              <a:gd name="connsiteY2-6" fmla="*/ 466961 h 466961"/>
              <a:gd name="connsiteX0-7" fmla="*/ 0 w 641089"/>
              <a:gd name="connsiteY0-8" fmla="*/ 35161 h 466961"/>
              <a:gd name="connsiteX1-9" fmla="*/ 488019 w 641089"/>
              <a:gd name="connsiteY1-10" fmla="*/ 62105 h 466961"/>
              <a:gd name="connsiteX2-11" fmla="*/ 635000 w 641089"/>
              <a:gd name="connsiteY2-12" fmla="*/ 466961 h 466961"/>
            </a:gdLst>
            <a:ahLst/>
            <a:cxnLst>
              <a:cxn ang="0">
                <a:pos x="connsiteX0-1" y="connsiteY0-2"/>
              </a:cxn>
              <a:cxn ang="0">
                <a:pos x="connsiteX1-3" y="connsiteY1-4"/>
              </a:cxn>
              <a:cxn ang="0">
                <a:pos x="connsiteX2-5" y="connsiteY2-6"/>
              </a:cxn>
            </a:cxnLst>
            <a:rect l="l" t="t" r="r" b="b"/>
            <a:pathLst>
              <a:path w="641089" h="466961">
                <a:moveTo>
                  <a:pt x="0" y="35161"/>
                </a:moveTo>
                <a:cubicBezTo>
                  <a:pt x="239183" y="-19873"/>
                  <a:pt x="382186" y="-9862"/>
                  <a:pt x="488019" y="62105"/>
                </a:cubicBezTo>
                <a:cubicBezTo>
                  <a:pt x="593852" y="134072"/>
                  <a:pt x="662516" y="267994"/>
                  <a:pt x="635000" y="466961"/>
                </a:cubicBezTo>
              </a:path>
            </a:pathLst>
          </a:custGeom>
          <a:noFill/>
          <a:ln w="63500">
            <a:solidFill>
              <a:schemeClr val="tx1"/>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12"/>
          <p:cNvSpPr/>
          <p:nvPr/>
        </p:nvSpPr>
        <p:spPr bwMode="auto">
          <a:xfrm flipH="1">
            <a:off x="2608748" y="1905692"/>
            <a:ext cx="2012950" cy="337794"/>
          </a:xfrm>
          <a:custGeom>
            <a:avLst/>
            <a:gdLst>
              <a:gd name="T0" fmla="*/ 1170 w 1268"/>
              <a:gd name="T1" fmla="*/ 177 h 177"/>
              <a:gd name="T2" fmla="*/ 0 w 1268"/>
              <a:gd name="T3" fmla="*/ 177 h 177"/>
              <a:gd name="T4" fmla="*/ 99 w 1268"/>
              <a:gd name="T5" fmla="*/ 88 h 177"/>
              <a:gd name="T6" fmla="*/ 0 w 1268"/>
              <a:gd name="T7" fmla="*/ 0 h 177"/>
              <a:gd name="T8" fmla="*/ 1170 w 1268"/>
              <a:gd name="T9" fmla="*/ 0 h 177"/>
              <a:gd name="T10" fmla="*/ 1268 w 1268"/>
              <a:gd name="T11" fmla="*/ 88 h 177"/>
              <a:gd name="T12" fmla="*/ 1170 w 1268"/>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8" h="177">
                <a:moveTo>
                  <a:pt x="1170" y="177"/>
                </a:moveTo>
                <a:lnTo>
                  <a:pt x="0" y="177"/>
                </a:lnTo>
                <a:lnTo>
                  <a:pt x="99" y="88"/>
                </a:lnTo>
                <a:lnTo>
                  <a:pt x="0" y="0"/>
                </a:lnTo>
                <a:lnTo>
                  <a:pt x="1170" y="0"/>
                </a:lnTo>
                <a:lnTo>
                  <a:pt x="1268" y="88"/>
                </a:lnTo>
                <a:lnTo>
                  <a:pt x="1170" y="177"/>
                </a:lnTo>
                <a:close/>
              </a:path>
            </a:pathLst>
          </a:custGeom>
          <a:solidFill>
            <a:schemeClr val="accent1"/>
          </a:solidFill>
          <a:ln>
            <a:solidFill>
              <a:schemeClr val="bg1"/>
            </a:solidFill>
          </a:ln>
        </p:spPr>
        <p:txBody>
          <a:bodyPr anchor="ctr"/>
          <a:lstStyle/>
          <a:p>
            <a:pPr algn="ctr"/>
            <a:r>
              <a:rPr lang="zh-CN" altLang="en-US" sz="1800" dirty="0">
                <a:solidFill>
                  <a:srgbClr val="FFFFFF"/>
                </a:solidFill>
                <a:latin typeface="+mn-ea"/>
                <a:ea typeface="+mn-ea"/>
              </a:rPr>
              <a:t>请输入文本</a:t>
            </a:r>
            <a:endParaRPr lang="zh-CN" altLang="en-US" sz="1800" dirty="0">
              <a:solidFill>
                <a:srgbClr val="FFFFFF"/>
              </a:solidFill>
              <a:latin typeface="+mn-ea"/>
              <a:ea typeface="+mn-ea"/>
            </a:endParaRPr>
          </a:p>
        </p:txBody>
      </p:sp>
      <p:sp>
        <p:nvSpPr>
          <p:cNvPr id="23" name="Oval 15"/>
          <p:cNvSpPr>
            <a:spLocks noChangeArrowheads="1"/>
          </p:cNvSpPr>
          <p:nvPr/>
        </p:nvSpPr>
        <p:spPr bwMode="auto">
          <a:xfrm>
            <a:off x="4450658" y="1785628"/>
            <a:ext cx="583381" cy="593303"/>
          </a:xfrm>
          <a:prstGeom prst="ellipse">
            <a:avLst/>
          </a:prstGeom>
          <a:solidFill>
            <a:schemeClr val="accent1"/>
          </a:solidFill>
          <a:ln w="38100">
            <a:solidFill>
              <a:srgbClr val="FFFFFF"/>
            </a:solidFill>
            <a:round/>
          </a:ln>
          <a:effectLst>
            <a:outerShdw blurRad="50800" dist="38100" algn="l" rotWithShape="0">
              <a:prstClr val="black">
                <a:alpha val="40000"/>
              </a:prstClr>
            </a:outerShdw>
          </a:effectLst>
        </p:spPr>
        <p:txBody>
          <a:bodyPr/>
          <a:lstStyle/>
          <a:p>
            <a:pPr algn="ctr"/>
            <a:r>
              <a:rPr lang="en-US" altLang="zh-CN" dirty="0">
                <a:solidFill>
                  <a:srgbClr val="FFFFFF"/>
                </a:solidFill>
                <a:latin typeface="+mj-ea"/>
                <a:ea typeface="+mj-ea"/>
              </a:rPr>
              <a:t>1</a:t>
            </a:r>
            <a:endParaRPr lang="zh-CN" altLang="en-US" dirty="0">
              <a:solidFill>
                <a:srgbClr val="FFFFFF"/>
              </a:solidFill>
              <a:latin typeface="+mj-ea"/>
              <a:ea typeface="+mj-ea"/>
            </a:endParaRPr>
          </a:p>
        </p:txBody>
      </p:sp>
      <p:sp>
        <p:nvSpPr>
          <p:cNvPr id="24" name="矩形 23"/>
          <p:cNvSpPr/>
          <p:nvPr/>
        </p:nvSpPr>
        <p:spPr>
          <a:xfrm>
            <a:off x="2516928" y="2591926"/>
            <a:ext cx="2517111" cy="10017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25" name="Freeform 12"/>
          <p:cNvSpPr/>
          <p:nvPr/>
        </p:nvSpPr>
        <p:spPr bwMode="auto">
          <a:xfrm flipH="1">
            <a:off x="2608748" y="3939774"/>
            <a:ext cx="2012950" cy="337794"/>
          </a:xfrm>
          <a:custGeom>
            <a:avLst/>
            <a:gdLst>
              <a:gd name="T0" fmla="*/ 1170 w 1268"/>
              <a:gd name="T1" fmla="*/ 177 h 177"/>
              <a:gd name="T2" fmla="*/ 0 w 1268"/>
              <a:gd name="T3" fmla="*/ 177 h 177"/>
              <a:gd name="T4" fmla="*/ 99 w 1268"/>
              <a:gd name="T5" fmla="*/ 88 h 177"/>
              <a:gd name="T6" fmla="*/ 0 w 1268"/>
              <a:gd name="T7" fmla="*/ 0 h 177"/>
              <a:gd name="T8" fmla="*/ 1170 w 1268"/>
              <a:gd name="T9" fmla="*/ 0 h 177"/>
              <a:gd name="T10" fmla="*/ 1268 w 1268"/>
              <a:gd name="T11" fmla="*/ 88 h 177"/>
              <a:gd name="T12" fmla="*/ 1170 w 1268"/>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8" h="177">
                <a:moveTo>
                  <a:pt x="1170" y="177"/>
                </a:moveTo>
                <a:lnTo>
                  <a:pt x="0" y="177"/>
                </a:lnTo>
                <a:lnTo>
                  <a:pt x="99" y="88"/>
                </a:lnTo>
                <a:lnTo>
                  <a:pt x="0" y="0"/>
                </a:lnTo>
                <a:lnTo>
                  <a:pt x="1170" y="0"/>
                </a:lnTo>
                <a:lnTo>
                  <a:pt x="1268" y="88"/>
                </a:lnTo>
                <a:lnTo>
                  <a:pt x="1170" y="177"/>
                </a:lnTo>
                <a:close/>
              </a:path>
            </a:pathLst>
          </a:custGeom>
          <a:solidFill>
            <a:schemeClr val="accent3"/>
          </a:solidFill>
          <a:ln>
            <a:solidFill>
              <a:schemeClr val="bg1"/>
            </a:solidFill>
          </a:ln>
        </p:spPr>
        <p:txBody>
          <a:bodyPr anchor="ctr"/>
          <a:lstStyle/>
          <a:p>
            <a:pPr algn="ctr"/>
            <a:r>
              <a:rPr lang="zh-CN" altLang="en-US" sz="1800" dirty="0">
                <a:solidFill>
                  <a:srgbClr val="FFFFFF"/>
                </a:solidFill>
                <a:latin typeface="+mn-ea"/>
                <a:ea typeface="+mn-ea"/>
              </a:rPr>
              <a:t>请输入文本</a:t>
            </a:r>
            <a:endParaRPr lang="zh-CN" altLang="en-US" sz="1800" dirty="0">
              <a:solidFill>
                <a:srgbClr val="FFFFFF"/>
              </a:solidFill>
              <a:latin typeface="+mn-ea"/>
              <a:ea typeface="+mn-ea"/>
            </a:endParaRPr>
          </a:p>
        </p:txBody>
      </p:sp>
      <p:sp>
        <p:nvSpPr>
          <p:cNvPr id="26" name="Oval 15"/>
          <p:cNvSpPr>
            <a:spLocks noChangeArrowheads="1"/>
          </p:cNvSpPr>
          <p:nvPr/>
        </p:nvSpPr>
        <p:spPr bwMode="auto">
          <a:xfrm>
            <a:off x="4450658" y="3819710"/>
            <a:ext cx="583381" cy="593303"/>
          </a:xfrm>
          <a:prstGeom prst="ellipse">
            <a:avLst/>
          </a:prstGeom>
          <a:solidFill>
            <a:schemeClr val="accent3"/>
          </a:solidFill>
          <a:ln w="38100">
            <a:solidFill>
              <a:srgbClr val="FFFFFF"/>
            </a:solidFill>
            <a:round/>
          </a:ln>
          <a:effectLst>
            <a:outerShdw blurRad="50800" dist="38100" algn="l" rotWithShape="0">
              <a:prstClr val="black">
                <a:alpha val="40000"/>
              </a:prstClr>
            </a:outerShdw>
          </a:effectLst>
        </p:spPr>
        <p:txBody>
          <a:bodyPr/>
          <a:lstStyle/>
          <a:p>
            <a:pPr algn="ctr"/>
            <a:r>
              <a:rPr lang="en-US" altLang="zh-CN" dirty="0">
                <a:solidFill>
                  <a:srgbClr val="FFFFFF"/>
                </a:solidFill>
                <a:latin typeface="+mj-ea"/>
                <a:ea typeface="+mj-ea"/>
              </a:rPr>
              <a:t>2</a:t>
            </a:r>
            <a:endParaRPr lang="zh-CN" altLang="en-US" dirty="0">
              <a:solidFill>
                <a:srgbClr val="FFFFFF"/>
              </a:solidFill>
              <a:latin typeface="+mj-ea"/>
              <a:ea typeface="+mj-ea"/>
            </a:endParaRPr>
          </a:p>
        </p:txBody>
      </p:sp>
      <p:sp>
        <p:nvSpPr>
          <p:cNvPr id="27" name="文本框 26"/>
          <p:cNvSpPr txBox="1"/>
          <p:nvPr/>
        </p:nvSpPr>
        <p:spPr>
          <a:xfrm>
            <a:off x="887708" y="1697558"/>
            <a:ext cx="1600170" cy="769441"/>
          </a:xfrm>
          <a:prstGeom prst="rect">
            <a:avLst/>
          </a:prstGeom>
          <a:noFill/>
        </p:spPr>
        <p:txBody>
          <a:bodyPr wrap="square" rtlCol="0">
            <a:spAutoFit/>
          </a:bodyPr>
          <a:lstStyle/>
          <a:p>
            <a:pPr algn="ctr"/>
            <a:r>
              <a:rPr lang="en-US" altLang="zh-CN" sz="4400" b="1" dirty="0">
                <a:latin typeface="+mj-ea"/>
                <a:ea typeface="+mj-ea"/>
              </a:rPr>
              <a:t>96</a:t>
            </a:r>
            <a:r>
              <a:rPr lang="en-US" altLang="zh-CN" sz="2000" dirty="0">
                <a:latin typeface="+mj-ea"/>
                <a:ea typeface="+mj-ea"/>
              </a:rPr>
              <a:t>%</a:t>
            </a:r>
            <a:endParaRPr lang="zh-CN" altLang="en-US" sz="4400" dirty="0">
              <a:latin typeface="+mj-ea"/>
              <a:ea typeface="+mj-ea"/>
            </a:endParaRPr>
          </a:p>
        </p:txBody>
      </p:sp>
      <p:sp>
        <p:nvSpPr>
          <p:cNvPr id="28" name="文本框 27"/>
          <p:cNvSpPr txBox="1"/>
          <p:nvPr/>
        </p:nvSpPr>
        <p:spPr>
          <a:xfrm>
            <a:off x="887708" y="3731640"/>
            <a:ext cx="1600170" cy="769441"/>
          </a:xfrm>
          <a:prstGeom prst="rect">
            <a:avLst/>
          </a:prstGeom>
          <a:noFill/>
        </p:spPr>
        <p:txBody>
          <a:bodyPr wrap="square" rtlCol="0">
            <a:spAutoFit/>
          </a:bodyPr>
          <a:lstStyle/>
          <a:p>
            <a:pPr algn="ctr"/>
            <a:r>
              <a:rPr lang="en-US" altLang="zh-CN" sz="4400" b="1" dirty="0">
                <a:latin typeface="+mj-ea"/>
                <a:ea typeface="+mj-ea"/>
              </a:rPr>
              <a:t>77</a:t>
            </a:r>
            <a:r>
              <a:rPr lang="en-US" altLang="zh-CN" sz="2000" dirty="0">
                <a:latin typeface="+mj-ea"/>
                <a:ea typeface="+mj-ea"/>
              </a:rPr>
              <a:t>%</a:t>
            </a:r>
            <a:endParaRPr lang="zh-CN" altLang="en-US" sz="4400" dirty="0">
              <a:latin typeface="+mj-ea"/>
              <a:ea typeface="+mj-ea"/>
            </a:endParaRPr>
          </a:p>
        </p:txBody>
      </p:sp>
      <p:sp>
        <p:nvSpPr>
          <p:cNvPr id="36" name="Freeform 12"/>
          <p:cNvSpPr/>
          <p:nvPr/>
        </p:nvSpPr>
        <p:spPr bwMode="auto">
          <a:xfrm>
            <a:off x="7484949" y="1905692"/>
            <a:ext cx="2012950" cy="337794"/>
          </a:xfrm>
          <a:custGeom>
            <a:avLst/>
            <a:gdLst>
              <a:gd name="T0" fmla="*/ 1170 w 1268"/>
              <a:gd name="T1" fmla="*/ 177 h 177"/>
              <a:gd name="T2" fmla="*/ 0 w 1268"/>
              <a:gd name="T3" fmla="*/ 177 h 177"/>
              <a:gd name="T4" fmla="*/ 99 w 1268"/>
              <a:gd name="T5" fmla="*/ 88 h 177"/>
              <a:gd name="T6" fmla="*/ 0 w 1268"/>
              <a:gd name="T7" fmla="*/ 0 h 177"/>
              <a:gd name="T8" fmla="*/ 1170 w 1268"/>
              <a:gd name="T9" fmla="*/ 0 h 177"/>
              <a:gd name="T10" fmla="*/ 1268 w 1268"/>
              <a:gd name="T11" fmla="*/ 88 h 177"/>
              <a:gd name="T12" fmla="*/ 1170 w 1268"/>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8" h="177">
                <a:moveTo>
                  <a:pt x="1170" y="177"/>
                </a:moveTo>
                <a:lnTo>
                  <a:pt x="0" y="177"/>
                </a:lnTo>
                <a:lnTo>
                  <a:pt x="99" y="88"/>
                </a:lnTo>
                <a:lnTo>
                  <a:pt x="0" y="0"/>
                </a:lnTo>
                <a:lnTo>
                  <a:pt x="1170" y="0"/>
                </a:lnTo>
                <a:lnTo>
                  <a:pt x="1268" y="88"/>
                </a:lnTo>
                <a:lnTo>
                  <a:pt x="1170" y="177"/>
                </a:lnTo>
                <a:close/>
              </a:path>
            </a:pathLst>
          </a:custGeom>
          <a:solidFill>
            <a:schemeClr val="accent2"/>
          </a:solidFill>
          <a:ln>
            <a:solidFill>
              <a:schemeClr val="bg1"/>
            </a:solidFill>
          </a:ln>
        </p:spPr>
        <p:txBody>
          <a:bodyPr anchor="ctr"/>
          <a:lstStyle/>
          <a:p>
            <a:pPr algn="ctr"/>
            <a:r>
              <a:rPr lang="zh-CN" altLang="en-US" sz="1800" dirty="0">
                <a:solidFill>
                  <a:srgbClr val="FFFFFF"/>
                </a:solidFill>
                <a:latin typeface="+mn-ea"/>
                <a:ea typeface="+mn-ea"/>
              </a:rPr>
              <a:t>请输入文本</a:t>
            </a:r>
            <a:endParaRPr lang="zh-CN" altLang="en-US" sz="1800" dirty="0">
              <a:solidFill>
                <a:srgbClr val="FFFFFF"/>
              </a:solidFill>
              <a:latin typeface="+mn-ea"/>
              <a:ea typeface="+mn-ea"/>
            </a:endParaRPr>
          </a:p>
        </p:txBody>
      </p:sp>
      <p:sp>
        <p:nvSpPr>
          <p:cNvPr id="37" name="Oval 15"/>
          <p:cNvSpPr>
            <a:spLocks noChangeArrowheads="1"/>
          </p:cNvSpPr>
          <p:nvPr/>
        </p:nvSpPr>
        <p:spPr bwMode="auto">
          <a:xfrm flipH="1">
            <a:off x="7072608" y="1785628"/>
            <a:ext cx="583381" cy="593303"/>
          </a:xfrm>
          <a:prstGeom prst="ellipse">
            <a:avLst/>
          </a:prstGeom>
          <a:solidFill>
            <a:schemeClr val="accent2"/>
          </a:solidFill>
          <a:ln w="38100">
            <a:solidFill>
              <a:srgbClr val="FFFFFF"/>
            </a:solidFill>
            <a:round/>
          </a:ln>
          <a:effectLst>
            <a:outerShdw blurRad="50800" dist="38100" algn="l" rotWithShape="0">
              <a:prstClr val="black">
                <a:alpha val="40000"/>
              </a:prstClr>
            </a:outerShdw>
          </a:effectLst>
        </p:spPr>
        <p:txBody>
          <a:bodyPr/>
          <a:lstStyle/>
          <a:p>
            <a:pPr algn="ctr"/>
            <a:r>
              <a:rPr lang="en-US" altLang="zh-CN" dirty="0">
                <a:solidFill>
                  <a:srgbClr val="FFFFFF"/>
                </a:solidFill>
                <a:latin typeface="+mj-ea"/>
                <a:ea typeface="+mj-ea"/>
              </a:rPr>
              <a:t>3</a:t>
            </a:r>
            <a:endParaRPr lang="zh-CN" altLang="en-US" dirty="0">
              <a:solidFill>
                <a:srgbClr val="FFFFFF"/>
              </a:solidFill>
              <a:latin typeface="+mj-ea"/>
              <a:ea typeface="+mj-ea"/>
            </a:endParaRPr>
          </a:p>
        </p:txBody>
      </p:sp>
      <p:sp>
        <p:nvSpPr>
          <p:cNvPr id="40" name="矩形 39"/>
          <p:cNvSpPr/>
          <p:nvPr/>
        </p:nvSpPr>
        <p:spPr>
          <a:xfrm flipH="1">
            <a:off x="7072608" y="2591926"/>
            <a:ext cx="2517111" cy="10017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41" name="Freeform 12"/>
          <p:cNvSpPr/>
          <p:nvPr/>
        </p:nvSpPr>
        <p:spPr bwMode="auto">
          <a:xfrm>
            <a:off x="7484949" y="3939774"/>
            <a:ext cx="2012950" cy="337794"/>
          </a:xfrm>
          <a:custGeom>
            <a:avLst/>
            <a:gdLst>
              <a:gd name="T0" fmla="*/ 1170 w 1268"/>
              <a:gd name="T1" fmla="*/ 177 h 177"/>
              <a:gd name="T2" fmla="*/ 0 w 1268"/>
              <a:gd name="T3" fmla="*/ 177 h 177"/>
              <a:gd name="T4" fmla="*/ 99 w 1268"/>
              <a:gd name="T5" fmla="*/ 88 h 177"/>
              <a:gd name="T6" fmla="*/ 0 w 1268"/>
              <a:gd name="T7" fmla="*/ 0 h 177"/>
              <a:gd name="T8" fmla="*/ 1170 w 1268"/>
              <a:gd name="T9" fmla="*/ 0 h 177"/>
              <a:gd name="T10" fmla="*/ 1268 w 1268"/>
              <a:gd name="T11" fmla="*/ 88 h 177"/>
              <a:gd name="T12" fmla="*/ 1170 w 1268"/>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8" h="177">
                <a:moveTo>
                  <a:pt x="1170" y="177"/>
                </a:moveTo>
                <a:lnTo>
                  <a:pt x="0" y="177"/>
                </a:lnTo>
                <a:lnTo>
                  <a:pt x="99" y="88"/>
                </a:lnTo>
                <a:lnTo>
                  <a:pt x="0" y="0"/>
                </a:lnTo>
                <a:lnTo>
                  <a:pt x="1170" y="0"/>
                </a:lnTo>
                <a:lnTo>
                  <a:pt x="1268" y="88"/>
                </a:lnTo>
                <a:lnTo>
                  <a:pt x="1170" y="177"/>
                </a:lnTo>
                <a:close/>
              </a:path>
            </a:pathLst>
          </a:custGeom>
          <a:solidFill>
            <a:schemeClr val="accent4"/>
          </a:solidFill>
          <a:ln>
            <a:solidFill>
              <a:schemeClr val="bg1"/>
            </a:solidFill>
          </a:ln>
        </p:spPr>
        <p:txBody>
          <a:bodyPr anchor="ctr"/>
          <a:lstStyle/>
          <a:p>
            <a:pPr algn="ctr"/>
            <a:r>
              <a:rPr lang="zh-CN" altLang="en-US" sz="1800" dirty="0">
                <a:solidFill>
                  <a:srgbClr val="FFFFFF"/>
                </a:solidFill>
                <a:latin typeface="+mn-ea"/>
                <a:ea typeface="+mn-ea"/>
              </a:rPr>
              <a:t>请输入文本</a:t>
            </a:r>
            <a:endParaRPr lang="zh-CN" altLang="en-US" sz="1800" dirty="0">
              <a:solidFill>
                <a:srgbClr val="FFFFFF"/>
              </a:solidFill>
              <a:latin typeface="+mn-ea"/>
              <a:ea typeface="+mn-ea"/>
            </a:endParaRPr>
          </a:p>
        </p:txBody>
      </p:sp>
      <p:sp>
        <p:nvSpPr>
          <p:cNvPr id="42" name="Oval 15"/>
          <p:cNvSpPr>
            <a:spLocks noChangeArrowheads="1"/>
          </p:cNvSpPr>
          <p:nvPr/>
        </p:nvSpPr>
        <p:spPr bwMode="auto">
          <a:xfrm flipH="1">
            <a:off x="7072608" y="3819710"/>
            <a:ext cx="583381" cy="593303"/>
          </a:xfrm>
          <a:prstGeom prst="ellipse">
            <a:avLst/>
          </a:prstGeom>
          <a:solidFill>
            <a:schemeClr val="accent4"/>
          </a:solidFill>
          <a:ln w="38100">
            <a:solidFill>
              <a:srgbClr val="FFFFFF"/>
            </a:solidFill>
            <a:round/>
          </a:ln>
          <a:effectLst>
            <a:outerShdw blurRad="50800" dist="38100" algn="l" rotWithShape="0">
              <a:prstClr val="black">
                <a:alpha val="40000"/>
              </a:prstClr>
            </a:outerShdw>
          </a:effectLst>
        </p:spPr>
        <p:txBody>
          <a:bodyPr/>
          <a:lstStyle/>
          <a:p>
            <a:pPr algn="ctr"/>
            <a:r>
              <a:rPr lang="en-US" altLang="zh-CN" dirty="0">
                <a:solidFill>
                  <a:srgbClr val="FFFFFF"/>
                </a:solidFill>
                <a:latin typeface="+mj-ea"/>
                <a:ea typeface="+mj-ea"/>
              </a:rPr>
              <a:t>4</a:t>
            </a:r>
            <a:endParaRPr lang="zh-CN" altLang="en-US" dirty="0">
              <a:solidFill>
                <a:srgbClr val="FFFFFF"/>
              </a:solidFill>
              <a:latin typeface="+mj-ea"/>
              <a:ea typeface="+mj-ea"/>
            </a:endParaRPr>
          </a:p>
        </p:txBody>
      </p:sp>
      <p:sp>
        <p:nvSpPr>
          <p:cNvPr id="43" name="文本框 42"/>
          <p:cNvSpPr txBox="1"/>
          <p:nvPr/>
        </p:nvSpPr>
        <p:spPr>
          <a:xfrm flipH="1">
            <a:off x="9618769" y="1697558"/>
            <a:ext cx="1600170" cy="769441"/>
          </a:xfrm>
          <a:prstGeom prst="rect">
            <a:avLst/>
          </a:prstGeom>
          <a:noFill/>
        </p:spPr>
        <p:txBody>
          <a:bodyPr wrap="square" rtlCol="0">
            <a:spAutoFit/>
          </a:bodyPr>
          <a:lstStyle/>
          <a:p>
            <a:pPr algn="ctr"/>
            <a:r>
              <a:rPr lang="en-US" altLang="zh-CN" sz="4400" b="1" dirty="0">
                <a:latin typeface="+mj-ea"/>
                <a:ea typeface="+mj-ea"/>
              </a:rPr>
              <a:t>88</a:t>
            </a:r>
            <a:r>
              <a:rPr lang="en-US" altLang="zh-CN" sz="2000" dirty="0">
                <a:latin typeface="+mj-ea"/>
                <a:ea typeface="+mj-ea"/>
              </a:rPr>
              <a:t>%</a:t>
            </a:r>
            <a:endParaRPr lang="zh-CN" altLang="en-US" sz="4400" dirty="0">
              <a:latin typeface="+mj-ea"/>
              <a:ea typeface="+mj-ea"/>
            </a:endParaRPr>
          </a:p>
        </p:txBody>
      </p:sp>
      <p:sp>
        <p:nvSpPr>
          <p:cNvPr id="44" name="文本框 43"/>
          <p:cNvSpPr txBox="1"/>
          <p:nvPr/>
        </p:nvSpPr>
        <p:spPr>
          <a:xfrm flipH="1">
            <a:off x="9618769" y="3731640"/>
            <a:ext cx="1600170" cy="769441"/>
          </a:xfrm>
          <a:prstGeom prst="rect">
            <a:avLst/>
          </a:prstGeom>
          <a:noFill/>
        </p:spPr>
        <p:txBody>
          <a:bodyPr wrap="square" rtlCol="0">
            <a:spAutoFit/>
          </a:bodyPr>
          <a:lstStyle/>
          <a:p>
            <a:pPr algn="ctr"/>
            <a:r>
              <a:rPr lang="en-US" altLang="zh-CN" sz="4400" b="1" dirty="0">
                <a:latin typeface="+mj-ea"/>
                <a:ea typeface="+mj-ea"/>
              </a:rPr>
              <a:t>92</a:t>
            </a:r>
            <a:r>
              <a:rPr lang="en-US" altLang="zh-CN" sz="2000" dirty="0">
                <a:latin typeface="+mj-ea"/>
                <a:ea typeface="+mj-ea"/>
              </a:rPr>
              <a:t>%</a:t>
            </a:r>
            <a:endParaRPr lang="zh-CN" altLang="en-US" sz="4400" dirty="0">
              <a:latin typeface="+mj-ea"/>
              <a:ea typeface="+mj-ea"/>
            </a:endParaRPr>
          </a:p>
        </p:txBody>
      </p:sp>
      <p:sp>
        <p:nvSpPr>
          <p:cNvPr id="45" name="矩形 44"/>
          <p:cNvSpPr/>
          <p:nvPr/>
        </p:nvSpPr>
        <p:spPr>
          <a:xfrm>
            <a:off x="1368880" y="4943826"/>
            <a:ext cx="9454240" cy="11841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cxnSp>
        <p:nvCxnSpPr>
          <p:cNvPr id="46" name="直接连接符 45"/>
          <p:cNvCxnSpPr/>
          <p:nvPr/>
        </p:nvCxnSpPr>
        <p:spPr>
          <a:xfrm>
            <a:off x="1162050" y="4867626"/>
            <a:ext cx="98679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8" name="任意多边形 16"/>
          <p:cNvSpPr/>
          <p:nvPr/>
        </p:nvSpPr>
        <p:spPr>
          <a:xfrm>
            <a:off x="813447" y="1791663"/>
            <a:ext cx="4669728" cy="4689937"/>
          </a:xfrm>
          <a:custGeom>
            <a:avLst/>
            <a:gdLst>
              <a:gd name="connsiteX0" fmla="*/ 3089036 w 4134954"/>
              <a:gd name="connsiteY0" fmla="*/ 19 h 4152849"/>
              <a:gd name="connsiteX1" fmla="*/ 3615265 w 4134954"/>
              <a:gd name="connsiteY1" fmla="*/ 318497 h 4152849"/>
              <a:gd name="connsiteX2" fmla="*/ 3367532 w 4134954"/>
              <a:gd name="connsiteY2" fmla="*/ 1131705 h 4152849"/>
              <a:gd name="connsiteX3" fmla="*/ 2936624 w 4134954"/>
              <a:gd name="connsiteY3" fmla="*/ 1183097 h 4152849"/>
              <a:gd name="connsiteX4" fmla="*/ 2121962 w 4134954"/>
              <a:gd name="connsiteY4" fmla="*/ 1375343 h 4152849"/>
              <a:gd name="connsiteX5" fmla="*/ 1711534 w 4134954"/>
              <a:gd name="connsiteY5" fmla="*/ 1673204 h 4152849"/>
              <a:gd name="connsiteX6" fmla="*/ 1673139 w 4134954"/>
              <a:gd name="connsiteY6" fmla="*/ 1714588 h 4152849"/>
              <a:gd name="connsiteX7" fmla="*/ 1723384 w 4134954"/>
              <a:gd name="connsiteY7" fmla="*/ 1734930 h 4152849"/>
              <a:gd name="connsiteX8" fmla="*/ 2269957 w 4134954"/>
              <a:gd name="connsiteY8" fmla="*/ 1825448 h 4152849"/>
              <a:gd name="connsiteX9" fmla="*/ 3086034 w 4134954"/>
              <a:gd name="connsiteY9" fmla="*/ 1618355 h 4152849"/>
              <a:gd name="connsiteX10" fmla="*/ 3203403 w 4134954"/>
              <a:gd name="connsiteY10" fmla="*/ 1516313 h 4152849"/>
              <a:gd name="connsiteX11" fmla="*/ 3207674 w 4134954"/>
              <a:gd name="connsiteY11" fmla="*/ 1511619 h 4152849"/>
              <a:gd name="connsiteX12" fmla="*/ 3211231 w 4134954"/>
              <a:gd name="connsiteY12" fmla="*/ 1511660 h 4152849"/>
              <a:gd name="connsiteX13" fmla="*/ 3540812 w 4134954"/>
              <a:gd name="connsiteY13" fmla="*/ 1417449 h 4152849"/>
              <a:gd name="connsiteX14" fmla="*/ 4134913 w 4134954"/>
              <a:gd name="connsiteY14" fmla="*/ 2025498 h 4152849"/>
              <a:gd name="connsiteX15" fmla="*/ 3526862 w 4134954"/>
              <a:gd name="connsiteY15" fmla="*/ 2619598 h 4152849"/>
              <a:gd name="connsiteX16" fmla="*/ 3124277 w 4134954"/>
              <a:gd name="connsiteY16" fmla="*/ 2457589 h 4152849"/>
              <a:gd name="connsiteX17" fmla="*/ 2317463 w 4134954"/>
              <a:gd name="connsiteY17" fmla="*/ 2234686 h 4152849"/>
              <a:gd name="connsiteX18" fmla="*/ 1707569 w 4134954"/>
              <a:gd name="connsiteY18" fmla="*/ 2334249 h 4152849"/>
              <a:gd name="connsiteX19" fmla="*/ 1682125 w 4134954"/>
              <a:gd name="connsiteY19" fmla="*/ 2345343 h 4152849"/>
              <a:gd name="connsiteX20" fmla="*/ 1710521 w 4134954"/>
              <a:gd name="connsiteY20" fmla="*/ 2382713 h 4152849"/>
              <a:gd name="connsiteX21" fmla="*/ 2134084 w 4134954"/>
              <a:gd name="connsiteY21" fmla="*/ 2739826 h 4152849"/>
              <a:gd name="connsiteX22" fmla="*/ 2941390 w 4134954"/>
              <a:gd name="connsiteY22" fmla="*/ 2978840 h 4152849"/>
              <a:gd name="connsiteX23" fmla="*/ 3094422 w 4134954"/>
              <a:gd name="connsiteY23" fmla="*/ 2951105 h 4152849"/>
              <a:gd name="connsiteX24" fmla="*/ 3100492 w 4134954"/>
              <a:gd name="connsiteY24" fmla="*/ 2949252 h 4152849"/>
              <a:gd name="connsiteX25" fmla="*/ 3103528 w 4134954"/>
              <a:gd name="connsiteY25" fmla="*/ 2951105 h 4152849"/>
              <a:gd name="connsiteX26" fmla="*/ 3434970 w 4134954"/>
              <a:gd name="connsiteY26" fmla="*/ 3038544 h 4152849"/>
              <a:gd name="connsiteX27" fmla="*/ 3634923 w 4134954"/>
              <a:gd name="connsiteY27" fmla="*/ 3864800 h 4152849"/>
              <a:gd name="connsiteX28" fmla="*/ 2808666 w 4134954"/>
              <a:gd name="connsiteY28" fmla="*/ 4064751 h 4152849"/>
              <a:gd name="connsiteX29" fmla="*/ 2545403 w 4134954"/>
              <a:gd name="connsiteY29" fmla="*/ 3719766 h 4152849"/>
              <a:gd name="connsiteX30" fmla="*/ 1965793 w 4134954"/>
              <a:gd name="connsiteY30" fmla="*/ 3115873 h 4152849"/>
              <a:gd name="connsiteX31" fmla="*/ 1187140 w 4134954"/>
              <a:gd name="connsiteY31" fmla="*/ 2874272 h 4152849"/>
              <a:gd name="connsiteX32" fmla="*/ 1102375 w 4134954"/>
              <a:gd name="connsiteY32" fmla="*/ 2882353 h 4152849"/>
              <a:gd name="connsiteX33" fmla="*/ 1096470 w 4134954"/>
              <a:gd name="connsiteY33" fmla="*/ 2886778 h 4152849"/>
              <a:gd name="connsiteX34" fmla="*/ 994951 w 4134954"/>
              <a:gd name="connsiteY34" fmla="*/ 2942378 h 4152849"/>
              <a:gd name="connsiteX35" fmla="*/ 977538 w 4134954"/>
              <a:gd name="connsiteY35" fmla="*/ 2952616 h 4152849"/>
              <a:gd name="connsiteX36" fmla="*/ 46328 w 4134954"/>
              <a:gd name="connsiteY36" fmla="*/ 2911558 h 4152849"/>
              <a:gd name="connsiteX37" fmla="*/ 1 w 4134954"/>
              <a:gd name="connsiteY37" fmla="*/ 2878176 h 4152849"/>
              <a:gd name="connsiteX38" fmla="*/ 0 w 4134954"/>
              <a:gd name="connsiteY38" fmla="*/ 1926001 h 4152849"/>
              <a:gd name="connsiteX39" fmla="*/ 1 w 4134954"/>
              <a:gd name="connsiteY39" fmla="*/ 1926000 h 4152849"/>
              <a:gd name="connsiteX40" fmla="*/ 1 w 4134954"/>
              <a:gd name="connsiteY40" fmla="*/ 1257695 h 4152849"/>
              <a:gd name="connsiteX41" fmla="*/ 61658 w 4134954"/>
              <a:gd name="connsiteY41" fmla="*/ 1219491 h 4152849"/>
              <a:gd name="connsiteX42" fmla="*/ 503519 w 4134954"/>
              <a:gd name="connsiteY42" fmla="*/ 1105956 h 4152849"/>
              <a:gd name="connsiteX43" fmla="*/ 569031 w 4134954"/>
              <a:gd name="connsiteY43" fmla="*/ 1109032 h 4152849"/>
              <a:gd name="connsiteX44" fmla="*/ 585555 w 4134954"/>
              <a:gd name="connsiteY44" fmla="*/ 1107907 h 4152849"/>
              <a:gd name="connsiteX45" fmla="*/ 1027609 w 4134954"/>
              <a:gd name="connsiteY45" fmla="*/ 1220683 h 4152849"/>
              <a:gd name="connsiteX46" fmla="*/ 1039650 w 4134954"/>
              <a:gd name="connsiteY46" fmla="*/ 1228036 h 4152849"/>
              <a:gd name="connsiteX47" fmla="*/ 1128582 w 4134954"/>
              <a:gd name="connsiteY47" fmla="*/ 1237940 h 4152849"/>
              <a:gd name="connsiteX48" fmla="*/ 1883635 w 4134954"/>
              <a:gd name="connsiteY48" fmla="*/ 1039286 h 4152849"/>
              <a:gd name="connsiteX49" fmla="*/ 2499782 w 4134954"/>
              <a:gd name="connsiteY49" fmla="*/ 465499 h 4152849"/>
              <a:gd name="connsiteX50" fmla="*/ 2553672 w 4134954"/>
              <a:gd name="connsiteY50" fmla="*/ 319609 h 4152849"/>
              <a:gd name="connsiteX51" fmla="*/ 2555163 w 4134954"/>
              <a:gd name="connsiteY51" fmla="*/ 313440 h 4152849"/>
              <a:gd name="connsiteX52" fmla="*/ 2558302 w 4134954"/>
              <a:gd name="connsiteY52" fmla="*/ 311766 h 4152849"/>
              <a:gd name="connsiteX53" fmla="*/ 2802058 w 4134954"/>
              <a:gd name="connsiteY53" fmla="*/ 70763 h 4152849"/>
              <a:gd name="connsiteX54" fmla="*/ 3089036 w 4134954"/>
              <a:gd name="connsiteY54" fmla="*/ 19 h 415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134954" h="4152849">
                <a:moveTo>
                  <a:pt x="3089036" y="19"/>
                </a:moveTo>
                <a:cubicBezTo>
                  <a:pt x="3302275" y="1712"/>
                  <a:pt x="3507912" y="117078"/>
                  <a:pt x="3615265" y="318497"/>
                </a:cubicBezTo>
                <a:cubicBezTo>
                  <a:pt x="3771417" y="611467"/>
                  <a:pt x="3660503" y="975553"/>
                  <a:pt x="3367532" y="1131705"/>
                </a:cubicBezTo>
                <a:cubicBezTo>
                  <a:pt x="3229889" y="1205067"/>
                  <a:pt x="3076552" y="1219481"/>
                  <a:pt x="2936624" y="1183097"/>
                </a:cubicBezTo>
                <a:cubicBezTo>
                  <a:pt x="2713131" y="1154646"/>
                  <a:pt x="2414345" y="1219506"/>
                  <a:pt x="2121962" y="1375343"/>
                </a:cubicBezTo>
                <a:cubicBezTo>
                  <a:pt x="1960645" y="1461323"/>
                  <a:pt x="1821233" y="1564362"/>
                  <a:pt x="1711534" y="1673204"/>
                </a:cubicBezTo>
                <a:lnTo>
                  <a:pt x="1673139" y="1714588"/>
                </a:lnTo>
                <a:lnTo>
                  <a:pt x="1723384" y="1734930"/>
                </a:lnTo>
                <a:cubicBezTo>
                  <a:pt x="1880619" y="1790042"/>
                  <a:pt x="2068224" y="1823107"/>
                  <a:pt x="2269957" y="1825448"/>
                </a:cubicBezTo>
                <a:cubicBezTo>
                  <a:pt x="2603814" y="1829322"/>
                  <a:pt x="2900939" y="1748173"/>
                  <a:pt x="3086034" y="1618355"/>
                </a:cubicBezTo>
                <a:cubicBezTo>
                  <a:pt x="3120263" y="1579223"/>
                  <a:pt x="3159863" y="1545006"/>
                  <a:pt x="3203403" y="1516313"/>
                </a:cubicBezTo>
                <a:lnTo>
                  <a:pt x="3207674" y="1511619"/>
                </a:lnTo>
                <a:lnTo>
                  <a:pt x="3211231" y="1511660"/>
                </a:lnTo>
                <a:cubicBezTo>
                  <a:pt x="3306202" y="1450657"/>
                  <a:pt x="3419519" y="1416041"/>
                  <a:pt x="3540812" y="1417449"/>
                </a:cubicBezTo>
                <a:cubicBezTo>
                  <a:pt x="3872776" y="1421301"/>
                  <a:pt x="4138765" y="1693533"/>
                  <a:pt x="4134913" y="2025498"/>
                </a:cubicBezTo>
                <a:cubicBezTo>
                  <a:pt x="4131061" y="2357462"/>
                  <a:pt x="3858827" y="2623450"/>
                  <a:pt x="3526862" y="2619598"/>
                </a:cubicBezTo>
                <a:cubicBezTo>
                  <a:pt x="3370902" y="2617788"/>
                  <a:pt x="3229503" y="2556741"/>
                  <a:pt x="3124277" y="2457589"/>
                </a:cubicBezTo>
                <a:cubicBezTo>
                  <a:pt x="2941955" y="2325237"/>
                  <a:pt x="2648762" y="2238531"/>
                  <a:pt x="2317463" y="2234686"/>
                </a:cubicBezTo>
                <a:cubicBezTo>
                  <a:pt x="2088980" y="2232035"/>
                  <a:pt x="1877701" y="2269206"/>
                  <a:pt x="1707569" y="2334249"/>
                </a:cubicBezTo>
                <a:lnTo>
                  <a:pt x="1682125" y="2345343"/>
                </a:lnTo>
                <a:lnTo>
                  <a:pt x="1710521" y="2382713"/>
                </a:lnTo>
                <a:cubicBezTo>
                  <a:pt x="1817513" y="2510436"/>
                  <a:pt x="1961876" y="2634726"/>
                  <a:pt x="2134084" y="2739826"/>
                </a:cubicBezTo>
                <a:cubicBezTo>
                  <a:pt x="2419079" y="2913761"/>
                  <a:pt x="2715948" y="2995842"/>
                  <a:pt x="2941390" y="2978840"/>
                </a:cubicBezTo>
                <a:cubicBezTo>
                  <a:pt x="2990809" y="2962696"/>
                  <a:pt x="3042333" y="2953519"/>
                  <a:pt x="3094422" y="2951105"/>
                </a:cubicBezTo>
                <a:lnTo>
                  <a:pt x="3100492" y="2949252"/>
                </a:lnTo>
                <a:lnTo>
                  <a:pt x="3103528" y="2951105"/>
                </a:lnTo>
                <a:cubicBezTo>
                  <a:pt x="3216336" y="2947200"/>
                  <a:pt x="3331429" y="2975352"/>
                  <a:pt x="3434970" y="3038544"/>
                </a:cubicBezTo>
                <a:cubicBezTo>
                  <a:pt x="3718349" y="3211493"/>
                  <a:pt x="3807872" y="3581420"/>
                  <a:pt x="3634923" y="3864800"/>
                </a:cubicBezTo>
                <a:cubicBezTo>
                  <a:pt x="3461973" y="4148179"/>
                  <a:pt x="3092046" y="4237700"/>
                  <a:pt x="2808666" y="4064751"/>
                </a:cubicBezTo>
                <a:cubicBezTo>
                  <a:pt x="2675531" y="3983497"/>
                  <a:pt x="2585185" y="3858766"/>
                  <a:pt x="2545403" y="3719766"/>
                </a:cubicBezTo>
                <a:cubicBezTo>
                  <a:pt x="2456318" y="3512832"/>
                  <a:pt x="2248604" y="3288475"/>
                  <a:pt x="1965793" y="3115873"/>
                </a:cubicBezTo>
                <a:cubicBezTo>
                  <a:pt x="1692733" y="2949223"/>
                  <a:pt x="1408771" y="2866892"/>
                  <a:pt x="1187140" y="2874272"/>
                </a:cubicBezTo>
                <a:lnTo>
                  <a:pt x="1102375" y="2882353"/>
                </a:lnTo>
                <a:lnTo>
                  <a:pt x="1096470" y="2886778"/>
                </a:lnTo>
                <a:lnTo>
                  <a:pt x="994951" y="2942378"/>
                </a:lnTo>
                <a:lnTo>
                  <a:pt x="977538" y="2952616"/>
                </a:lnTo>
                <a:cubicBezTo>
                  <a:pt x="690820" y="3094618"/>
                  <a:pt x="339714" y="3090613"/>
                  <a:pt x="46328" y="2911558"/>
                </a:cubicBezTo>
                <a:lnTo>
                  <a:pt x="1" y="2878176"/>
                </a:lnTo>
                <a:lnTo>
                  <a:pt x="0" y="1926001"/>
                </a:lnTo>
                <a:lnTo>
                  <a:pt x="1" y="1926000"/>
                </a:lnTo>
                <a:lnTo>
                  <a:pt x="1" y="1257695"/>
                </a:lnTo>
                <a:cubicBezTo>
                  <a:pt x="19193" y="1243150"/>
                  <a:pt x="40119" y="1230971"/>
                  <a:pt x="61658" y="1219491"/>
                </a:cubicBezTo>
                <a:cubicBezTo>
                  <a:pt x="202725" y="1144303"/>
                  <a:pt x="354052" y="1107642"/>
                  <a:pt x="503519" y="1105956"/>
                </a:cubicBezTo>
                <a:lnTo>
                  <a:pt x="569031" y="1109032"/>
                </a:lnTo>
                <a:lnTo>
                  <a:pt x="585555" y="1107907"/>
                </a:lnTo>
                <a:cubicBezTo>
                  <a:pt x="745397" y="1109762"/>
                  <a:pt x="895722" y="1150334"/>
                  <a:pt x="1027609" y="1220683"/>
                </a:cubicBezTo>
                <a:lnTo>
                  <a:pt x="1039650" y="1228036"/>
                </a:lnTo>
                <a:lnTo>
                  <a:pt x="1128582" y="1237940"/>
                </a:lnTo>
                <a:cubicBezTo>
                  <a:pt x="1344181" y="1248064"/>
                  <a:pt x="1616580" y="1181625"/>
                  <a:pt x="1883635" y="1039286"/>
                </a:cubicBezTo>
                <a:cubicBezTo>
                  <a:pt x="2178277" y="882244"/>
                  <a:pt x="2399846" y="668293"/>
                  <a:pt x="2499782" y="465499"/>
                </a:cubicBezTo>
                <a:cubicBezTo>
                  <a:pt x="2510996" y="414732"/>
                  <a:pt x="2529280" y="365696"/>
                  <a:pt x="2553672" y="319609"/>
                </a:cubicBezTo>
                <a:lnTo>
                  <a:pt x="2555163" y="313440"/>
                </a:lnTo>
                <a:lnTo>
                  <a:pt x="2558302" y="311766"/>
                </a:lnTo>
                <a:cubicBezTo>
                  <a:pt x="2612273" y="212630"/>
                  <a:pt x="2695012" y="127817"/>
                  <a:pt x="2802058" y="70763"/>
                </a:cubicBezTo>
                <a:cubicBezTo>
                  <a:pt x="2893611" y="21965"/>
                  <a:pt x="2992110" y="-751"/>
                  <a:pt x="3089036" y="19"/>
                </a:cubicBezTo>
                <a:close/>
              </a:path>
            </a:pathLst>
          </a:custGeom>
          <a:solidFill>
            <a:schemeClr val="accent1">
              <a:lumMod val="20000"/>
              <a:lumOff val="80000"/>
            </a:schemeClr>
          </a:solidFill>
          <a:ln w="25400" cap="flat" cmpd="sng" algn="ctr">
            <a:noFill/>
            <a:prstDash val="solid"/>
          </a:ln>
          <a:effectLst/>
        </p:spPr>
        <p:txBody>
          <a:bodyPr wrap="square" rtlCol="0" anchor="ctr">
            <a:noAutofit/>
          </a:bodyPr>
          <a:lstStyle/>
          <a:p>
            <a:pPr algn="ctr"/>
            <a:endParaRPr lang="zh-CN" altLang="en-US" kern="0">
              <a:solidFill>
                <a:sysClr val="window" lastClr="FFFFFF"/>
              </a:solidFill>
              <a:latin typeface="Calibri" panose="020F0502020204030204"/>
              <a:ea typeface="宋体" panose="02010600030101010101" pitchFamily="2" charset="-122"/>
            </a:endParaRPr>
          </a:p>
        </p:txBody>
      </p:sp>
      <p:sp>
        <p:nvSpPr>
          <p:cNvPr id="19" name="矩形 18"/>
          <p:cNvSpPr/>
          <p:nvPr/>
        </p:nvSpPr>
        <p:spPr>
          <a:xfrm>
            <a:off x="407963" y="2476644"/>
            <a:ext cx="2222695" cy="3319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flipH="1">
            <a:off x="3751554" y="1910405"/>
            <a:ext cx="1115267" cy="1115266"/>
          </a:xfrm>
          <a:prstGeom prst="ellipse">
            <a:avLst/>
          </a:prstGeom>
          <a:solidFill>
            <a:schemeClr val="accent2"/>
          </a:solidFill>
          <a:ln w="19050" cap="flat" cmpd="sng" algn="ctr">
            <a:noFill/>
            <a:prstDash val="solid"/>
          </a:ln>
          <a:effectLst/>
        </p:spPr>
        <p:txBody>
          <a:bodyPr lIns="0" tIns="0" rIns="0" bIns="0" rtlCol="0" anchor="ctr"/>
          <a:lstStyle/>
          <a:p>
            <a:pPr algn="ctr">
              <a:defRPr/>
            </a:pPr>
            <a:r>
              <a:rPr lang="en-US" altLang="zh-CN" sz="3600" kern="0" dirty="0">
                <a:solidFill>
                  <a:schemeClr val="bg1"/>
                </a:solidFill>
                <a:latin typeface="Arial" panose="020B0604020202020204" pitchFamily="34" charset="0"/>
                <a:ea typeface="宋体" panose="02010600030101010101" pitchFamily="2" charset="-122"/>
                <a:cs typeface="Arial" panose="020B0604020202020204" pitchFamily="34" charset="0"/>
              </a:rPr>
              <a:t>01</a:t>
            </a:r>
            <a:endParaRPr lang="zh-CN" altLang="en-US" sz="3600" kern="0" dirty="0">
              <a:solidFill>
                <a:schemeClr val="bg1"/>
              </a:solidFill>
              <a:latin typeface="Arial" panose="020B0604020202020204" pitchFamily="34" charset="0"/>
              <a:ea typeface="宋体" panose="02010600030101010101" pitchFamily="2" charset="-122"/>
              <a:cs typeface="Arial" panose="020B0604020202020204" pitchFamily="34" charset="0"/>
            </a:endParaRPr>
          </a:p>
        </p:txBody>
      </p:sp>
      <p:sp>
        <p:nvSpPr>
          <p:cNvPr id="21" name="椭圆 20"/>
          <p:cNvSpPr/>
          <p:nvPr/>
        </p:nvSpPr>
        <p:spPr>
          <a:xfrm flipH="1">
            <a:off x="3770060" y="5238649"/>
            <a:ext cx="1115267" cy="1115266"/>
          </a:xfrm>
          <a:prstGeom prst="ellipse">
            <a:avLst/>
          </a:prstGeom>
          <a:solidFill>
            <a:schemeClr val="accent4"/>
          </a:solidFill>
          <a:ln w="19050" cap="flat" cmpd="sng" algn="ctr">
            <a:noFill/>
            <a:prstDash val="solid"/>
          </a:ln>
          <a:effectLst/>
        </p:spPr>
        <p:txBody>
          <a:bodyPr lIns="0" tIns="0" rIns="0" bIns="0" rtlCol="0" anchor="ctr"/>
          <a:lstStyle/>
          <a:p>
            <a:pPr algn="ctr">
              <a:defRPr/>
            </a:pPr>
            <a:r>
              <a:rPr lang="en-US" altLang="zh-CN" sz="3600" kern="0" dirty="0">
                <a:solidFill>
                  <a:schemeClr val="bg1"/>
                </a:solidFill>
                <a:latin typeface="Arial" panose="020B0604020202020204" pitchFamily="34" charset="0"/>
                <a:ea typeface="宋体" panose="02010600030101010101" pitchFamily="2" charset="-122"/>
                <a:cs typeface="Arial" panose="020B0604020202020204" pitchFamily="34" charset="0"/>
              </a:rPr>
              <a:t>03</a:t>
            </a:r>
            <a:endParaRPr lang="zh-CN" altLang="en-US" sz="3600" kern="0" dirty="0">
              <a:solidFill>
                <a:schemeClr val="bg1"/>
              </a:solidFill>
              <a:latin typeface="Arial" panose="020B0604020202020204" pitchFamily="34" charset="0"/>
              <a:ea typeface="宋体" panose="02010600030101010101" pitchFamily="2" charset="-122"/>
              <a:cs typeface="Arial" panose="020B0604020202020204" pitchFamily="34" charset="0"/>
            </a:endParaRPr>
          </a:p>
        </p:txBody>
      </p:sp>
      <p:sp>
        <p:nvSpPr>
          <p:cNvPr id="22" name="椭圆 21"/>
          <p:cNvSpPr/>
          <p:nvPr/>
        </p:nvSpPr>
        <p:spPr>
          <a:xfrm flipH="1">
            <a:off x="4249028" y="3510207"/>
            <a:ext cx="1115267" cy="1115266"/>
          </a:xfrm>
          <a:prstGeom prst="ellipse">
            <a:avLst/>
          </a:prstGeom>
          <a:solidFill>
            <a:schemeClr val="accent3"/>
          </a:solidFill>
          <a:ln w="19050" cap="flat" cmpd="sng" algn="ctr">
            <a:noFill/>
            <a:prstDash val="solid"/>
          </a:ln>
          <a:effectLst/>
        </p:spPr>
        <p:txBody>
          <a:bodyPr lIns="0" tIns="0" rIns="0" bIns="0" rtlCol="0" anchor="ctr"/>
          <a:lstStyle/>
          <a:p>
            <a:pPr algn="ctr">
              <a:defRPr/>
            </a:pPr>
            <a:r>
              <a:rPr lang="en-US" altLang="zh-CN" sz="3600" kern="0" dirty="0">
                <a:solidFill>
                  <a:schemeClr val="bg1"/>
                </a:solidFill>
                <a:latin typeface="Arial" panose="020B0604020202020204" pitchFamily="34" charset="0"/>
                <a:ea typeface="宋体" panose="02010600030101010101" pitchFamily="2" charset="-122"/>
                <a:cs typeface="Arial" panose="020B0604020202020204" pitchFamily="34" charset="0"/>
              </a:rPr>
              <a:t>02</a:t>
            </a:r>
            <a:endParaRPr lang="zh-CN" altLang="en-US" sz="3600" kern="0" dirty="0">
              <a:solidFill>
                <a:schemeClr val="bg1"/>
              </a:solidFill>
              <a:latin typeface="Arial" panose="020B0604020202020204" pitchFamily="34" charset="0"/>
              <a:ea typeface="宋体" panose="02010600030101010101" pitchFamily="2" charset="-122"/>
              <a:cs typeface="Arial" panose="020B0604020202020204" pitchFamily="34" charset="0"/>
            </a:endParaRPr>
          </a:p>
        </p:txBody>
      </p:sp>
      <p:sp>
        <p:nvSpPr>
          <p:cNvPr id="23" name="圆角矩形 38"/>
          <p:cNvSpPr/>
          <p:nvPr/>
        </p:nvSpPr>
        <p:spPr>
          <a:xfrm>
            <a:off x="5821552" y="1704895"/>
            <a:ext cx="5786197"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4" name="圆角矩形 38"/>
          <p:cNvSpPr/>
          <p:nvPr/>
        </p:nvSpPr>
        <p:spPr>
          <a:xfrm>
            <a:off x="5821552" y="3428141"/>
            <a:ext cx="5786197"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5" name="圆角矩形 38"/>
          <p:cNvSpPr/>
          <p:nvPr/>
        </p:nvSpPr>
        <p:spPr>
          <a:xfrm>
            <a:off x="5821552" y="5151387"/>
            <a:ext cx="5786197"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6" name="KSO_Shape"/>
          <p:cNvSpPr/>
          <p:nvPr/>
        </p:nvSpPr>
        <p:spPr bwMode="auto">
          <a:xfrm>
            <a:off x="716876" y="3318321"/>
            <a:ext cx="1604868" cy="1636620"/>
          </a:xfrm>
          <a:custGeom>
            <a:avLst/>
            <a:gdLst>
              <a:gd name="T0" fmla="*/ 863600 w 3175"/>
              <a:gd name="T1" fmla="*/ 866837 h 3238"/>
              <a:gd name="T2" fmla="*/ 899190 w 3175"/>
              <a:gd name="T3" fmla="*/ 804563 h 3238"/>
              <a:gd name="T4" fmla="*/ 630044 w 3175"/>
              <a:gd name="T5" fmla="*/ 648877 h 3238"/>
              <a:gd name="T6" fmla="*/ 593899 w 3175"/>
              <a:gd name="T7" fmla="*/ 711151 h 3238"/>
              <a:gd name="T8" fmla="*/ 481570 w 3175"/>
              <a:gd name="T9" fmla="*/ 646097 h 3238"/>
              <a:gd name="T10" fmla="*/ 412059 w 3175"/>
              <a:gd name="T11" fmla="*/ 892414 h 3238"/>
              <a:gd name="T12" fmla="*/ 886400 w 3175"/>
              <a:gd name="T13" fmla="*/ 1366700 h 3238"/>
              <a:gd name="T14" fmla="*/ 1262869 w 3175"/>
              <a:gd name="T15" fmla="*/ 1180433 h 3238"/>
              <a:gd name="T16" fmla="*/ 1145535 w 3175"/>
              <a:gd name="T17" fmla="*/ 1180433 h 3238"/>
              <a:gd name="T18" fmla="*/ 963139 w 3175"/>
              <a:gd name="T19" fmla="*/ 998058 h 3238"/>
              <a:gd name="T20" fmla="*/ 1765570 w 3175"/>
              <a:gd name="T21" fmla="*/ 998058 h 3238"/>
              <a:gd name="T22" fmla="*/ 1583174 w 3175"/>
              <a:gd name="T23" fmla="*/ 1180433 h 3238"/>
              <a:gd name="T24" fmla="*/ 1463060 w 3175"/>
              <a:gd name="T25" fmla="*/ 1180433 h 3238"/>
              <a:gd name="T26" fmla="*/ 1035986 w 3175"/>
              <a:gd name="T27" fmla="*/ 1520162 h 3238"/>
              <a:gd name="T28" fmla="*/ 1035986 w 3175"/>
              <a:gd name="T29" fmla="*/ 1654719 h 3238"/>
              <a:gd name="T30" fmla="*/ 1175008 w 3175"/>
              <a:gd name="T31" fmla="*/ 1654719 h 3238"/>
              <a:gd name="T32" fmla="*/ 1255084 w 3175"/>
              <a:gd name="T33" fmla="*/ 1800397 h 3238"/>
              <a:gd name="T34" fmla="*/ 522164 w 3175"/>
              <a:gd name="T35" fmla="*/ 1800397 h 3238"/>
              <a:gd name="T36" fmla="*/ 598348 w 3175"/>
              <a:gd name="T37" fmla="*/ 1654719 h 3238"/>
              <a:gd name="T38" fmla="*/ 744042 w 3175"/>
              <a:gd name="T39" fmla="*/ 1654719 h 3238"/>
              <a:gd name="T40" fmla="*/ 744042 w 3175"/>
              <a:gd name="T41" fmla="*/ 1521830 h 3238"/>
              <a:gd name="T42" fmla="*/ 240785 w 3175"/>
              <a:gd name="T43" fmla="*/ 892414 h 3238"/>
              <a:gd name="T44" fmla="*/ 333095 w 3175"/>
              <a:gd name="T45" fmla="*/ 560469 h 3238"/>
              <a:gd name="T46" fmla="*/ 288052 w 3175"/>
              <a:gd name="T47" fmla="*/ 534336 h 3238"/>
              <a:gd name="T48" fmla="*/ 323641 w 3175"/>
              <a:gd name="T49" fmla="*/ 472062 h 3238"/>
              <a:gd name="T50" fmla="*/ 197966 w 3175"/>
              <a:gd name="T51" fmla="*/ 399779 h 3238"/>
              <a:gd name="T52" fmla="*/ 197966 w 3175"/>
              <a:gd name="T53" fmla="*/ 400335 h 3238"/>
              <a:gd name="T54" fmla="*/ 0 w 3175"/>
              <a:gd name="T55" fmla="*/ 368086 h 3238"/>
              <a:gd name="T56" fmla="*/ 212981 w 3175"/>
              <a:gd name="T57" fmla="*/ 0 h 3238"/>
              <a:gd name="T58" fmla="*/ 341992 w 3175"/>
              <a:gd name="T59" fmla="*/ 150126 h 3238"/>
              <a:gd name="T60" fmla="*/ 340324 w 3175"/>
              <a:gd name="T61" fmla="*/ 153462 h 3238"/>
              <a:gd name="T62" fmla="*/ 465999 w 3175"/>
              <a:gd name="T63" fmla="*/ 225745 h 3238"/>
              <a:gd name="T64" fmla="*/ 500477 w 3175"/>
              <a:gd name="T65" fmla="*/ 166250 h 3238"/>
              <a:gd name="T66" fmla="*/ 806323 w 3175"/>
              <a:gd name="T67" fmla="*/ 343065 h 3238"/>
              <a:gd name="T68" fmla="*/ 772402 w 3175"/>
              <a:gd name="T69" fmla="*/ 402559 h 3238"/>
              <a:gd name="T70" fmla="*/ 1041547 w 3175"/>
              <a:gd name="T71" fmla="*/ 558245 h 3238"/>
              <a:gd name="T72" fmla="*/ 1076025 w 3175"/>
              <a:gd name="T73" fmla="*/ 498751 h 3238"/>
              <a:gd name="T74" fmla="*/ 1238401 w 3175"/>
              <a:gd name="T75" fmla="*/ 592163 h 3238"/>
              <a:gd name="T76" fmla="*/ 1025421 w 3175"/>
              <a:gd name="T77" fmla="*/ 960249 h 3238"/>
              <a:gd name="T78" fmla="*/ 863600 w 3175"/>
              <a:gd name="T79" fmla="*/ 866837 h 32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175" h="3238">
                <a:moveTo>
                  <a:pt x="1553" y="1559"/>
                </a:moveTo>
                <a:cubicBezTo>
                  <a:pt x="1617" y="1447"/>
                  <a:pt x="1617" y="1447"/>
                  <a:pt x="1617" y="1447"/>
                </a:cubicBezTo>
                <a:cubicBezTo>
                  <a:pt x="1133" y="1167"/>
                  <a:pt x="1133" y="1167"/>
                  <a:pt x="1133" y="1167"/>
                </a:cubicBezTo>
                <a:cubicBezTo>
                  <a:pt x="1068" y="1279"/>
                  <a:pt x="1068" y="1279"/>
                  <a:pt x="1068" y="1279"/>
                </a:cubicBezTo>
                <a:cubicBezTo>
                  <a:pt x="866" y="1162"/>
                  <a:pt x="866" y="1162"/>
                  <a:pt x="866" y="1162"/>
                </a:cubicBezTo>
                <a:cubicBezTo>
                  <a:pt x="787" y="1291"/>
                  <a:pt x="741" y="1443"/>
                  <a:pt x="741" y="1605"/>
                </a:cubicBezTo>
                <a:cubicBezTo>
                  <a:pt x="741" y="2076"/>
                  <a:pt x="1123" y="2458"/>
                  <a:pt x="1594" y="2458"/>
                </a:cubicBezTo>
                <a:cubicBezTo>
                  <a:pt x="1870" y="2458"/>
                  <a:pt x="2115" y="2326"/>
                  <a:pt x="2271" y="2123"/>
                </a:cubicBezTo>
                <a:cubicBezTo>
                  <a:pt x="2060" y="2123"/>
                  <a:pt x="2060" y="2123"/>
                  <a:pt x="2060" y="2123"/>
                </a:cubicBezTo>
                <a:cubicBezTo>
                  <a:pt x="1879" y="2123"/>
                  <a:pt x="1732" y="1976"/>
                  <a:pt x="1732" y="1795"/>
                </a:cubicBezTo>
                <a:cubicBezTo>
                  <a:pt x="2332" y="1795"/>
                  <a:pt x="2650" y="1795"/>
                  <a:pt x="3175" y="1795"/>
                </a:cubicBezTo>
                <a:cubicBezTo>
                  <a:pt x="3175" y="1976"/>
                  <a:pt x="3028" y="2123"/>
                  <a:pt x="2847" y="2123"/>
                </a:cubicBezTo>
                <a:cubicBezTo>
                  <a:pt x="2631" y="2123"/>
                  <a:pt x="2631" y="2123"/>
                  <a:pt x="2631" y="2123"/>
                </a:cubicBezTo>
                <a:cubicBezTo>
                  <a:pt x="2480" y="2426"/>
                  <a:pt x="2200" y="2654"/>
                  <a:pt x="1863" y="2734"/>
                </a:cubicBezTo>
                <a:cubicBezTo>
                  <a:pt x="1863" y="2976"/>
                  <a:pt x="1863" y="2976"/>
                  <a:pt x="1863" y="2976"/>
                </a:cubicBezTo>
                <a:cubicBezTo>
                  <a:pt x="1863" y="2976"/>
                  <a:pt x="1988" y="2976"/>
                  <a:pt x="2113" y="2976"/>
                </a:cubicBezTo>
                <a:cubicBezTo>
                  <a:pt x="2239" y="2976"/>
                  <a:pt x="2257" y="3238"/>
                  <a:pt x="2257" y="3238"/>
                </a:cubicBezTo>
                <a:cubicBezTo>
                  <a:pt x="939" y="3238"/>
                  <a:pt x="939" y="3238"/>
                  <a:pt x="939" y="3238"/>
                </a:cubicBezTo>
                <a:cubicBezTo>
                  <a:pt x="939" y="3238"/>
                  <a:pt x="918" y="2976"/>
                  <a:pt x="1076" y="2976"/>
                </a:cubicBezTo>
                <a:cubicBezTo>
                  <a:pt x="1235" y="2976"/>
                  <a:pt x="1338" y="2976"/>
                  <a:pt x="1338" y="2976"/>
                </a:cubicBezTo>
                <a:cubicBezTo>
                  <a:pt x="1338" y="2737"/>
                  <a:pt x="1338" y="2737"/>
                  <a:pt x="1338" y="2737"/>
                </a:cubicBezTo>
                <a:cubicBezTo>
                  <a:pt x="821" y="2620"/>
                  <a:pt x="433" y="2158"/>
                  <a:pt x="433" y="1605"/>
                </a:cubicBezTo>
                <a:cubicBezTo>
                  <a:pt x="433" y="1386"/>
                  <a:pt x="494" y="1183"/>
                  <a:pt x="599" y="1008"/>
                </a:cubicBezTo>
                <a:cubicBezTo>
                  <a:pt x="518" y="961"/>
                  <a:pt x="518" y="961"/>
                  <a:pt x="518" y="961"/>
                </a:cubicBezTo>
                <a:cubicBezTo>
                  <a:pt x="582" y="849"/>
                  <a:pt x="582" y="849"/>
                  <a:pt x="582" y="849"/>
                </a:cubicBezTo>
                <a:cubicBezTo>
                  <a:pt x="356" y="719"/>
                  <a:pt x="356" y="719"/>
                  <a:pt x="356" y="719"/>
                </a:cubicBezTo>
                <a:cubicBezTo>
                  <a:pt x="356" y="720"/>
                  <a:pt x="356" y="720"/>
                  <a:pt x="356" y="720"/>
                </a:cubicBezTo>
                <a:cubicBezTo>
                  <a:pt x="0" y="662"/>
                  <a:pt x="0" y="662"/>
                  <a:pt x="0" y="662"/>
                </a:cubicBezTo>
                <a:cubicBezTo>
                  <a:pt x="383" y="0"/>
                  <a:pt x="383" y="0"/>
                  <a:pt x="383" y="0"/>
                </a:cubicBezTo>
                <a:cubicBezTo>
                  <a:pt x="615" y="270"/>
                  <a:pt x="615" y="270"/>
                  <a:pt x="615" y="270"/>
                </a:cubicBezTo>
                <a:cubicBezTo>
                  <a:pt x="612" y="276"/>
                  <a:pt x="612" y="276"/>
                  <a:pt x="612" y="276"/>
                </a:cubicBezTo>
                <a:cubicBezTo>
                  <a:pt x="838" y="406"/>
                  <a:pt x="838" y="406"/>
                  <a:pt x="838" y="406"/>
                </a:cubicBezTo>
                <a:cubicBezTo>
                  <a:pt x="900" y="299"/>
                  <a:pt x="900" y="299"/>
                  <a:pt x="900" y="299"/>
                </a:cubicBezTo>
                <a:cubicBezTo>
                  <a:pt x="1450" y="617"/>
                  <a:pt x="1450" y="617"/>
                  <a:pt x="1450" y="617"/>
                </a:cubicBezTo>
                <a:cubicBezTo>
                  <a:pt x="1389" y="724"/>
                  <a:pt x="1389" y="724"/>
                  <a:pt x="1389" y="724"/>
                </a:cubicBezTo>
                <a:cubicBezTo>
                  <a:pt x="1873" y="1004"/>
                  <a:pt x="1873" y="1004"/>
                  <a:pt x="1873" y="1004"/>
                </a:cubicBezTo>
                <a:cubicBezTo>
                  <a:pt x="1935" y="897"/>
                  <a:pt x="1935" y="897"/>
                  <a:pt x="1935" y="897"/>
                </a:cubicBezTo>
                <a:cubicBezTo>
                  <a:pt x="2227" y="1065"/>
                  <a:pt x="2227" y="1065"/>
                  <a:pt x="2227" y="1065"/>
                </a:cubicBezTo>
                <a:cubicBezTo>
                  <a:pt x="1844" y="1727"/>
                  <a:pt x="1844" y="1727"/>
                  <a:pt x="1844" y="1727"/>
                </a:cubicBezTo>
                <a:lnTo>
                  <a:pt x="1553" y="1559"/>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0" name="Freeform 21"/>
          <p:cNvSpPr/>
          <p:nvPr/>
        </p:nvSpPr>
        <p:spPr bwMode="auto">
          <a:xfrm>
            <a:off x="831929" y="1965282"/>
            <a:ext cx="1912101" cy="1912101"/>
          </a:xfrm>
          <a:prstGeom prst="ellipse">
            <a:avLst/>
          </a:pr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endParaRPr lang="zh-CN" altLang="en-US" kern="0">
              <a:solidFill>
                <a:prstClr val="white"/>
              </a:solidFill>
            </a:endParaRPr>
          </a:p>
        </p:txBody>
      </p:sp>
      <p:sp>
        <p:nvSpPr>
          <p:cNvPr id="22" name="Freeform 21"/>
          <p:cNvSpPr/>
          <p:nvPr/>
        </p:nvSpPr>
        <p:spPr bwMode="auto">
          <a:xfrm>
            <a:off x="3748393" y="1965282"/>
            <a:ext cx="1912101" cy="1912101"/>
          </a:xfrm>
          <a:prstGeom prst="ellipse">
            <a:avLst/>
          </a:prstGeom>
          <a:solidFill>
            <a:schemeClr val="accent2"/>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endParaRPr lang="zh-CN" altLang="en-US" kern="0">
              <a:solidFill>
                <a:prstClr val="white"/>
              </a:solidFill>
            </a:endParaRPr>
          </a:p>
        </p:txBody>
      </p:sp>
      <p:sp>
        <p:nvSpPr>
          <p:cNvPr id="23" name="KSO_Shape"/>
          <p:cNvSpPr/>
          <p:nvPr/>
        </p:nvSpPr>
        <p:spPr bwMode="auto">
          <a:xfrm>
            <a:off x="4319386" y="2360568"/>
            <a:ext cx="770116" cy="1121528"/>
          </a:xfrm>
          <a:custGeom>
            <a:avLst/>
            <a:gdLst>
              <a:gd name="T0" fmla="*/ 846755 w 4439"/>
              <a:gd name="T1" fmla="*/ 733328 h 6458"/>
              <a:gd name="T2" fmla="*/ 824953 w 4439"/>
              <a:gd name="T3" fmla="*/ 769906 h 6458"/>
              <a:gd name="T4" fmla="*/ 806097 w 4439"/>
              <a:gd name="T5" fmla="*/ 743357 h 6458"/>
              <a:gd name="T6" fmla="*/ 797258 w 4439"/>
              <a:gd name="T7" fmla="*/ 133037 h 6458"/>
              <a:gd name="T8" fmla="*/ 792839 w 4439"/>
              <a:gd name="T9" fmla="*/ 67256 h 6458"/>
              <a:gd name="T10" fmla="*/ 773688 w 4439"/>
              <a:gd name="T11" fmla="*/ 30678 h 6458"/>
              <a:gd name="T12" fmla="*/ 733030 w 4439"/>
              <a:gd name="T13" fmla="*/ 3835 h 6458"/>
              <a:gd name="T14" fmla="*/ 671158 w 4439"/>
              <a:gd name="T15" fmla="*/ 8849 h 6458"/>
              <a:gd name="T16" fmla="*/ 642579 w 4439"/>
              <a:gd name="T17" fmla="*/ 33038 h 6458"/>
              <a:gd name="T18" fmla="*/ 624902 w 4439"/>
              <a:gd name="T19" fmla="*/ 73156 h 6458"/>
              <a:gd name="T20" fmla="*/ 616358 w 4439"/>
              <a:gd name="T21" fmla="*/ 710319 h 6458"/>
              <a:gd name="T22" fmla="*/ 613117 w 4439"/>
              <a:gd name="T23" fmla="*/ 747782 h 6458"/>
              <a:gd name="T24" fmla="*/ 597796 w 4439"/>
              <a:gd name="T25" fmla="*/ 750142 h 6458"/>
              <a:gd name="T26" fmla="*/ 586600 w 4439"/>
              <a:gd name="T27" fmla="*/ 723298 h 6458"/>
              <a:gd name="T28" fmla="*/ 494677 w 4439"/>
              <a:gd name="T29" fmla="*/ 208258 h 6458"/>
              <a:gd name="T30" fmla="*/ 455492 w 4439"/>
              <a:gd name="T31" fmla="*/ 166075 h 6458"/>
              <a:gd name="T32" fmla="*/ 393326 w 4439"/>
              <a:gd name="T33" fmla="*/ 164306 h 6458"/>
              <a:gd name="T34" fmla="*/ 365336 w 4439"/>
              <a:gd name="T35" fmla="*/ 187609 h 6458"/>
              <a:gd name="T36" fmla="*/ 351194 w 4439"/>
              <a:gd name="T37" fmla="*/ 224777 h 6458"/>
              <a:gd name="T38" fmla="*/ 401870 w 4439"/>
              <a:gd name="T39" fmla="*/ 785540 h 6458"/>
              <a:gd name="T40" fmla="*/ 397451 w 4439"/>
              <a:gd name="T41" fmla="*/ 886719 h 6458"/>
              <a:gd name="T42" fmla="*/ 375943 w 4439"/>
              <a:gd name="T43" fmla="*/ 947190 h 6458"/>
              <a:gd name="T44" fmla="*/ 348837 w 4439"/>
              <a:gd name="T45" fmla="*/ 977574 h 6458"/>
              <a:gd name="T46" fmla="*/ 323794 w 4439"/>
              <a:gd name="T47" fmla="*/ 966954 h 6458"/>
              <a:gd name="T48" fmla="*/ 307000 w 4439"/>
              <a:gd name="T49" fmla="*/ 941586 h 6458"/>
              <a:gd name="T50" fmla="*/ 235701 w 4439"/>
              <a:gd name="T51" fmla="*/ 769021 h 6458"/>
              <a:gd name="T52" fmla="*/ 183552 w 4439"/>
              <a:gd name="T53" fmla="*/ 662827 h 6458"/>
              <a:gd name="T54" fmla="*/ 138474 w 4439"/>
              <a:gd name="T55" fmla="*/ 627724 h 6458"/>
              <a:gd name="T56" fmla="*/ 61282 w 4439"/>
              <a:gd name="T57" fmla="*/ 610910 h 6458"/>
              <a:gd name="T58" fmla="*/ 25338 w 4439"/>
              <a:gd name="T59" fmla="*/ 624184 h 6458"/>
              <a:gd name="T60" fmla="*/ 7071 w 4439"/>
              <a:gd name="T61" fmla="*/ 653092 h 6458"/>
              <a:gd name="T62" fmla="*/ 589 w 4439"/>
              <a:gd name="T63" fmla="*/ 672561 h 6458"/>
              <a:gd name="T64" fmla="*/ 41837 w 4439"/>
              <a:gd name="T65" fmla="*/ 770201 h 6458"/>
              <a:gd name="T66" fmla="*/ 66585 w 4439"/>
              <a:gd name="T67" fmla="*/ 908843 h 6458"/>
              <a:gd name="T68" fmla="*/ 84558 w 4439"/>
              <a:gd name="T69" fmla="*/ 983178 h 6458"/>
              <a:gd name="T70" fmla="*/ 124038 w 4439"/>
              <a:gd name="T71" fmla="*/ 1076983 h 6458"/>
              <a:gd name="T72" fmla="*/ 167348 w 4439"/>
              <a:gd name="T73" fmla="*/ 1206185 h 6458"/>
              <a:gd name="T74" fmla="*/ 187088 w 4439"/>
              <a:gd name="T75" fmla="*/ 1289076 h 6458"/>
              <a:gd name="T76" fmla="*/ 243361 w 4439"/>
              <a:gd name="T77" fmla="*/ 1434502 h 6458"/>
              <a:gd name="T78" fmla="*/ 303465 w 4439"/>
              <a:gd name="T79" fmla="*/ 1533616 h 6458"/>
              <a:gd name="T80" fmla="*/ 399513 w 4439"/>
              <a:gd name="T81" fmla="*/ 1625946 h 6458"/>
              <a:gd name="T82" fmla="*/ 456965 w 4439"/>
              <a:gd name="T83" fmla="*/ 1694382 h 6458"/>
              <a:gd name="T84" fmla="*/ 472580 w 4439"/>
              <a:gd name="T85" fmla="*/ 1761343 h 6458"/>
              <a:gd name="T86" fmla="*/ 1044449 w 4439"/>
              <a:gd name="T87" fmla="*/ 1695857 h 6458"/>
              <a:gd name="T88" fmla="*/ 1109562 w 4439"/>
              <a:gd name="T89" fmla="*/ 1600283 h 6458"/>
              <a:gd name="T90" fmla="*/ 1165541 w 4439"/>
              <a:gd name="T91" fmla="*/ 1447776 h 6458"/>
              <a:gd name="T92" fmla="*/ 1191468 w 4439"/>
              <a:gd name="T93" fmla="*/ 1281701 h 6458"/>
              <a:gd name="T94" fmla="*/ 1214154 w 4439"/>
              <a:gd name="T95" fmla="*/ 1001172 h 6458"/>
              <a:gd name="T96" fmla="*/ 1305783 w 4439"/>
              <a:gd name="T97" fmla="*/ 393802 h 6458"/>
              <a:gd name="T98" fmla="*/ 1305488 w 4439"/>
              <a:gd name="T99" fmla="*/ 351915 h 6458"/>
              <a:gd name="T100" fmla="*/ 1270427 w 4439"/>
              <a:gd name="T101" fmla="*/ 302358 h 6458"/>
              <a:gd name="T102" fmla="*/ 1210913 w 4439"/>
              <a:gd name="T103" fmla="*/ 299113 h 6458"/>
              <a:gd name="T104" fmla="*/ 1178210 w 4439"/>
              <a:gd name="T105" fmla="*/ 327136 h 6458"/>
              <a:gd name="T106" fmla="*/ 1160237 w 4439"/>
              <a:gd name="T107" fmla="*/ 368729 h 6458"/>
              <a:gd name="T108" fmla="*/ 1039441 w 4439"/>
              <a:gd name="T109" fmla="*/ 841586 h 6458"/>
              <a:gd name="T110" fmla="*/ 1024415 w 4439"/>
              <a:gd name="T111" fmla="*/ 820348 h 6458"/>
              <a:gd name="T112" fmla="*/ 1078626 w 4439"/>
              <a:gd name="T113" fmla="*/ 187019 h 6458"/>
              <a:gd name="T114" fmla="*/ 1076269 w 4439"/>
              <a:gd name="T115" fmla="*/ 147786 h 6458"/>
              <a:gd name="T116" fmla="*/ 1053583 w 4439"/>
              <a:gd name="T117" fmla="*/ 107669 h 6458"/>
              <a:gd name="T118" fmla="*/ 996425 w 4439"/>
              <a:gd name="T119" fmla="*/ 90265 h 6458"/>
              <a:gd name="T120" fmla="*/ 944866 w 4439"/>
              <a:gd name="T121" fmla="*/ 125368 h 6458"/>
              <a:gd name="T122" fmla="*/ 933081 w 4439"/>
              <a:gd name="T123" fmla="*/ 158111 h 64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439" h="6458">
                <a:moveTo>
                  <a:pt x="3167" y="536"/>
                </a:moveTo>
                <a:lnTo>
                  <a:pt x="3167" y="536"/>
                </a:lnTo>
                <a:lnTo>
                  <a:pt x="3145" y="675"/>
                </a:lnTo>
                <a:lnTo>
                  <a:pt x="3107" y="917"/>
                </a:lnTo>
                <a:lnTo>
                  <a:pt x="3010" y="1559"/>
                </a:lnTo>
                <a:lnTo>
                  <a:pt x="2879" y="2433"/>
                </a:lnTo>
                <a:lnTo>
                  <a:pt x="2876" y="2468"/>
                </a:lnTo>
                <a:lnTo>
                  <a:pt x="2874" y="2486"/>
                </a:lnTo>
                <a:lnTo>
                  <a:pt x="2870" y="2504"/>
                </a:lnTo>
                <a:lnTo>
                  <a:pt x="2866" y="2523"/>
                </a:lnTo>
                <a:lnTo>
                  <a:pt x="2859" y="2541"/>
                </a:lnTo>
                <a:lnTo>
                  <a:pt x="2851" y="2558"/>
                </a:lnTo>
                <a:lnTo>
                  <a:pt x="2841" y="2573"/>
                </a:lnTo>
                <a:lnTo>
                  <a:pt x="2829" y="2587"/>
                </a:lnTo>
                <a:lnTo>
                  <a:pt x="2816" y="2599"/>
                </a:lnTo>
                <a:lnTo>
                  <a:pt x="2800" y="2610"/>
                </a:lnTo>
                <a:lnTo>
                  <a:pt x="2782" y="2620"/>
                </a:lnTo>
                <a:lnTo>
                  <a:pt x="2770" y="2608"/>
                </a:lnTo>
                <a:lnTo>
                  <a:pt x="2760" y="2594"/>
                </a:lnTo>
                <a:lnTo>
                  <a:pt x="2751" y="2581"/>
                </a:lnTo>
                <a:lnTo>
                  <a:pt x="2745" y="2566"/>
                </a:lnTo>
                <a:lnTo>
                  <a:pt x="2741" y="2552"/>
                </a:lnTo>
                <a:lnTo>
                  <a:pt x="2738" y="2536"/>
                </a:lnTo>
                <a:lnTo>
                  <a:pt x="2736" y="2520"/>
                </a:lnTo>
                <a:lnTo>
                  <a:pt x="2736" y="2503"/>
                </a:lnTo>
                <a:lnTo>
                  <a:pt x="2736" y="2428"/>
                </a:lnTo>
                <a:lnTo>
                  <a:pt x="2735" y="2324"/>
                </a:lnTo>
                <a:lnTo>
                  <a:pt x="2733" y="2046"/>
                </a:lnTo>
                <a:lnTo>
                  <a:pt x="2728" y="1702"/>
                </a:lnTo>
                <a:lnTo>
                  <a:pt x="2722" y="1334"/>
                </a:lnTo>
                <a:lnTo>
                  <a:pt x="2711" y="670"/>
                </a:lnTo>
                <a:lnTo>
                  <a:pt x="2706" y="451"/>
                </a:lnTo>
                <a:lnTo>
                  <a:pt x="2705" y="356"/>
                </a:lnTo>
                <a:lnTo>
                  <a:pt x="2705" y="336"/>
                </a:lnTo>
                <a:lnTo>
                  <a:pt x="2705" y="317"/>
                </a:lnTo>
                <a:lnTo>
                  <a:pt x="2704" y="298"/>
                </a:lnTo>
                <a:lnTo>
                  <a:pt x="2702" y="279"/>
                </a:lnTo>
                <a:lnTo>
                  <a:pt x="2699" y="261"/>
                </a:lnTo>
                <a:lnTo>
                  <a:pt x="2695" y="244"/>
                </a:lnTo>
                <a:lnTo>
                  <a:pt x="2691" y="228"/>
                </a:lnTo>
                <a:lnTo>
                  <a:pt x="2686" y="212"/>
                </a:lnTo>
                <a:lnTo>
                  <a:pt x="2681" y="196"/>
                </a:lnTo>
                <a:lnTo>
                  <a:pt x="2674" y="181"/>
                </a:lnTo>
                <a:lnTo>
                  <a:pt x="2667" y="167"/>
                </a:lnTo>
                <a:lnTo>
                  <a:pt x="2661" y="153"/>
                </a:lnTo>
                <a:lnTo>
                  <a:pt x="2653" y="139"/>
                </a:lnTo>
                <a:lnTo>
                  <a:pt x="2644" y="127"/>
                </a:lnTo>
                <a:lnTo>
                  <a:pt x="2635" y="115"/>
                </a:lnTo>
                <a:lnTo>
                  <a:pt x="2626" y="104"/>
                </a:lnTo>
                <a:lnTo>
                  <a:pt x="2616" y="93"/>
                </a:lnTo>
                <a:lnTo>
                  <a:pt x="2606" y="83"/>
                </a:lnTo>
                <a:lnTo>
                  <a:pt x="2596" y="74"/>
                </a:lnTo>
                <a:lnTo>
                  <a:pt x="2585" y="64"/>
                </a:lnTo>
                <a:lnTo>
                  <a:pt x="2574" y="56"/>
                </a:lnTo>
                <a:lnTo>
                  <a:pt x="2562" y="48"/>
                </a:lnTo>
                <a:lnTo>
                  <a:pt x="2538" y="33"/>
                </a:lnTo>
                <a:lnTo>
                  <a:pt x="2513" y="22"/>
                </a:lnTo>
                <a:lnTo>
                  <a:pt x="2488" y="13"/>
                </a:lnTo>
                <a:lnTo>
                  <a:pt x="2462" y="7"/>
                </a:lnTo>
                <a:lnTo>
                  <a:pt x="2435" y="2"/>
                </a:lnTo>
                <a:lnTo>
                  <a:pt x="2409" y="0"/>
                </a:lnTo>
                <a:lnTo>
                  <a:pt x="2382" y="1"/>
                </a:lnTo>
                <a:lnTo>
                  <a:pt x="2355" y="4"/>
                </a:lnTo>
                <a:lnTo>
                  <a:pt x="2328" y="10"/>
                </a:lnTo>
                <a:lnTo>
                  <a:pt x="2303" y="19"/>
                </a:lnTo>
                <a:lnTo>
                  <a:pt x="2290" y="23"/>
                </a:lnTo>
                <a:lnTo>
                  <a:pt x="2278" y="30"/>
                </a:lnTo>
                <a:lnTo>
                  <a:pt x="2266" y="37"/>
                </a:lnTo>
                <a:lnTo>
                  <a:pt x="2253" y="43"/>
                </a:lnTo>
                <a:lnTo>
                  <a:pt x="2242" y="51"/>
                </a:lnTo>
                <a:lnTo>
                  <a:pt x="2231" y="59"/>
                </a:lnTo>
                <a:lnTo>
                  <a:pt x="2220" y="69"/>
                </a:lnTo>
                <a:lnTo>
                  <a:pt x="2210" y="78"/>
                </a:lnTo>
                <a:lnTo>
                  <a:pt x="2200" y="89"/>
                </a:lnTo>
                <a:lnTo>
                  <a:pt x="2190" y="100"/>
                </a:lnTo>
                <a:lnTo>
                  <a:pt x="2181" y="112"/>
                </a:lnTo>
                <a:lnTo>
                  <a:pt x="2172" y="124"/>
                </a:lnTo>
                <a:lnTo>
                  <a:pt x="2163" y="137"/>
                </a:lnTo>
                <a:lnTo>
                  <a:pt x="2155" y="151"/>
                </a:lnTo>
                <a:lnTo>
                  <a:pt x="2149" y="165"/>
                </a:lnTo>
                <a:lnTo>
                  <a:pt x="2142" y="181"/>
                </a:lnTo>
                <a:lnTo>
                  <a:pt x="2135" y="196"/>
                </a:lnTo>
                <a:lnTo>
                  <a:pt x="2130" y="213"/>
                </a:lnTo>
                <a:lnTo>
                  <a:pt x="2125" y="230"/>
                </a:lnTo>
                <a:lnTo>
                  <a:pt x="2121" y="248"/>
                </a:lnTo>
                <a:lnTo>
                  <a:pt x="2116" y="267"/>
                </a:lnTo>
                <a:lnTo>
                  <a:pt x="2114" y="286"/>
                </a:lnTo>
                <a:lnTo>
                  <a:pt x="2110" y="591"/>
                </a:lnTo>
                <a:lnTo>
                  <a:pt x="2101" y="1282"/>
                </a:lnTo>
                <a:lnTo>
                  <a:pt x="2097" y="1667"/>
                </a:lnTo>
                <a:lnTo>
                  <a:pt x="2094" y="2022"/>
                </a:lnTo>
                <a:lnTo>
                  <a:pt x="2092" y="2307"/>
                </a:lnTo>
                <a:lnTo>
                  <a:pt x="2092" y="2408"/>
                </a:lnTo>
                <a:lnTo>
                  <a:pt x="2093" y="2476"/>
                </a:lnTo>
                <a:lnTo>
                  <a:pt x="2093" y="2487"/>
                </a:lnTo>
                <a:lnTo>
                  <a:pt x="2093" y="2498"/>
                </a:lnTo>
                <a:lnTo>
                  <a:pt x="2092" y="2507"/>
                </a:lnTo>
                <a:lnTo>
                  <a:pt x="2090" y="2516"/>
                </a:lnTo>
                <a:lnTo>
                  <a:pt x="2087" y="2523"/>
                </a:lnTo>
                <a:lnTo>
                  <a:pt x="2084" y="2530"/>
                </a:lnTo>
                <a:lnTo>
                  <a:pt x="2081" y="2535"/>
                </a:lnTo>
                <a:lnTo>
                  <a:pt x="2077" y="2540"/>
                </a:lnTo>
                <a:lnTo>
                  <a:pt x="2074" y="2544"/>
                </a:lnTo>
                <a:lnTo>
                  <a:pt x="2069" y="2546"/>
                </a:lnTo>
                <a:lnTo>
                  <a:pt x="2065" y="2549"/>
                </a:lnTo>
                <a:lnTo>
                  <a:pt x="2059" y="2551"/>
                </a:lnTo>
                <a:lnTo>
                  <a:pt x="2055" y="2551"/>
                </a:lnTo>
                <a:lnTo>
                  <a:pt x="2049" y="2551"/>
                </a:lnTo>
                <a:lnTo>
                  <a:pt x="2039" y="2549"/>
                </a:lnTo>
                <a:lnTo>
                  <a:pt x="2029" y="2543"/>
                </a:lnTo>
                <a:lnTo>
                  <a:pt x="2019" y="2535"/>
                </a:lnTo>
                <a:lnTo>
                  <a:pt x="2010" y="2526"/>
                </a:lnTo>
                <a:lnTo>
                  <a:pt x="2003" y="2514"/>
                </a:lnTo>
                <a:lnTo>
                  <a:pt x="1997" y="2501"/>
                </a:lnTo>
                <a:lnTo>
                  <a:pt x="1992" y="2485"/>
                </a:lnTo>
                <a:lnTo>
                  <a:pt x="1991" y="2477"/>
                </a:lnTo>
                <a:lnTo>
                  <a:pt x="1990" y="2468"/>
                </a:lnTo>
                <a:lnTo>
                  <a:pt x="1990" y="2460"/>
                </a:lnTo>
                <a:lnTo>
                  <a:pt x="1991" y="2452"/>
                </a:lnTo>
                <a:lnTo>
                  <a:pt x="1705" y="812"/>
                </a:lnTo>
                <a:lnTo>
                  <a:pt x="1702" y="795"/>
                </a:lnTo>
                <a:lnTo>
                  <a:pt x="1700" y="779"/>
                </a:lnTo>
                <a:lnTo>
                  <a:pt x="1697" y="763"/>
                </a:lnTo>
                <a:lnTo>
                  <a:pt x="1694" y="748"/>
                </a:lnTo>
                <a:lnTo>
                  <a:pt x="1689" y="734"/>
                </a:lnTo>
                <a:lnTo>
                  <a:pt x="1685" y="719"/>
                </a:lnTo>
                <a:lnTo>
                  <a:pt x="1679" y="706"/>
                </a:lnTo>
                <a:lnTo>
                  <a:pt x="1673" y="693"/>
                </a:lnTo>
                <a:lnTo>
                  <a:pt x="1667" y="680"/>
                </a:lnTo>
                <a:lnTo>
                  <a:pt x="1660" y="668"/>
                </a:lnTo>
                <a:lnTo>
                  <a:pt x="1644" y="646"/>
                </a:lnTo>
                <a:lnTo>
                  <a:pt x="1628" y="625"/>
                </a:lnTo>
                <a:lnTo>
                  <a:pt x="1610" y="607"/>
                </a:lnTo>
                <a:lnTo>
                  <a:pt x="1590" y="590"/>
                </a:lnTo>
                <a:lnTo>
                  <a:pt x="1569" y="576"/>
                </a:lnTo>
                <a:lnTo>
                  <a:pt x="1546" y="563"/>
                </a:lnTo>
                <a:lnTo>
                  <a:pt x="1524" y="554"/>
                </a:lnTo>
                <a:lnTo>
                  <a:pt x="1501" y="547"/>
                </a:lnTo>
                <a:lnTo>
                  <a:pt x="1477" y="541"/>
                </a:lnTo>
                <a:lnTo>
                  <a:pt x="1453" y="538"/>
                </a:lnTo>
                <a:lnTo>
                  <a:pt x="1428" y="536"/>
                </a:lnTo>
                <a:lnTo>
                  <a:pt x="1405" y="538"/>
                </a:lnTo>
                <a:lnTo>
                  <a:pt x="1381" y="542"/>
                </a:lnTo>
                <a:lnTo>
                  <a:pt x="1358" y="548"/>
                </a:lnTo>
                <a:lnTo>
                  <a:pt x="1335" y="557"/>
                </a:lnTo>
                <a:lnTo>
                  <a:pt x="1314" y="567"/>
                </a:lnTo>
                <a:lnTo>
                  <a:pt x="1303" y="573"/>
                </a:lnTo>
                <a:lnTo>
                  <a:pt x="1293" y="580"/>
                </a:lnTo>
                <a:lnTo>
                  <a:pt x="1283" y="588"/>
                </a:lnTo>
                <a:lnTo>
                  <a:pt x="1274" y="597"/>
                </a:lnTo>
                <a:lnTo>
                  <a:pt x="1265" y="606"/>
                </a:lnTo>
                <a:lnTo>
                  <a:pt x="1256" y="615"/>
                </a:lnTo>
                <a:lnTo>
                  <a:pt x="1247" y="625"/>
                </a:lnTo>
                <a:lnTo>
                  <a:pt x="1240" y="636"/>
                </a:lnTo>
                <a:lnTo>
                  <a:pt x="1233" y="647"/>
                </a:lnTo>
                <a:lnTo>
                  <a:pt x="1225" y="659"/>
                </a:lnTo>
                <a:lnTo>
                  <a:pt x="1219" y="671"/>
                </a:lnTo>
                <a:lnTo>
                  <a:pt x="1213" y="685"/>
                </a:lnTo>
                <a:lnTo>
                  <a:pt x="1207" y="699"/>
                </a:lnTo>
                <a:lnTo>
                  <a:pt x="1203" y="714"/>
                </a:lnTo>
                <a:lnTo>
                  <a:pt x="1198" y="729"/>
                </a:lnTo>
                <a:lnTo>
                  <a:pt x="1195" y="745"/>
                </a:lnTo>
                <a:lnTo>
                  <a:pt x="1192" y="762"/>
                </a:lnTo>
                <a:lnTo>
                  <a:pt x="1189" y="780"/>
                </a:lnTo>
                <a:lnTo>
                  <a:pt x="1188" y="797"/>
                </a:lnTo>
                <a:lnTo>
                  <a:pt x="1187" y="815"/>
                </a:lnTo>
                <a:lnTo>
                  <a:pt x="1187" y="835"/>
                </a:lnTo>
                <a:lnTo>
                  <a:pt x="1187" y="855"/>
                </a:lnTo>
                <a:lnTo>
                  <a:pt x="1353" y="2568"/>
                </a:lnTo>
                <a:lnTo>
                  <a:pt x="1360" y="2617"/>
                </a:lnTo>
                <a:lnTo>
                  <a:pt x="1364" y="2663"/>
                </a:lnTo>
                <a:lnTo>
                  <a:pt x="1368" y="2709"/>
                </a:lnTo>
                <a:lnTo>
                  <a:pt x="1370" y="2753"/>
                </a:lnTo>
                <a:lnTo>
                  <a:pt x="1370" y="2795"/>
                </a:lnTo>
                <a:lnTo>
                  <a:pt x="1369" y="2834"/>
                </a:lnTo>
                <a:lnTo>
                  <a:pt x="1367" y="2872"/>
                </a:lnTo>
                <a:lnTo>
                  <a:pt x="1364" y="2909"/>
                </a:lnTo>
                <a:lnTo>
                  <a:pt x="1360" y="2942"/>
                </a:lnTo>
                <a:lnTo>
                  <a:pt x="1356" y="2976"/>
                </a:lnTo>
                <a:lnTo>
                  <a:pt x="1349" y="3006"/>
                </a:lnTo>
                <a:lnTo>
                  <a:pt x="1343" y="3035"/>
                </a:lnTo>
                <a:lnTo>
                  <a:pt x="1335" y="3063"/>
                </a:lnTo>
                <a:lnTo>
                  <a:pt x="1328" y="3088"/>
                </a:lnTo>
                <a:lnTo>
                  <a:pt x="1320" y="3113"/>
                </a:lnTo>
                <a:lnTo>
                  <a:pt x="1311" y="3135"/>
                </a:lnTo>
                <a:lnTo>
                  <a:pt x="1303" y="3156"/>
                </a:lnTo>
                <a:lnTo>
                  <a:pt x="1294" y="3177"/>
                </a:lnTo>
                <a:lnTo>
                  <a:pt x="1285" y="3194"/>
                </a:lnTo>
                <a:lnTo>
                  <a:pt x="1276" y="3211"/>
                </a:lnTo>
                <a:lnTo>
                  <a:pt x="1258" y="3240"/>
                </a:lnTo>
                <a:lnTo>
                  <a:pt x="1243" y="3264"/>
                </a:lnTo>
                <a:lnTo>
                  <a:pt x="1228" y="3281"/>
                </a:lnTo>
                <a:lnTo>
                  <a:pt x="1217" y="3294"/>
                </a:lnTo>
                <a:lnTo>
                  <a:pt x="1209" y="3303"/>
                </a:lnTo>
                <a:lnTo>
                  <a:pt x="1206" y="3306"/>
                </a:lnTo>
                <a:lnTo>
                  <a:pt x="1195" y="3309"/>
                </a:lnTo>
                <a:lnTo>
                  <a:pt x="1184" y="3314"/>
                </a:lnTo>
                <a:lnTo>
                  <a:pt x="1171" y="3311"/>
                </a:lnTo>
                <a:lnTo>
                  <a:pt x="1159" y="3309"/>
                </a:lnTo>
                <a:lnTo>
                  <a:pt x="1148" y="3306"/>
                </a:lnTo>
                <a:lnTo>
                  <a:pt x="1137" y="3301"/>
                </a:lnTo>
                <a:lnTo>
                  <a:pt x="1127" y="3297"/>
                </a:lnTo>
                <a:lnTo>
                  <a:pt x="1117" y="3291"/>
                </a:lnTo>
                <a:lnTo>
                  <a:pt x="1108" y="3285"/>
                </a:lnTo>
                <a:lnTo>
                  <a:pt x="1099" y="3278"/>
                </a:lnTo>
                <a:lnTo>
                  <a:pt x="1091" y="3270"/>
                </a:lnTo>
                <a:lnTo>
                  <a:pt x="1083" y="3261"/>
                </a:lnTo>
                <a:lnTo>
                  <a:pt x="1076" y="3252"/>
                </a:lnTo>
                <a:lnTo>
                  <a:pt x="1069" y="3242"/>
                </a:lnTo>
                <a:lnTo>
                  <a:pt x="1063" y="3232"/>
                </a:lnTo>
                <a:lnTo>
                  <a:pt x="1057" y="3221"/>
                </a:lnTo>
                <a:lnTo>
                  <a:pt x="1052" y="3209"/>
                </a:lnTo>
                <a:lnTo>
                  <a:pt x="1047" y="3195"/>
                </a:lnTo>
                <a:lnTo>
                  <a:pt x="1042" y="3192"/>
                </a:lnTo>
                <a:lnTo>
                  <a:pt x="1036" y="3180"/>
                </a:lnTo>
                <a:lnTo>
                  <a:pt x="1032" y="3177"/>
                </a:lnTo>
                <a:lnTo>
                  <a:pt x="943" y="2965"/>
                </a:lnTo>
                <a:lnTo>
                  <a:pt x="856" y="2753"/>
                </a:lnTo>
                <a:lnTo>
                  <a:pt x="841" y="2717"/>
                </a:lnTo>
                <a:lnTo>
                  <a:pt x="828" y="2681"/>
                </a:lnTo>
                <a:lnTo>
                  <a:pt x="800" y="2607"/>
                </a:lnTo>
                <a:lnTo>
                  <a:pt x="772" y="2531"/>
                </a:lnTo>
                <a:lnTo>
                  <a:pt x="757" y="2492"/>
                </a:lnTo>
                <a:lnTo>
                  <a:pt x="741" y="2455"/>
                </a:lnTo>
                <a:lnTo>
                  <a:pt x="724" y="2417"/>
                </a:lnTo>
                <a:lnTo>
                  <a:pt x="707" y="2381"/>
                </a:lnTo>
                <a:lnTo>
                  <a:pt x="688" y="2346"/>
                </a:lnTo>
                <a:lnTo>
                  <a:pt x="668" y="2311"/>
                </a:lnTo>
                <a:lnTo>
                  <a:pt x="646" y="2279"/>
                </a:lnTo>
                <a:lnTo>
                  <a:pt x="623" y="2247"/>
                </a:lnTo>
                <a:lnTo>
                  <a:pt x="610" y="2232"/>
                </a:lnTo>
                <a:lnTo>
                  <a:pt x="597" y="2217"/>
                </a:lnTo>
                <a:lnTo>
                  <a:pt x="584" y="2204"/>
                </a:lnTo>
                <a:lnTo>
                  <a:pt x="569" y="2191"/>
                </a:lnTo>
                <a:lnTo>
                  <a:pt x="547" y="2174"/>
                </a:lnTo>
                <a:lnTo>
                  <a:pt x="522" y="2157"/>
                </a:lnTo>
                <a:lnTo>
                  <a:pt x="497" y="2143"/>
                </a:lnTo>
                <a:lnTo>
                  <a:pt x="470" y="2128"/>
                </a:lnTo>
                <a:lnTo>
                  <a:pt x="442" y="2115"/>
                </a:lnTo>
                <a:lnTo>
                  <a:pt x="414" y="2104"/>
                </a:lnTo>
                <a:lnTo>
                  <a:pt x="385" y="2092"/>
                </a:lnTo>
                <a:lnTo>
                  <a:pt x="355" y="2085"/>
                </a:lnTo>
                <a:lnTo>
                  <a:pt x="326" y="2077"/>
                </a:lnTo>
                <a:lnTo>
                  <a:pt x="296" y="2072"/>
                </a:lnTo>
                <a:lnTo>
                  <a:pt x="266" y="2070"/>
                </a:lnTo>
                <a:lnTo>
                  <a:pt x="237" y="2069"/>
                </a:lnTo>
                <a:lnTo>
                  <a:pt x="208" y="2071"/>
                </a:lnTo>
                <a:lnTo>
                  <a:pt x="193" y="2073"/>
                </a:lnTo>
                <a:lnTo>
                  <a:pt x="179" y="2076"/>
                </a:lnTo>
                <a:lnTo>
                  <a:pt x="165" y="2079"/>
                </a:lnTo>
                <a:lnTo>
                  <a:pt x="152" y="2082"/>
                </a:lnTo>
                <a:lnTo>
                  <a:pt x="137" y="2088"/>
                </a:lnTo>
                <a:lnTo>
                  <a:pt x="125" y="2094"/>
                </a:lnTo>
                <a:lnTo>
                  <a:pt x="106" y="2102"/>
                </a:lnTo>
                <a:lnTo>
                  <a:pt x="86" y="2116"/>
                </a:lnTo>
                <a:lnTo>
                  <a:pt x="66" y="2130"/>
                </a:lnTo>
                <a:lnTo>
                  <a:pt x="57" y="2139"/>
                </a:lnTo>
                <a:lnTo>
                  <a:pt x="50" y="2147"/>
                </a:lnTo>
                <a:lnTo>
                  <a:pt x="46" y="2152"/>
                </a:lnTo>
                <a:lnTo>
                  <a:pt x="43" y="2158"/>
                </a:lnTo>
                <a:lnTo>
                  <a:pt x="36" y="2175"/>
                </a:lnTo>
                <a:lnTo>
                  <a:pt x="29" y="2194"/>
                </a:lnTo>
                <a:lnTo>
                  <a:pt x="24" y="2214"/>
                </a:lnTo>
                <a:lnTo>
                  <a:pt x="18" y="2233"/>
                </a:lnTo>
                <a:lnTo>
                  <a:pt x="12" y="2250"/>
                </a:lnTo>
                <a:lnTo>
                  <a:pt x="7" y="2262"/>
                </a:lnTo>
                <a:lnTo>
                  <a:pt x="5" y="2265"/>
                </a:lnTo>
                <a:lnTo>
                  <a:pt x="2" y="2268"/>
                </a:lnTo>
                <a:lnTo>
                  <a:pt x="1" y="2269"/>
                </a:lnTo>
                <a:lnTo>
                  <a:pt x="0" y="2271"/>
                </a:lnTo>
                <a:lnTo>
                  <a:pt x="2" y="2280"/>
                </a:lnTo>
                <a:lnTo>
                  <a:pt x="6" y="2293"/>
                </a:lnTo>
                <a:lnTo>
                  <a:pt x="11" y="2309"/>
                </a:lnTo>
                <a:lnTo>
                  <a:pt x="28" y="2349"/>
                </a:lnTo>
                <a:lnTo>
                  <a:pt x="49" y="2396"/>
                </a:lnTo>
                <a:lnTo>
                  <a:pt x="91" y="2484"/>
                </a:lnTo>
                <a:lnTo>
                  <a:pt x="114" y="2533"/>
                </a:lnTo>
                <a:lnTo>
                  <a:pt x="128" y="2572"/>
                </a:lnTo>
                <a:lnTo>
                  <a:pt x="142" y="2611"/>
                </a:lnTo>
                <a:lnTo>
                  <a:pt x="154" y="2650"/>
                </a:lnTo>
                <a:lnTo>
                  <a:pt x="164" y="2689"/>
                </a:lnTo>
                <a:lnTo>
                  <a:pt x="173" y="2728"/>
                </a:lnTo>
                <a:lnTo>
                  <a:pt x="180" y="2767"/>
                </a:lnTo>
                <a:lnTo>
                  <a:pt x="188" y="2806"/>
                </a:lnTo>
                <a:lnTo>
                  <a:pt x="193" y="2845"/>
                </a:lnTo>
                <a:lnTo>
                  <a:pt x="204" y="2923"/>
                </a:lnTo>
                <a:lnTo>
                  <a:pt x="214" y="3001"/>
                </a:lnTo>
                <a:lnTo>
                  <a:pt x="226" y="3081"/>
                </a:lnTo>
                <a:lnTo>
                  <a:pt x="232" y="3121"/>
                </a:lnTo>
                <a:lnTo>
                  <a:pt x="239" y="3160"/>
                </a:lnTo>
                <a:lnTo>
                  <a:pt x="248" y="3204"/>
                </a:lnTo>
                <a:lnTo>
                  <a:pt x="258" y="3248"/>
                </a:lnTo>
                <a:lnTo>
                  <a:pt x="265" y="3269"/>
                </a:lnTo>
                <a:lnTo>
                  <a:pt x="271" y="3290"/>
                </a:lnTo>
                <a:lnTo>
                  <a:pt x="278" y="3311"/>
                </a:lnTo>
                <a:lnTo>
                  <a:pt x="287" y="3333"/>
                </a:lnTo>
                <a:lnTo>
                  <a:pt x="302" y="3371"/>
                </a:lnTo>
                <a:lnTo>
                  <a:pt x="317" y="3411"/>
                </a:lnTo>
                <a:lnTo>
                  <a:pt x="348" y="3493"/>
                </a:lnTo>
                <a:lnTo>
                  <a:pt x="365" y="3535"/>
                </a:lnTo>
                <a:lnTo>
                  <a:pt x="382" y="3575"/>
                </a:lnTo>
                <a:lnTo>
                  <a:pt x="401" y="3614"/>
                </a:lnTo>
                <a:lnTo>
                  <a:pt x="410" y="3633"/>
                </a:lnTo>
                <a:lnTo>
                  <a:pt x="421" y="3651"/>
                </a:lnTo>
                <a:lnTo>
                  <a:pt x="508" y="3910"/>
                </a:lnTo>
                <a:lnTo>
                  <a:pt x="512" y="3914"/>
                </a:lnTo>
                <a:lnTo>
                  <a:pt x="519" y="3944"/>
                </a:lnTo>
                <a:lnTo>
                  <a:pt x="522" y="3948"/>
                </a:lnTo>
                <a:lnTo>
                  <a:pt x="532" y="3984"/>
                </a:lnTo>
                <a:lnTo>
                  <a:pt x="542" y="4020"/>
                </a:lnTo>
                <a:lnTo>
                  <a:pt x="555" y="4054"/>
                </a:lnTo>
                <a:lnTo>
                  <a:pt x="568" y="4089"/>
                </a:lnTo>
                <a:lnTo>
                  <a:pt x="575" y="4098"/>
                </a:lnTo>
                <a:lnTo>
                  <a:pt x="572" y="4106"/>
                </a:lnTo>
                <a:lnTo>
                  <a:pt x="578" y="4110"/>
                </a:lnTo>
                <a:lnTo>
                  <a:pt x="591" y="4184"/>
                </a:lnTo>
                <a:lnTo>
                  <a:pt x="607" y="4255"/>
                </a:lnTo>
                <a:lnTo>
                  <a:pt x="620" y="4313"/>
                </a:lnTo>
                <a:lnTo>
                  <a:pt x="635" y="4370"/>
                </a:lnTo>
                <a:lnTo>
                  <a:pt x="651" y="4427"/>
                </a:lnTo>
                <a:lnTo>
                  <a:pt x="668" y="4484"/>
                </a:lnTo>
                <a:lnTo>
                  <a:pt x="686" y="4540"/>
                </a:lnTo>
                <a:lnTo>
                  <a:pt x="706" y="4594"/>
                </a:lnTo>
                <a:lnTo>
                  <a:pt x="727" y="4649"/>
                </a:lnTo>
                <a:lnTo>
                  <a:pt x="750" y="4703"/>
                </a:lnTo>
                <a:lnTo>
                  <a:pt x="774" y="4757"/>
                </a:lnTo>
                <a:lnTo>
                  <a:pt x="799" y="4811"/>
                </a:lnTo>
                <a:lnTo>
                  <a:pt x="826" y="4863"/>
                </a:lnTo>
                <a:lnTo>
                  <a:pt x="852" y="4914"/>
                </a:lnTo>
                <a:lnTo>
                  <a:pt x="881" y="4967"/>
                </a:lnTo>
                <a:lnTo>
                  <a:pt x="912" y="5017"/>
                </a:lnTo>
                <a:lnTo>
                  <a:pt x="943" y="5067"/>
                </a:lnTo>
                <a:lnTo>
                  <a:pt x="976" y="5117"/>
                </a:lnTo>
                <a:lnTo>
                  <a:pt x="992" y="5145"/>
                </a:lnTo>
                <a:lnTo>
                  <a:pt x="1010" y="5172"/>
                </a:lnTo>
                <a:lnTo>
                  <a:pt x="1030" y="5199"/>
                </a:lnTo>
                <a:lnTo>
                  <a:pt x="1050" y="5224"/>
                </a:lnTo>
                <a:lnTo>
                  <a:pt x="1072" y="5250"/>
                </a:lnTo>
                <a:lnTo>
                  <a:pt x="1096" y="5275"/>
                </a:lnTo>
                <a:lnTo>
                  <a:pt x="1120" y="5299"/>
                </a:lnTo>
                <a:lnTo>
                  <a:pt x="1145" y="5324"/>
                </a:lnTo>
                <a:lnTo>
                  <a:pt x="1196" y="5370"/>
                </a:lnTo>
                <a:lnTo>
                  <a:pt x="1250" y="5417"/>
                </a:lnTo>
                <a:lnTo>
                  <a:pt x="1303" y="5464"/>
                </a:lnTo>
                <a:lnTo>
                  <a:pt x="1356" y="5512"/>
                </a:lnTo>
                <a:lnTo>
                  <a:pt x="1381" y="5536"/>
                </a:lnTo>
                <a:lnTo>
                  <a:pt x="1407" y="5560"/>
                </a:lnTo>
                <a:lnTo>
                  <a:pt x="1430" y="5585"/>
                </a:lnTo>
                <a:lnTo>
                  <a:pt x="1454" y="5610"/>
                </a:lnTo>
                <a:lnTo>
                  <a:pt x="1476" y="5636"/>
                </a:lnTo>
                <a:lnTo>
                  <a:pt x="1497" y="5662"/>
                </a:lnTo>
                <a:lnTo>
                  <a:pt x="1516" y="5688"/>
                </a:lnTo>
                <a:lnTo>
                  <a:pt x="1534" y="5716"/>
                </a:lnTo>
                <a:lnTo>
                  <a:pt x="1551" y="5744"/>
                </a:lnTo>
                <a:lnTo>
                  <a:pt x="1565" y="5773"/>
                </a:lnTo>
                <a:lnTo>
                  <a:pt x="1577" y="5803"/>
                </a:lnTo>
                <a:lnTo>
                  <a:pt x="1588" y="5834"/>
                </a:lnTo>
                <a:lnTo>
                  <a:pt x="1595" y="5867"/>
                </a:lnTo>
                <a:lnTo>
                  <a:pt x="1601" y="5900"/>
                </a:lnTo>
                <a:lnTo>
                  <a:pt x="1603" y="5917"/>
                </a:lnTo>
                <a:lnTo>
                  <a:pt x="1604" y="5935"/>
                </a:lnTo>
                <a:lnTo>
                  <a:pt x="1604" y="5953"/>
                </a:lnTo>
                <a:lnTo>
                  <a:pt x="1604" y="5971"/>
                </a:lnTo>
                <a:lnTo>
                  <a:pt x="1603" y="6456"/>
                </a:lnTo>
                <a:lnTo>
                  <a:pt x="3426" y="6458"/>
                </a:lnTo>
                <a:lnTo>
                  <a:pt x="3426" y="5997"/>
                </a:lnTo>
                <a:lnTo>
                  <a:pt x="3450" y="5937"/>
                </a:lnTo>
                <a:lnTo>
                  <a:pt x="3474" y="5882"/>
                </a:lnTo>
                <a:lnTo>
                  <a:pt x="3496" y="5834"/>
                </a:lnTo>
                <a:lnTo>
                  <a:pt x="3520" y="5791"/>
                </a:lnTo>
                <a:lnTo>
                  <a:pt x="3545" y="5749"/>
                </a:lnTo>
                <a:lnTo>
                  <a:pt x="3573" y="5707"/>
                </a:lnTo>
                <a:lnTo>
                  <a:pt x="3604" y="5665"/>
                </a:lnTo>
                <a:lnTo>
                  <a:pt x="3639" y="5620"/>
                </a:lnTo>
                <a:lnTo>
                  <a:pt x="3657" y="5597"/>
                </a:lnTo>
                <a:lnTo>
                  <a:pt x="3673" y="5573"/>
                </a:lnTo>
                <a:lnTo>
                  <a:pt x="3707" y="5525"/>
                </a:lnTo>
                <a:lnTo>
                  <a:pt x="3737" y="5476"/>
                </a:lnTo>
                <a:lnTo>
                  <a:pt x="3766" y="5425"/>
                </a:lnTo>
                <a:lnTo>
                  <a:pt x="3794" y="5373"/>
                </a:lnTo>
                <a:lnTo>
                  <a:pt x="3820" y="5318"/>
                </a:lnTo>
                <a:lnTo>
                  <a:pt x="3843" y="5262"/>
                </a:lnTo>
                <a:lnTo>
                  <a:pt x="3865" y="5205"/>
                </a:lnTo>
                <a:lnTo>
                  <a:pt x="3887" y="5148"/>
                </a:lnTo>
                <a:lnTo>
                  <a:pt x="3906" y="5089"/>
                </a:lnTo>
                <a:lnTo>
                  <a:pt x="3923" y="5029"/>
                </a:lnTo>
                <a:lnTo>
                  <a:pt x="3940" y="4969"/>
                </a:lnTo>
                <a:lnTo>
                  <a:pt x="3956" y="4908"/>
                </a:lnTo>
                <a:lnTo>
                  <a:pt x="3969" y="4846"/>
                </a:lnTo>
                <a:lnTo>
                  <a:pt x="3982" y="4784"/>
                </a:lnTo>
                <a:lnTo>
                  <a:pt x="3994" y="4721"/>
                </a:lnTo>
                <a:lnTo>
                  <a:pt x="4005" y="4659"/>
                </a:lnTo>
                <a:lnTo>
                  <a:pt x="4014" y="4595"/>
                </a:lnTo>
                <a:lnTo>
                  <a:pt x="4023" y="4533"/>
                </a:lnTo>
                <a:lnTo>
                  <a:pt x="4030" y="4470"/>
                </a:lnTo>
                <a:lnTo>
                  <a:pt x="4038" y="4407"/>
                </a:lnTo>
                <a:lnTo>
                  <a:pt x="4044" y="4345"/>
                </a:lnTo>
                <a:lnTo>
                  <a:pt x="4055" y="4222"/>
                </a:lnTo>
                <a:lnTo>
                  <a:pt x="4064" y="4101"/>
                </a:lnTo>
                <a:lnTo>
                  <a:pt x="4071" y="3983"/>
                </a:lnTo>
                <a:lnTo>
                  <a:pt x="4082" y="3762"/>
                </a:lnTo>
                <a:lnTo>
                  <a:pt x="4085" y="3716"/>
                </a:lnTo>
                <a:lnTo>
                  <a:pt x="4090" y="3663"/>
                </a:lnTo>
                <a:lnTo>
                  <a:pt x="4103" y="3539"/>
                </a:lnTo>
                <a:lnTo>
                  <a:pt x="4121" y="3394"/>
                </a:lnTo>
                <a:lnTo>
                  <a:pt x="4142" y="3231"/>
                </a:lnTo>
                <a:lnTo>
                  <a:pt x="4167" y="3055"/>
                </a:lnTo>
                <a:lnTo>
                  <a:pt x="4192" y="2870"/>
                </a:lnTo>
                <a:lnTo>
                  <a:pt x="4249" y="2485"/>
                </a:lnTo>
                <a:lnTo>
                  <a:pt x="4307" y="2108"/>
                </a:lnTo>
                <a:lnTo>
                  <a:pt x="4361" y="1771"/>
                </a:lnTo>
                <a:lnTo>
                  <a:pt x="4404" y="1502"/>
                </a:lnTo>
                <a:lnTo>
                  <a:pt x="4432" y="1335"/>
                </a:lnTo>
                <a:lnTo>
                  <a:pt x="4434" y="1318"/>
                </a:lnTo>
                <a:lnTo>
                  <a:pt x="4436" y="1301"/>
                </a:lnTo>
                <a:lnTo>
                  <a:pt x="4438" y="1285"/>
                </a:lnTo>
                <a:lnTo>
                  <a:pt x="4439" y="1268"/>
                </a:lnTo>
                <a:lnTo>
                  <a:pt x="4439" y="1253"/>
                </a:lnTo>
                <a:lnTo>
                  <a:pt x="4438" y="1237"/>
                </a:lnTo>
                <a:lnTo>
                  <a:pt x="4435" y="1222"/>
                </a:lnTo>
                <a:lnTo>
                  <a:pt x="4434" y="1208"/>
                </a:lnTo>
                <a:lnTo>
                  <a:pt x="4431" y="1193"/>
                </a:lnTo>
                <a:lnTo>
                  <a:pt x="4428" y="1180"/>
                </a:lnTo>
                <a:lnTo>
                  <a:pt x="4420" y="1154"/>
                </a:lnTo>
                <a:lnTo>
                  <a:pt x="4409" y="1130"/>
                </a:lnTo>
                <a:lnTo>
                  <a:pt x="4396" y="1108"/>
                </a:lnTo>
                <a:lnTo>
                  <a:pt x="4382" y="1087"/>
                </a:lnTo>
                <a:lnTo>
                  <a:pt x="4366" y="1069"/>
                </a:lnTo>
                <a:lnTo>
                  <a:pt x="4349" y="1052"/>
                </a:lnTo>
                <a:lnTo>
                  <a:pt x="4331" y="1037"/>
                </a:lnTo>
                <a:lnTo>
                  <a:pt x="4312" y="1025"/>
                </a:lnTo>
                <a:lnTo>
                  <a:pt x="4290" y="1014"/>
                </a:lnTo>
                <a:lnTo>
                  <a:pt x="4269" y="1006"/>
                </a:lnTo>
                <a:lnTo>
                  <a:pt x="4247" y="1000"/>
                </a:lnTo>
                <a:lnTo>
                  <a:pt x="4225" y="996"/>
                </a:lnTo>
                <a:lnTo>
                  <a:pt x="4201" y="995"/>
                </a:lnTo>
                <a:lnTo>
                  <a:pt x="4179" y="996"/>
                </a:lnTo>
                <a:lnTo>
                  <a:pt x="4155" y="999"/>
                </a:lnTo>
                <a:lnTo>
                  <a:pt x="4133" y="1006"/>
                </a:lnTo>
                <a:lnTo>
                  <a:pt x="4110" y="1014"/>
                </a:lnTo>
                <a:lnTo>
                  <a:pt x="4088" y="1025"/>
                </a:lnTo>
                <a:lnTo>
                  <a:pt x="4066" y="1040"/>
                </a:lnTo>
                <a:lnTo>
                  <a:pt x="4056" y="1047"/>
                </a:lnTo>
                <a:lnTo>
                  <a:pt x="4046" y="1056"/>
                </a:lnTo>
                <a:lnTo>
                  <a:pt x="4036" y="1065"/>
                </a:lnTo>
                <a:lnTo>
                  <a:pt x="4026" y="1075"/>
                </a:lnTo>
                <a:lnTo>
                  <a:pt x="4017" y="1085"/>
                </a:lnTo>
                <a:lnTo>
                  <a:pt x="4008" y="1096"/>
                </a:lnTo>
                <a:lnTo>
                  <a:pt x="3999" y="1109"/>
                </a:lnTo>
                <a:lnTo>
                  <a:pt x="3990" y="1122"/>
                </a:lnTo>
                <a:lnTo>
                  <a:pt x="3982" y="1135"/>
                </a:lnTo>
                <a:lnTo>
                  <a:pt x="3975" y="1150"/>
                </a:lnTo>
                <a:lnTo>
                  <a:pt x="3968" y="1164"/>
                </a:lnTo>
                <a:lnTo>
                  <a:pt x="3960" y="1180"/>
                </a:lnTo>
                <a:lnTo>
                  <a:pt x="3955" y="1197"/>
                </a:lnTo>
                <a:lnTo>
                  <a:pt x="3948" y="1214"/>
                </a:lnTo>
                <a:lnTo>
                  <a:pt x="3942" y="1231"/>
                </a:lnTo>
                <a:lnTo>
                  <a:pt x="3938" y="1250"/>
                </a:lnTo>
                <a:lnTo>
                  <a:pt x="3602" y="2791"/>
                </a:lnTo>
                <a:lnTo>
                  <a:pt x="3571" y="2836"/>
                </a:lnTo>
                <a:lnTo>
                  <a:pt x="3565" y="2837"/>
                </a:lnTo>
                <a:lnTo>
                  <a:pt x="3557" y="2845"/>
                </a:lnTo>
                <a:lnTo>
                  <a:pt x="3551" y="2850"/>
                </a:lnTo>
                <a:lnTo>
                  <a:pt x="3543" y="2853"/>
                </a:lnTo>
                <a:lnTo>
                  <a:pt x="3536" y="2854"/>
                </a:lnTo>
                <a:lnTo>
                  <a:pt x="3528" y="2853"/>
                </a:lnTo>
                <a:lnTo>
                  <a:pt x="3522" y="2851"/>
                </a:lnTo>
                <a:lnTo>
                  <a:pt x="3515" y="2845"/>
                </a:lnTo>
                <a:lnTo>
                  <a:pt x="3508" y="2839"/>
                </a:lnTo>
                <a:lnTo>
                  <a:pt x="3502" y="2831"/>
                </a:lnTo>
                <a:lnTo>
                  <a:pt x="3495" y="2821"/>
                </a:lnTo>
                <a:lnTo>
                  <a:pt x="3489" y="2812"/>
                </a:lnTo>
                <a:lnTo>
                  <a:pt x="3485" y="2802"/>
                </a:lnTo>
                <a:lnTo>
                  <a:pt x="3477" y="2781"/>
                </a:lnTo>
                <a:lnTo>
                  <a:pt x="3472" y="2758"/>
                </a:lnTo>
                <a:lnTo>
                  <a:pt x="3467" y="2737"/>
                </a:lnTo>
                <a:lnTo>
                  <a:pt x="3465" y="2716"/>
                </a:lnTo>
                <a:lnTo>
                  <a:pt x="3464" y="2696"/>
                </a:lnTo>
                <a:lnTo>
                  <a:pt x="3464" y="2678"/>
                </a:lnTo>
                <a:lnTo>
                  <a:pt x="3551" y="1767"/>
                </a:lnTo>
                <a:lnTo>
                  <a:pt x="3618" y="1077"/>
                </a:lnTo>
                <a:lnTo>
                  <a:pt x="3661" y="634"/>
                </a:lnTo>
                <a:lnTo>
                  <a:pt x="3662" y="616"/>
                </a:lnTo>
                <a:lnTo>
                  <a:pt x="3663" y="598"/>
                </a:lnTo>
                <a:lnTo>
                  <a:pt x="3663" y="580"/>
                </a:lnTo>
                <a:lnTo>
                  <a:pt x="3662" y="563"/>
                </a:lnTo>
                <a:lnTo>
                  <a:pt x="3661" y="547"/>
                </a:lnTo>
                <a:lnTo>
                  <a:pt x="3659" y="531"/>
                </a:lnTo>
                <a:lnTo>
                  <a:pt x="3657" y="515"/>
                </a:lnTo>
                <a:lnTo>
                  <a:pt x="3653" y="501"/>
                </a:lnTo>
                <a:lnTo>
                  <a:pt x="3650" y="486"/>
                </a:lnTo>
                <a:lnTo>
                  <a:pt x="3646" y="473"/>
                </a:lnTo>
                <a:lnTo>
                  <a:pt x="3641" y="460"/>
                </a:lnTo>
                <a:lnTo>
                  <a:pt x="3636" y="447"/>
                </a:lnTo>
                <a:lnTo>
                  <a:pt x="3630" y="435"/>
                </a:lnTo>
                <a:lnTo>
                  <a:pt x="3623" y="423"/>
                </a:lnTo>
                <a:lnTo>
                  <a:pt x="3609" y="402"/>
                </a:lnTo>
                <a:lnTo>
                  <a:pt x="3593" y="383"/>
                </a:lnTo>
                <a:lnTo>
                  <a:pt x="3576" y="365"/>
                </a:lnTo>
                <a:lnTo>
                  <a:pt x="3557" y="349"/>
                </a:lnTo>
                <a:lnTo>
                  <a:pt x="3539" y="337"/>
                </a:lnTo>
                <a:lnTo>
                  <a:pt x="3517" y="326"/>
                </a:lnTo>
                <a:lnTo>
                  <a:pt x="3496" y="317"/>
                </a:lnTo>
                <a:lnTo>
                  <a:pt x="3474" y="310"/>
                </a:lnTo>
                <a:lnTo>
                  <a:pt x="3452" y="306"/>
                </a:lnTo>
                <a:lnTo>
                  <a:pt x="3429" y="303"/>
                </a:lnTo>
                <a:lnTo>
                  <a:pt x="3406" y="303"/>
                </a:lnTo>
                <a:lnTo>
                  <a:pt x="3382" y="306"/>
                </a:lnTo>
                <a:lnTo>
                  <a:pt x="3360" y="310"/>
                </a:lnTo>
                <a:lnTo>
                  <a:pt x="3338" y="317"/>
                </a:lnTo>
                <a:lnTo>
                  <a:pt x="3317" y="326"/>
                </a:lnTo>
                <a:lnTo>
                  <a:pt x="3295" y="337"/>
                </a:lnTo>
                <a:lnTo>
                  <a:pt x="3275" y="349"/>
                </a:lnTo>
                <a:lnTo>
                  <a:pt x="3256" y="365"/>
                </a:lnTo>
                <a:lnTo>
                  <a:pt x="3238" y="383"/>
                </a:lnTo>
                <a:lnTo>
                  <a:pt x="3222" y="403"/>
                </a:lnTo>
                <a:lnTo>
                  <a:pt x="3207" y="425"/>
                </a:lnTo>
                <a:lnTo>
                  <a:pt x="3201" y="437"/>
                </a:lnTo>
                <a:lnTo>
                  <a:pt x="3194" y="449"/>
                </a:lnTo>
                <a:lnTo>
                  <a:pt x="3188" y="463"/>
                </a:lnTo>
                <a:lnTo>
                  <a:pt x="3183" y="476"/>
                </a:lnTo>
                <a:lnTo>
                  <a:pt x="3178" y="491"/>
                </a:lnTo>
                <a:lnTo>
                  <a:pt x="3174" y="505"/>
                </a:lnTo>
                <a:lnTo>
                  <a:pt x="3169" y="521"/>
                </a:lnTo>
                <a:lnTo>
                  <a:pt x="3167" y="536"/>
                </a:lnTo>
                <a:close/>
              </a:path>
            </a:pathLst>
          </a:custGeom>
          <a:solidFill>
            <a:srgbClr val="FEFFFF"/>
          </a:solidFill>
          <a:ln>
            <a:noFill/>
          </a:ln>
        </p:spPr>
        <p:txBody>
          <a:bodyPr/>
          <a:lstStyle/>
          <a:p>
            <a:endParaRPr lang="zh-CN" altLang="en-US"/>
          </a:p>
        </p:txBody>
      </p:sp>
      <p:sp>
        <p:nvSpPr>
          <p:cNvPr id="24" name="Freeform 21"/>
          <p:cNvSpPr/>
          <p:nvPr/>
        </p:nvSpPr>
        <p:spPr bwMode="auto">
          <a:xfrm>
            <a:off x="6664857" y="1965282"/>
            <a:ext cx="1912101" cy="1912101"/>
          </a:xfrm>
          <a:prstGeom prst="ellipse">
            <a:avLst/>
          </a:prstGeom>
          <a:solidFill>
            <a:schemeClr val="accent3"/>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endParaRPr lang="zh-CN" altLang="en-US" kern="0">
              <a:solidFill>
                <a:prstClr val="white"/>
              </a:solidFill>
            </a:endParaRPr>
          </a:p>
        </p:txBody>
      </p:sp>
      <p:sp>
        <p:nvSpPr>
          <p:cNvPr id="25" name="KSO_Shape"/>
          <p:cNvSpPr/>
          <p:nvPr/>
        </p:nvSpPr>
        <p:spPr bwMode="auto">
          <a:xfrm>
            <a:off x="6922861" y="2432699"/>
            <a:ext cx="1396094" cy="977266"/>
          </a:xfrm>
          <a:custGeom>
            <a:avLst/>
            <a:gdLst/>
            <a:ahLst/>
            <a:cxnLst/>
            <a:rect l="0" t="0" r="r" b="b"/>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rgbClr val="FEFFFF"/>
          </a:solidFill>
          <a:ln>
            <a:noFill/>
          </a:ln>
        </p:spPr>
        <p:txBody>
          <a:bodyPr/>
          <a:lstStyle/>
          <a:p>
            <a:endParaRPr lang="zh-CN" altLang="en-US"/>
          </a:p>
        </p:txBody>
      </p:sp>
      <p:sp>
        <p:nvSpPr>
          <p:cNvPr id="26" name="Freeform 21"/>
          <p:cNvSpPr/>
          <p:nvPr/>
        </p:nvSpPr>
        <p:spPr bwMode="auto">
          <a:xfrm>
            <a:off x="9581322" y="1965282"/>
            <a:ext cx="1912101" cy="1912101"/>
          </a:xfrm>
          <a:prstGeom prst="ellipse">
            <a:avLst/>
          </a:prstGeom>
          <a:solidFill>
            <a:schemeClr val="accent4"/>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endParaRPr lang="zh-CN" altLang="en-US" kern="0">
              <a:solidFill>
                <a:prstClr val="white"/>
              </a:solidFill>
            </a:endParaRPr>
          </a:p>
        </p:txBody>
      </p:sp>
      <p:sp>
        <p:nvSpPr>
          <p:cNvPr id="27" name="KSO_Shape"/>
          <p:cNvSpPr/>
          <p:nvPr/>
        </p:nvSpPr>
        <p:spPr bwMode="auto">
          <a:xfrm>
            <a:off x="10146707" y="2360568"/>
            <a:ext cx="781331" cy="1121528"/>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FEFFFF"/>
          </a:solidFill>
          <a:ln>
            <a:noFill/>
          </a:ln>
        </p:spPr>
        <p:txBody>
          <a:bodyPr/>
          <a:lstStyle/>
          <a:p>
            <a:endParaRPr lang="zh-CN" altLang="en-US"/>
          </a:p>
        </p:txBody>
      </p:sp>
      <p:sp>
        <p:nvSpPr>
          <p:cNvPr id="28" name="矩形 27"/>
          <p:cNvSpPr/>
          <p:nvPr/>
        </p:nvSpPr>
        <p:spPr>
          <a:xfrm>
            <a:off x="463953" y="4077530"/>
            <a:ext cx="2648052" cy="2296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41" name="矩形 40"/>
          <p:cNvSpPr/>
          <p:nvPr/>
        </p:nvSpPr>
        <p:spPr>
          <a:xfrm>
            <a:off x="3380417" y="4058480"/>
            <a:ext cx="2648052" cy="2296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42" name="矩形 41"/>
          <p:cNvSpPr/>
          <p:nvPr/>
        </p:nvSpPr>
        <p:spPr>
          <a:xfrm>
            <a:off x="6296881" y="4058480"/>
            <a:ext cx="2648052" cy="2296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43" name="矩形 42"/>
          <p:cNvSpPr/>
          <p:nvPr/>
        </p:nvSpPr>
        <p:spPr>
          <a:xfrm>
            <a:off x="9213346" y="4058480"/>
            <a:ext cx="2648052" cy="2296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2000" dirty="0">
                <a:solidFill>
                  <a:schemeClr val="tx1"/>
                </a:solidFill>
                <a:latin typeface="+mj-ea"/>
                <a:ea typeface="+mj-ea"/>
              </a:rPr>
              <a:t>请输入文本请输入文本请输入文本请输入文本请输入文本请输入文本请输入文本请输入文本请输入文本</a:t>
            </a:r>
            <a:endParaRPr lang="zh-CN" altLang="zh-CN" sz="2000" dirty="0">
              <a:solidFill>
                <a:schemeClr val="tx1"/>
              </a:solidFill>
              <a:latin typeface="+mj-ea"/>
              <a:ea typeface="+mj-ea"/>
            </a:endParaRPr>
          </a:p>
        </p:txBody>
      </p:sp>
      <p:sp>
        <p:nvSpPr>
          <p:cNvPr id="15" name="KSO_Shape"/>
          <p:cNvSpPr/>
          <p:nvPr/>
        </p:nvSpPr>
        <p:spPr bwMode="auto">
          <a:xfrm>
            <a:off x="1281610" y="2360568"/>
            <a:ext cx="1012738" cy="1121528"/>
          </a:xfrm>
          <a:custGeom>
            <a:avLst/>
            <a:gdLst>
              <a:gd name="T0" fmla="*/ 1184720 w 3160"/>
              <a:gd name="T1" fmla="*/ 570632 h 3499"/>
              <a:gd name="T2" fmla="*/ 1030393 w 3160"/>
              <a:gd name="T3" fmla="*/ 272195 h 3499"/>
              <a:gd name="T4" fmla="*/ 736656 w 3160"/>
              <a:gd name="T5" fmla="*/ 231546 h 3499"/>
              <a:gd name="T6" fmla="*/ 817935 w 3160"/>
              <a:gd name="T7" fmla="*/ 759470 h 3499"/>
              <a:gd name="T8" fmla="*/ 1184720 w 3160"/>
              <a:gd name="T9" fmla="*/ 570632 h 3499"/>
              <a:gd name="T10" fmla="*/ 760320 w 3160"/>
              <a:gd name="T11" fmla="*/ 810925 h 3499"/>
              <a:gd name="T12" fmla="*/ 571011 w 3160"/>
              <a:gd name="T13" fmla="*/ 410608 h 3499"/>
              <a:gd name="T14" fmla="*/ 272645 w 3160"/>
              <a:gd name="T15" fmla="*/ 564972 h 3499"/>
              <a:gd name="T16" fmla="*/ 232006 w 3160"/>
              <a:gd name="T17" fmla="*/ 858778 h 3499"/>
              <a:gd name="T18" fmla="*/ 760320 w 3160"/>
              <a:gd name="T19" fmla="*/ 810925 h 3499"/>
              <a:gd name="T20" fmla="*/ 361641 w 3160"/>
              <a:gd name="T21" fmla="*/ 1171622 h 3499"/>
              <a:gd name="T22" fmla="*/ 581300 w 3160"/>
              <a:gd name="T23" fmla="*/ 1370751 h 3499"/>
              <a:gd name="T24" fmla="*/ 908988 w 3160"/>
              <a:gd name="T25" fmla="*/ 1297685 h 3499"/>
              <a:gd name="T26" fmla="*/ 785012 w 3160"/>
              <a:gd name="T27" fmla="*/ 862894 h 3499"/>
              <a:gd name="T28" fmla="*/ 361641 w 3160"/>
              <a:gd name="T29" fmla="*/ 1171622 h 3499"/>
              <a:gd name="T30" fmla="*/ 821536 w 3160"/>
              <a:gd name="T31" fmla="*/ 821216 h 3499"/>
              <a:gd name="T32" fmla="*/ 1050970 w 3160"/>
              <a:gd name="T33" fmla="*/ 1206096 h 3499"/>
              <a:gd name="T34" fmla="*/ 1346764 w 3160"/>
              <a:gd name="T35" fmla="*/ 1047101 h 3499"/>
              <a:gd name="T36" fmla="*/ 1383288 w 3160"/>
              <a:gd name="T37" fmla="*/ 752781 h 3499"/>
              <a:gd name="T38" fmla="*/ 821536 w 3160"/>
              <a:gd name="T39" fmla="*/ 821216 h 3499"/>
              <a:gd name="T40" fmla="*/ 1016503 w 3160"/>
              <a:gd name="T41" fmla="*/ 1266813 h 3499"/>
              <a:gd name="T42" fmla="*/ 974320 w 3160"/>
              <a:gd name="T43" fmla="*/ 1299744 h 3499"/>
              <a:gd name="T44" fmla="*/ 1599861 w 3160"/>
              <a:gd name="T45" fmla="*/ 1800397 h 3499"/>
              <a:gd name="T46" fmla="*/ 1625582 w 3160"/>
              <a:gd name="T47" fmla="*/ 1648606 h 3499"/>
              <a:gd name="T48" fmla="*/ 1016503 w 3160"/>
              <a:gd name="T49" fmla="*/ 1266813 h 34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60" h="3499">
                <a:moveTo>
                  <a:pt x="2303" y="1109"/>
                </a:moveTo>
                <a:cubicBezTo>
                  <a:pt x="2403" y="1016"/>
                  <a:pt x="2620" y="582"/>
                  <a:pt x="2003" y="529"/>
                </a:cubicBezTo>
                <a:cubicBezTo>
                  <a:pt x="1693" y="0"/>
                  <a:pt x="1468" y="392"/>
                  <a:pt x="1432" y="450"/>
                </a:cubicBezTo>
                <a:cubicBezTo>
                  <a:pt x="1204" y="805"/>
                  <a:pt x="1590" y="1476"/>
                  <a:pt x="1590" y="1476"/>
                </a:cubicBezTo>
                <a:cubicBezTo>
                  <a:pt x="1590" y="1476"/>
                  <a:pt x="2128" y="1305"/>
                  <a:pt x="2303" y="1109"/>
                </a:cubicBezTo>
                <a:close/>
                <a:moveTo>
                  <a:pt x="1478" y="1576"/>
                </a:moveTo>
                <a:cubicBezTo>
                  <a:pt x="1478" y="1576"/>
                  <a:pt x="1306" y="973"/>
                  <a:pt x="1110" y="798"/>
                </a:cubicBezTo>
                <a:cubicBezTo>
                  <a:pt x="1017" y="698"/>
                  <a:pt x="583" y="481"/>
                  <a:pt x="530" y="1098"/>
                </a:cubicBezTo>
                <a:cubicBezTo>
                  <a:pt x="0" y="1408"/>
                  <a:pt x="392" y="1633"/>
                  <a:pt x="451" y="1669"/>
                </a:cubicBezTo>
                <a:cubicBezTo>
                  <a:pt x="806" y="1897"/>
                  <a:pt x="1478" y="1576"/>
                  <a:pt x="1478" y="1576"/>
                </a:cubicBezTo>
                <a:close/>
                <a:moveTo>
                  <a:pt x="703" y="2277"/>
                </a:moveTo>
                <a:cubicBezTo>
                  <a:pt x="681" y="2342"/>
                  <a:pt x="525" y="2767"/>
                  <a:pt x="1130" y="2664"/>
                </a:cubicBezTo>
                <a:cubicBezTo>
                  <a:pt x="1567" y="3103"/>
                  <a:pt x="1760" y="2658"/>
                  <a:pt x="1767" y="2522"/>
                </a:cubicBezTo>
                <a:cubicBezTo>
                  <a:pt x="1805" y="2262"/>
                  <a:pt x="1526" y="1677"/>
                  <a:pt x="1526" y="1677"/>
                </a:cubicBezTo>
                <a:cubicBezTo>
                  <a:pt x="1526" y="1677"/>
                  <a:pt x="828" y="1875"/>
                  <a:pt x="703" y="2277"/>
                </a:cubicBezTo>
                <a:close/>
                <a:moveTo>
                  <a:pt x="1597" y="1596"/>
                </a:moveTo>
                <a:cubicBezTo>
                  <a:pt x="1597" y="1596"/>
                  <a:pt x="1844" y="2172"/>
                  <a:pt x="2043" y="2344"/>
                </a:cubicBezTo>
                <a:cubicBezTo>
                  <a:pt x="2137" y="2442"/>
                  <a:pt x="2574" y="2653"/>
                  <a:pt x="2618" y="2035"/>
                </a:cubicBezTo>
                <a:cubicBezTo>
                  <a:pt x="3143" y="1717"/>
                  <a:pt x="2748" y="1498"/>
                  <a:pt x="2689" y="1463"/>
                </a:cubicBezTo>
                <a:cubicBezTo>
                  <a:pt x="2330" y="1240"/>
                  <a:pt x="1597" y="1596"/>
                  <a:pt x="1597" y="1596"/>
                </a:cubicBezTo>
                <a:close/>
                <a:moveTo>
                  <a:pt x="1976" y="2462"/>
                </a:moveTo>
                <a:cubicBezTo>
                  <a:pt x="1894" y="2526"/>
                  <a:pt x="1894" y="2526"/>
                  <a:pt x="1894" y="2526"/>
                </a:cubicBezTo>
                <a:cubicBezTo>
                  <a:pt x="1894" y="2526"/>
                  <a:pt x="1982" y="3186"/>
                  <a:pt x="3110" y="3499"/>
                </a:cubicBezTo>
                <a:cubicBezTo>
                  <a:pt x="3116" y="3461"/>
                  <a:pt x="3152" y="3248"/>
                  <a:pt x="3160" y="3204"/>
                </a:cubicBezTo>
                <a:cubicBezTo>
                  <a:pt x="2307" y="3209"/>
                  <a:pt x="1976" y="2462"/>
                  <a:pt x="1976" y="2462"/>
                </a:cubicBezTo>
                <a:close/>
              </a:path>
            </a:pathLst>
          </a:custGeom>
          <a:solidFill>
            <a:srgbClr val="FEFFFF"/>
          </a:solidFill>
          <a:ln>
            <a:noFill/>
          </a:ln>
        </p:spPr>
        <p:txBody>
          <a:bodyPr/>
          <a:lstStyle/>
          <a:p>
            <a:endParaRPr lang="zh-CN" altLang="en-US"/>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a:t>请输入第三章大标题</a:t>
            </a:r>
            <a:endParaRPr lang="zh-CN" altLang="en-US" dirty="0"/>
          </a:p>
        </p:txBody>
      </p:sp>
      <p:sp>
        <p:nvSpPr>
          <p:cNvPr id="9219" name="文本占位符 2"/>
          <p:cNvSpPr>
            <a:spLocks noGrp="1"/>
          </p:cNvSpPr>
          <p:nvPr>
            <p:ph type="body" idx="1"/>
          </p:nvPr>
        </p:nvSpPr>
        <p:spPr/>
        <p:txBody>
          <a:bodyPr/>
          <a:lstStyle/>
          <a:p>
            <a:r>
              <a:rPr lang="zh-CN" altLang="en-US"/>
              <a:t>请输入第三章说明小标题</a:t>
            </a: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4" name="圆角矩形 38"/>
          <p:cNvSpPr/>
          <p:nvPr/>
        </p:nvSpPr>
        <p:spPr>
          <a:xfrm>
            <a:off x="817532" y="4810403"/>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5" name="椭圆 5"/>
          <p:cNvSpPr/>
          <p:nvPr/>
        </p:nvSpPr>
        <p:spPr>
          <a:xfrm>
            <a:off x="2085366" y="1916327"/>
            <a:ext cx="2395538" cy="2163763"/>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tx1"/>
              </a:solidFill>
            </a:endParaRPr>
          </a:p>
        </p:txBody>
      </p:sp>
      <p:sp>
        <p:nvSpPr>
          <p:cNvPr id="16" name="矩形 15"/>
          <p:cNvSpPr/>
          <p:nvPr/>
        </p:nvSpPr>
        <p:spPr>
          <a:xfrm>
            <a:off x="1780614" y="4236341"/>
            <a:ext cx="3005042" cy="4744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lumMod val="50000"/>
                  </a:schemeClr>
                </a:solidFill>
                <a:latin typeface="+mj-ea"/>
                <a:ea typeface="+mj-ea"/>
              </a:rPr>
              <a:t>请输入文本请输入文本</a:t>
            </a:r>
            <a:endParaRPr lang="zh-CN" altLang="zh-CN" sz="1800" dirty="0">
              <a:solidFill>
                <a:schemeClr val="accent1">
                  <a:lumMod val="50000"/>
                </a:schemeClr>
              </a:solidFill>
              <a:latin typeface="+mj-ea"/>
              <a:ea typeface="+mj-ea"/>
            </a:endParaRPr>
          </a:p>
        </p:txBody>
      </p:sp>
      <p:sp>
        <p:nvSpPr>
          <p:cNvPr id="17" name="KSO_Shape"/>
          <p:cNvSpPr/>
          <p:nvPr/>
        </p:nvSpPr>
        <p:spPr bwMode="auto">
          <a:xfrm>
            <a:off x="2988055" y="2855919"/>
            <a:ext cx="590161" cy="475080"/>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accent1">
              <a:lumMod val="50000"/>
            </a:schemeClr>
          </a:solidFill>
          <a:ln>
            <a:noFill/>
          </a:ln>
        </p:spPr>
        <p:txBody>
          <a:bodyPr/>
          <a:lstStyle/>
          <a:p>
            <a:endParaRPr lang="zh-CN" altLang="en-US"/>
          </a:p>
        </p:txBody>
      </p:sp>
      <p:sp>
        <p:nvSpPr>
          <p:cNvPr id="18" name="圆角矩形 27"/>
          <p:cNvSpPr/>
          <p:nvPr/>
        </p:nvSpPr>
        <p:spPr>
          <a:xfrm>
            <a:off x="6443263" y="4810403"/>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9" name="椭圆 5"/>
          <p:cNvSpPr/>
          <p:nvPr/>
        </p:nvSpPr>
        <p:spPr>
          <a:xfrm>
            <a:off x="7711097" y="1916327"/>
            <a:ext cx="2395538" cy="2163763"/>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tx1"/>
              </a:solidFill>
            </a:endParaRPr>
          </a:p>
        </p:txBody>
      </p:sp>
      <p:sp>
        <p:nvSpPr>
          <p:cNvPr id="20" name="矩形 19"/>
          <p:cNvSpPr/>
          <p:nvPr/>
        </p:nvSpPr>
        <p:spPr>
          <a:xfrm>
            <a:off x="7406345" y="4236341"/>
            <a:ext cx="3005042" cy="4744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accent1">
                    <a:lumMod val="50000"/>
                  </a:schemeClr>
                </a:solidFill>
                <a:latin typeface="+mj-ea"/>
                <a:ea typeface="+mj-ea"/>
              </a:rPr>
              <a:t>请输入文本请输入文本</a:t>
            </a:r>
            <a:endParaRPr lang="zh-CN" altLang="zh-CN" sz="1800" dirty="0">
              <a:solidFill>
                <a:schemeClr val="accent1">
                  <a:lumMod val="50000"/>
                </a:schemeClr>
              </a:solidFill>
              <a:latin typeface="+mj-ea"/>
              <a:ea typeface="+mj-ea"/>
            </a:endParaRPr>
          </a:p>
        </p:txBody>
      </p:sp>
      <p:sp>
        <p:nvSpPr>
          <p:cNvPr id="23" name="KSO_Shape"/>
          <p:cNvSpPr/>
          <p:nvPr/>
        </p:nvSpPr>
        <p:spPr bwMode="auto">
          <a:xfrm>
            <a:off x="8613786" y="2919854"/>
            <a:ext cx="590161" cy="347211"/>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chemeClr val="accent2">
              <a:lumMod val="50000"/>
            </a:schemeClr>
          </a:solidFill>
          <a:ln>
            <a:noFill/>
          </a:ln>
        </p:spPr>
        <p:txBody>
          <a:bodyPr/>
          <a:lstStyle/>
          <a:p>
            <a:endParaRPr lang="zh-CN" altLang="en-US"/>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lang="zh-CN" altLang="en-US" dirty="0"/>
              <a:t>请在此输入您的大标题</a:t>
            </a:r>
            <a:endParaRPr lang="en-US" altLang="zh-CN" dirty="0"/>
          </a:p>
        </p:txBody>
      </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l="3468" t="14676" r="4955" b="5907"/>
          <a:stretch>
            <a:fillRect/>
          </a:stretch>
        </p:blipFill>
        <p:spPr>
          <a:xfrm>
            <a:off x="287431" y="2324350"/>
            <a:ext cx="5462358" cy="3222171"/>
          </a:xfrm>
          <a:prstGeom prst="rect">
            <a:avLst/>
          </a:prstGeom>
        </p:spPr>
      </p:pic>
      <p:sp>
        <p:nvSpPr>
          <p:cNvPr id="11" name="矩形 10"/>
          <p:cNvSpPr/>
          <p:nvPr/>
        </p:nvSpPr>
        <p:spPr>
          <a:xfrm>
            <a:off x="1026939" y="2542733"/>
            <a:ext cx="4065564" cy="26623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929490" y="2638883"/>
            <a:ext cx="2260463" cy="1107996"/>
          </a:xfrm>
          <a:prstGeom prst="rect">
            <a:avLst/>
          </a:prstGeom>
          <a:noFill/>
        </p:spPr>
        <p:txBody>
          <a:bodyPr wrap="square" rtlCol="0">
            <a:spAutoFit/>
          </a:bodyPr>
          <a:lstStyle/>
          <a:p>
            <a:pPr algn="ctr"/>
            <a:r>
              <a:rPr lang="en-US" altLang="zh-CN" sz="6600" b="1" dirty="0">
                <a:solidFill>
                  <a:srgbClr val="FFFFFF"/>
                </a:solidFill>
                <a:latin typeface="+mj-ea"/>
                <a:ea typeface="+mj-ea"/>
              </a:rPr>
              <a:t>83</a:t>
            </a:r>
            <a:r>
              <a:rPr lang="en-US" altLang="zh-CN" sz="3600" dirty="0">
                <a:solidFill>
                  <a:srgbClr val="FFFFFF"/>
                </a:solidFill>
                <a:latin typeface="+mj-ea"/>
                <a:ea typeface="+mj-ea"/>
              </a:rPr>
              <a:t>%</a:t>
            </a:r>
            <a:endParaRPr lang="zh-CN" altLang="en-US" sz="6600" dirty="0">
              <a:solidFill>
                <a:srgbClr val="FFFFFF"/>
              </a:solidFill>
              <a:latin typeface="+mj-ea"/>
              <a:ea typeface="+mj-ea"/>
            </a:endParaRPr>
          </a:p>
        </p:txBody>
      </p:sp>
      <p:sp>
        <p:nvSpPr>
          <p:cNvPr id="13" name="矩形 12"/>
          <p:cNvSpPr/>
          <p:nvPr/>
        </p:nvSpPr>
        <p:spPr>
          <a:xfrm>
            <a:off x="1026940" y="3770137"/>
            <a:ext cx="4065564" cy="128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rgbClr val="FFFFFF"/>
                </a:solidFill>
                <a:latin typeface="幼圆" panose="02010509060101010101" pitchFamily="49" charset="-122"/>
                <a:ea typeface="幼圆" panose="02010509060101010101" pitchFamily="49" charset="-122"/>
              </a:rPr>
              <a:t>请输入文本请输入文本请输入文本请输入文本请输入文本请输入文本请输入文本</a:t>
            </a:r>
            <a:endParaRPr lang="en-US" altLang="zh-CN" sz="1800" dirty="0">
              <a:solidFill>
                <a:srgbClr val="FFFFFF"/>
              </a:solidFill>
              <a:latin typeface="幼圆" panose="02010509060101010101" pitchFamily="49" charset="-122"/>
              <a:ea typeface="幼圆" panose="02010509060101010101" pitchFamily="49" charset="-122"/>
            </a:endParaRPr>
          </a:p>
        </p:txBody>
      </p:sp>
      <p:sp>
        <p:nvSpPr>
          <p:cNvPr id="14" name="圆角矩形 38"/>
          <p:cNvSpPr/>
          <p:nvPr/>
        </p:nvSpPr>
        <p:spPr>
          <a:xfrm>
            <a:off x="6085231" y="1685368"/>
            <a:ext cx="5654132"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cxnSp>
        <p:nvCxnSpPr>
          <p:cNvPr id="22" name="直接连接符 21"/>
          <p:cNvCxnSpPr/>
          <p:nvPr/>
        </p:nvCxnSpPr>
        <p:spPr>
          <a:xfrm>
            <a:off x="6085231" y="3012657"/>
            <a:ext cx="56541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3" name="圆角矩形 38"/>
          <p:cNvSpPr/>
          <p:nvPr/>
        </p:nvSpPr>
        <p:spPr>
          <a:xfrm>
            <a:off x="6085231" y="3398019"/>
            <a:ext cx="5654132"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cxnSp>
        <p:nvCxnSpPr>
          <p:cNvPr id="24" name="直接连接符 23"/>
          <p:cNvCxnSpPr/>
          <p:nvPr/>
        </p:nvCxnSpPr>
        <p:spPr>
          <a:xfrm>
            <a:off x="6085231" y="4725308"/>
            <a:ext cx="56541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5" name="圆角矩形 38"/>
          <p:cNvSpPr/>
          <p:nvPr/>
        </p:nvSpPr>
        <p:spPr>
          <a:xfrm>
            <a:off x="6085231" y="5110670"/>
            <a:ext cx="5654132"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cxnSp>
        <p:nvCxnSpPr>
          <p:cNvPr id="26" name="直接连接符 25"/>
          <p:cNvCxnSpPr/>
          <p:nvPr/>
        </p:nvCxnSpPr>
        <p:spPr>
          <a:xfrm>
            <a:off x="6085231" y="6437959"/>
            <a:ext cx="56541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5" name="矩形 14"/>
          <p:cNvSpPr/>
          <p:nvPr>
            <p:custDataLst>
              <p:tags r:id="rId1"/>
            </p:custDataLst>
          </p:nvPr>
        </p:nvSpPr>
        <p:spPr bwMode="auto">
          <a:xfrm>
            <a:off x="1632124" y="3530991"/>
            <a:ext cx="1115969" cy="590842"/>
          </a:xfrm>
          <a:prstGeom prst="rect">
            <a:avLst/>
          </a:prstGeom>
          <a:solidFill>
            <a:schemeClr val="accent1">
              <a:lumMod val="90000"/>
              <a:lumOff val="10000"/>
            </a:schemeClr>
          </a:solidFill>
          <a:ln>
            <a:noFill/>
          </a:ln>
        </p:spPr>
        <p:txBody>
          <a:bodyPr wrap="square" lIns="68580" tIns="34290" rIns="68580" bIns="34290" anchor="ctr">
            <a:noAutofit/>
          </a:bodyPr>
          <a:lstStyle/>
          <a:p>
            <a:pPr algn="dist">
              <a:defRPr/>
            </a:pPr>
            <a:r>
              <a:rPr lang="en-US" altLang="zh-CN" kern="0" dirty="0">
                <a:solidFill>
                  <a:schemeClr val="bg1"/>
                </a:solidFill>
                <a:effectLst>
                  <a:outerShdw blurRad="38100" dist="38100" dir="2700000" algn="tl">
                    <a:srgbClr val="000000">
                      <a:alpha val="43137"/>
                    </a:srgbClr>
                  </a:outerShdw>
                </a:effectLst>
                <a:latin typeface="+mj-ea"/>
                <a:ea typeface="+mj-ea"/>
              </a:rPr>
              <a:t>2015</a:t>
            </a:r>
            <a:endParaRPr lang="zh-CN" altLang="en-US" kern="0" dirty="0">
              <a:solidFill>
                <a:schemeClr val="bg1"/>
              </a:solidFill>
              <a:effectLst>
                <a:outerShdw blurRad="38100" dist="38100" dir="2700000" algn="tl">
                  <a:srgbClr val="000000">
                    <a:alpha val="43137"/>
                  </a:srgbClr>
                </a:outerShdw>
              </a:effectLst>
              <a:latin typeface="+mj-ea"/>
              <a:ea typeface="+mj-ea"/>
            </a:endParaRPr>
          </a:p>
        </p:txBody>
      </p:sp>
      <p:sp>
        <p:nvSpPr>
          <p:cNvPr id="16" name="矩形 15"/>
          <p:cNvSpPr/>
          <p:nvPr>
            <p:custDataLst>
              <p:tags r:id="rId2"/>
            </p:custDataLst>
          </p:nvPr>
        </p:nvSpPr>
        <p:spPr bwMode="auto">
          <a:xfrm>
            <a:off x="2748095" y="3530991"/>
            <a:ext cx="1115967" cy="590842"/>
          </a:xfrm>
          <a:prstGeom prst="rect">
            <a:avLst/>
          </a:prstGeom>
          <a:solidFill>
            <a:schemeClr val="accent2"/>
          </a:solidFill>
          <a:ln>
            <a:noFill/>
          </a:ln>
        </p:spPr>
        <p:txBody>
          <a:bodyPr wrap="square" lIns="68580" tIns="34290" rIns="68580" bIns="34290" anchor="ctr">
            <a:noAutofit/>
          </a:bodyPr>
          <a:lstStyle/>
          <a:p>
            <a:pPr algn="ctr"/>
            <a:endParaRPr lang="zh-CN" altLang="en-US" kern="0" dirty="0">
              <a:solidFill>
                <a:srgbClr val="FFFFFF"/>
              </a:solidFill>
              <a:latin typeface="+mj-ea"/>
              <a:ea typeface="+mj-ea"/>
            </a:endParaRPr>
          </a:p>
        </p:txBody>
      </p:sp>
      <p:sp>
        <p:nvSpPr>
          <p:cNvPr id="19" name="矩形 18"/>
          <p:cNvSpPr/>
          <p:nvPr>
            <p:custDataLst>
              <p:tags r:id="rId3"/>
            </p:custDataLst>
          </p:nvPr>
        </p:nvSpPr>
        <p:spPr bwMode="auto">
          <a:xfrm>
            <a:off x="3864062" y="3530991"/>
            <a:ext cx="1115969" cy="590842"/>
          </a:xfrm>
          <a:prstGeom prst="rect">
            <a:avLst/>
          </a:prstGeom>
          <a:solidFill>
            <a:schemeClr val="accent1">
              <a:lumMod val="90000"/>
              <a:lumOff val="10000"/>
            </a:schemeClr>
          </a:solidFill>
          <a:ln>
            <a:noFill/>
          </a:ln>
        </p:spPr>
        <p:txBody>
          <a:bodyPr wrap="square" lIns="68580" tIns="34290" rIns="68580" bIns="34290" anchor="ctr">
            <a:noAutofit/>
          </a:bodyPr>
          <a:lstStyle/>
          <a:p>
            <a:pPr algn="dist"/>
            <a:r>
              <a:rPr lang="en-US" altLang="zh-CN" kern="0" dirty="0">
                <a:solidFill>
                  <a:schemeClr val="bg1"/>
                </a:solidFill>
                <a:effectLst>
                  <a:outerShdw blurRad="38100" dist="38100" dir="2700000" algn="tl">
                    <a:srgbClr val="000000">
                      <a:alpha val="43137"/>
                    </a:srgbClr>
                  </a:outerShdw>
                </a:effectLst>
                <a:latin typeface="+mj-ea"/>
                <a:ea typeface="+mj-ea"/>
              </a:rPr>
              <a:t>2016</a:t>
            </a:r>
            <a:endParaRPr lang="zh-CN" altLang="en-US" kern="0" dirty="0">
              <a:solidFill>
                <a:schemeClr val="bg1"/>
              </a:solidFill>
              <a:effectLst>
                <a:outerShdw blurRad="38100" dist="38100" dir="2700000" algn="tl">
                  <a:srgbClr val="000000">
                    <a:alpha val="43137"/>
                  </a:srgbClr>
                </a:outerShdw>
              </a:effectLst>
              <a:latin typeface="+mj-ea"/>
              <a:ea typeface="+mj-ea"/>
            </a:endParaRPr>
          </a:p>
        </p:txBody>
      </p:sp>
      <p:sp>
        <p:nvSpPr>
          <p:cNvPr id="20" name="矩形 19"/>
          <p:cNvSpPr/>
          <p:nvPr>
            <p:custDataLst>
              <p:tags r:id="rId4"/>
            </p:custDataLst>
          </p:nvPr>
        </p:nvSpPr>
        <p:spPr bwMode="auto">
          <a:xfrm>
            <a:off x="4980033" y="3530991"/>
            <a:ext cx="1115967" cy="590842"/>
          </a:xfrm>
          <a:prstGeom prst="rect">
            <a:avLst/>
          </a:prstGeom>
          <a:solidFill>
            <a:schemeClr val="accent3"/>
          </a:solidFill>
          <a:ln>
            <a:noFill/>
          </a:ln>
        </p:spPr>
        <p:txBody>
          <a:bodyPr wrap="square" lIns="68580" tIns="34290" rIns="68580" bIns="34290" anchor="ctr">
            <a:noAutofit/>
          </a:bodyPr>
          <a:lstStyle/>
          <a:p>
            <a:pPr algn="ctr"/>
            <a:endParaRPr lang="zh-CN" altLang="en-US" kern="0" dirty="0">
              <a:solidFill>
                <a:srgbClr val="FFFFFF"/>
              </a:solidFill>
              <a:latin typeface="+mj-ea"/>
              <a:ea typeface="+mj-ea"/>
            </a:endParaRPr>
          </a:p>
        </p:txBody>
      </p:sp>
      <p:sp>
        <p:nvSpPr>
          <p:cNvPr id="21" name="矩形 20"/>
          <p:cNvSpPr/>
          <p:nvPr>
            <p:custDataLst>
              <p:tags r:id="rId5"/>
            </p:custDataLst>
          </p:nvPr>
        </p:nvSpPr>
        <p:spPr bwMode="auto">
          <a:xfrm>
            <a:off x="6096000" y="3530991"/>
            <a:ext cx="1115969" cy="590842"/>
          </a:xfrm>
          <a:prstGeom prst="rect">
            <a:avLst/>
          </a:prstGeom>
          <a:solidFill>
            <a:schemeClr val="accent1">
              <a:lumMod val="90000"/>
              <a:lumOff val="10000"/>
            </a:schemeClr>
          </a:solidFill>
          <a:ln>
            <a:noFill/>
          </a:ln>
        </p:spPr>
        <p:txBody>
          <a:bodyPr wrap="square" lIns="68580" tIns="34290" rIns="68580" bIns="34290" anchor="ctr">
            <a:noAutofit/>
          </a:bodyPr>
          <a:lstStyle/>
          <a:p>
            <a:pPr algn="dist"/>
            <a:r>
              <a:rPr lang="en-US" altLang="zh-CN" kern="0" dirty="0">
                <a:solidFill>
                  <a:schemeClr val="bg1"/>
                </a:solidFill>
                <a:effectLst>
                  <a:outerShdw blurRad="38100" dist="38100" dir="2700000" algn="tl">
                    <a:srgbClr val="000000">
                      <a:alpha val="43137"/>
                    </a:srgbClr>
                  </a:outerShdw>
                </a:effectLst>
                <a:latin typeface="+mj-ea"/>
                <a:ea typeface="+mj-ea"/>
              </a:rPr>
              <a:t>2017</a:t>
            </a:r>
            <a:endParaRPr lang="zh-CN" altLang="en-US" kern="0" dirty="0">
              <a:solidFill>
                <a:schemeClr val="bg1"/>
              </a:solidFill>
              <a:effectLst>
                <a:outerShdw blurRad="38100" dist="38100" dir="2700000" algn="tl">
                  <a:srgbClr val="000000">
                    <a:alpha val="43137"/>
                  </a:srgbClr>
                </a:outerShdw>
              </a:effectLst>
              <a:latin typeface="+mj-ea"/>
              <a:ea typeface="+mj-ea"/>
            </a:endParaRPr>
          </a:p>
        </p:txBody>
      </p:sp>
      <p:sp>
        <p:nvSpPr>
          <p:cNvPr id="24" name="矩形 23"/>
          <p:cNvSpPr/>
          <p:nvPr>
            <p:custDataLst>
              <p:tags r:id="rId6"/>
            </p:custDataLst>
          </p:nvPr>
        </p:nvSpPr>
        <p:spPr bwMode="auto">
          <a:xfrm>
            <a:off x="7211971" y="3530991"/>
            <a:ext cx="1115967" cy="590842"/>
          </a:xfrm>
          <a:prstGeom prst="rect">
            <a:avLst/>
          </a:prstGeom>
          <a:solidFill>
            <a:schemeClr val="accent4"/>
          </a:solidFill>
          <a:ln>
            <a:noFill/>
          </a:ln>
        </p:spPr>
        <p:txBody>
          <a:bodyPr wrap="square" lIns="68580" tIns="34290" rIns="68580" bIns="34290" anchor="ctr">
            <a:noAutofit/>
          </a:bodyPr>
          <a:lstStyle/>
          <a:p>
            <a:pPr algn="ctr"/>
            <a:endParaRPr lang="zh-CN" altLang="en-US" kern="0" dirty="0">
              <a:solidFill>
                <a:srgbClr val="FFFFFF"/>
              </a:solidFill>
              <a:latin typeface="+mj-ea"/>
              <a:ea typeface="+mj-ea"/>
            </a:endParaRPr>
          </a:p>
        </p:txBody>
      </p:sp>
      <p:sp>
        <p:nvSpPr>
          <p:cNvPr id="25" name="矩形 24"/>
          <p:cNvSpPr/>
          <p:nvPr>
            <p:custDataLst>
              <p:tags r:id="rId7"/>
            </p:custDataLst>
          </p:nvPr>
        </p:nvSpPr>
        <p:spPr bwMode="auto">
          <a:xfrm>
            <a:off x="8327938" y="3530991"/>
            <a:ext cx="1115969" cy="590842"/>
          </a:xfrm>
          <a:prstGeom prst="rect">
            <a:avLst/>
          </a:prstGeom>
          <a:solidFill>
            <a:schemeClr val="accent1">
              <a:lumMod val="90000"/>
              <a:lumOff val="10000"/>
            </a:schemeClr>
          </a:solidFill>
          <a:ln>
            <a:noFill/>
          </a:ln>
        </p:spPr>
        <p:txBody>
          <a:bodyPr wrap="square" lIns="68580" tIns="34290" rIns="68580" bIns="34290" anchor="ctr">
            <a:noAutofit/>
          </a:bodyPr>
          <a:lstStyle/>
          <a:p>
            <a:pPr algn="dist"/>
            <a:r>
              <a:rPr lang="en-US" altLang="zh-CN" kern="0" dirty="0">
                <a:solidFill>
                  <a:schemeClr val="bg1"/>
                </a:solidFill>
                <a:effectLst>
                  <a:outerShdw blurRad="38100" dist="38100" dir="2700000" algn="tl">
                    <a:srgbClr val="000000">
                      <a:alpha val="43137"/>
                    </a:srgbClr>
                  </a:outerShdw>
                </a:effectLst>
                <a:latin typeface="+mj-ea"/>
                <a:ea typeface="+mj-ea"/>
              </a:rPr>
              <a:t>2018</a:t>
            </a:r>
            <a:endParaRPr lang="zh-CN" altLang="en-US" kern="0" dirty="0">
              <a:solidFill>
                <a:schemeClr val="bg1"/>
              </a:solidFill>
              <a:effectLst>
                <a:outerShdw blurRad="38100" dist="38100" dir="2700000" algn="tl">
                  <a:srgbClr val="000000">
                    <a:alpha val="43137"/>
                  </a:srgbClr>
                </a:outerShdw>
              </a:effectLst>
              <a:latin typeface="+mj-ea"/>
              <a:ea typeface="+mj-ea"/>
            </a:endParaRPr>
          </a:p>
        </p:txBody>
      </p:sp>
      <p:sp>
        <p:nvSpPr>
          <p:cNvPr id="27" name="矩形 26"/>
          <p:cNvSpPr/>
          <p:nvPr>
            <p:custDataLst>
              <p:tags r:id="rId8"/>
            </p:custDataLst>
          </p:nvPr>
        </p:nvSpPr>
        <p:spPr bwMode="auto">
          <a:xfrm>
            <a:off x="9443909" y="3530991"/>
            <a:ext cx="1115967" cy="590842"/>
          </a:xfrm>
          <a:prstGeom prst="rect">
            <a:avLst/>
          </a:prstGeom>
          <a:solidFill>
            <a:schemeClr val="accent5"/>
          </a:solidFill>
          <a:ln>
            <a:noFill/>
          </a:ln>
        </p:spPr>
        <p:txBody>
          <a:bodyPr wrap="square" lIns="68580" tIns="34290" rIns="68580" bIns="34290" anchor="ctr">
            <a:noAutofit/>
          </a:bodyPr>
          <a:lstStyle/>
          <a:p>
            <a:pPr algn="ctr"/>
            <a:endParaRPr lang="zh-CN" altLang="en-US" kern="0" dirty="0">
              <a:solidFill>
                <a:srgbClr val="FFFFFF"/>
              </a:solidFill>
              <a:latin typeface="+mj-ea"/>
              <a:ea typeface="+mj-ea"/>
            </a:endParaRPr>
          </a:p>
        </p:txBody>
      </p:sp>
      <p:sp>
        <p:nvSpPr>
          <p:cNvPr id="28" name="箭头: 右 27"/>
          <p:cNvSpPr/>
          <p:nvPr/>
        </p:nvSpPr>
        <p:spPr>
          <a:xfrm>
            <a:off x="3102097" y="3678702"/>
            <a:ext cx="407963" cy="295421"/>
          </a:xfrm>
          <a:prstGeom prst="rightArrow">
            <a:avLst/>
          </a:prstGeom>
          <a:solidFill>
            <a:srgbClr val="FEFFFF"/>
          </a:solidFill>
          <a:ln>
            <a:solidFill>
              <a:srgbClr val="FFF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箭头: 右 33"/>
          <p:cNvSpPr/>
          <p:nvPr/>
        </p:nvSpPr>
        <p:spPr>
          <a:xfrm>
            <a:off x="5334033" y="3678702"/>
            <a:ext cx="407963" cy="295421"/>
          </a:xfrm>
          <a:prstGeom prst="rightArrow">
            <a:avLst/>
          </a:prstGeom>
          <a:solidFill>
            <a:srgbClr val="FEFFFF"/>
          </a:solidFill>
          <a:ln>
            <a:solidFill>
              <a:srgbClr val="FFF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箭头: 右 34"/>
          <p:cNvSpPr/>
          <p:nvPr/>
        </p:nvSpPr>
        <p:spPr>
          <a:xfrm>
            <a:off x="7565969" y="3678702"/>
            <a:ext cx="407963" cy="295421"/>
          </a:xfrm>
          <a:prstGeom prst="rightArrow">
            <a:avLst/>
          </a:prstGeom>
          <a:solidFill>
            <a:srgbClr val="FEFFFF"/>
          </a:solidFill>
          <a:ln>
            <a:solidFill>
              <a:srgbClr val="FFF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箭头: 右 35"/>
          <p:cNvSpPr/>
          <p:nvPr/>
        </p:nvSpPr>
        <p:spPr>
          <a:xfrm>
            <a:off x="9797905" y="3678702"/>
            <a:ext cx="407963" cy="295421"/>
          </a:xfrm>
          <a:prstGeom prst="rightArrow">
            <a:avLst/>
          </a:prstGeom>
          <a:solidFill>
            <a:srgbClr val="FEFFFF"/>
          </a:solidFill>
          <a:ln>
            <a:solidFill>
              <a:srgbClr val="FFF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587165" y="1861304"/>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38" name="矩形 37"/>
          <p:cNvSpPr/>
          <p:nvPr/>
        </p:nvSpPr>
        <p:spPr>
          <a:xfrm>
            <a:off x="3819103" y="4361873"/>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39" name="矩形 38"/>
          <p:cNvSpPr/>
          <p:nvPr/>
        </p:nvSpPr>
        <p:spPr>
          <a:xfrm>
            <a:off x="6096000" y="1861304"/>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
        <p:nvSpPr>
          <p:cNvPr id="40" name="矩形 39"/>
          <p:cNvSpPr/>
          <p:nvPr/>
        </p:nvSpPr>
        <p:spPr>
          <a:xfrm>
            <a:off x="8327938" y="4361873"/>
            <a:ext cx="2276897" cy="145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a:t>
            </a:r>
            <a:endParaRPr lang="zh-CN" altLang="zh-CN" sz="1800" dirty="0">
              <a:solidFill>
                <a:schemeClr val="tx1"/>
              </a:solidFill>
              <a:latin typeface="+mn-ea"/>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7" name="MH_Other_2"/>
          <p:cNvSpPr/>
          <p:nvPr>
            <p:custDataLst>
              <p:tags r:id="rId1"/>
            </p:custDataLst>
          </p:nvPr>
        </p:nvSpPr>
        <p:spPr>
          <a:xfrm>
            <a:off x="3335012" y="2169485"/>
            <a:ext cx="1601788" cy="1461232"/>
          </a:xfrm>
          <a:custGeom>
            <a:avLst/>
            <a:gdLst>
              <a:gd name="connsiteX0" fmla="*/ 776377 w 785004"/>
              <a:gd name="connsiteY0" fmla="*/ 0 h 715992"/>
              <a:gd name="connsiteX1" fmla="*/ 439947 w 785004"/>
              <a:gd name="connsiteY1" fmla="*/ 0 h 715992"/>
              <a:gd name="connsiteX2" fmla="*/ 0 w 785004"/>
              <a:gd name="connsiteY2" fmla="*/ 715992 h 715992"/>
              <a:gd name="connsiteX3" fmla="*/ 785004 w 785004"/>
              <a:gd name="connsiteY3" fmla="*/ 715992 h 715992"/>
              <a:gd name="connsiteX4" fmla="*/ 776377 w 785004"/>
              <a:gd name="connsiteY4" fmla="*/ 0 h 715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004" h="715992">
                <a:moveTo>
                  <a:pt x="776377" y="0"/>
                </a:moveTo>
                <a:lnTo>
                  <a:pt x="439947" y="0"/>
                </a:lnTo>
                <a:lnTo>
                  <a:pt x="0" y="715992"/>
                </a:lnTo>
                <a:lnTo>
                  <a:pt x="785004" y="715992"/>
                </a:lnTo>
                <a:lnTo>
                  <a:pt x="776377"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0" rIns="0" bIns="72000" anchor="b">
            <a:normAutofit/>
          </a:bodyPr>
          <a:lstStyle/>
          <a:p>
            <a:pPr algn="ctr">
              <a:defRPr/>
            </a:pPr>
            <a:r>
              <a:rPr lang="en-US" altLang="zh-CN" sz="5400" b="1" dirty="0">
                <a:solidFill>
                  <a:srgbClr val="FFFFFF"/>
                </a:solidFill>
                <a:latin typeface="Agency FB" panose="020B0804020202020204" pitchFamily="34" charset="0"/>
                <a:ea typeface="方正姚体" panose="02010601030101010101" pitchFamily="2" charset="-122"/>
              </a:rPr>
              <a:t>01</a:t>
            </a:r>
            <a:endParaRPr lang="zh-CN" altLang="en-US" sz="5400" b="1" dirty="0">
              <a:solidFill>
                <a:srgbClr val="FFFFFF"/>
              </a:solidFill>
              <a:latin typeface="Agency FB" panose="020B0804020202020204" pitchFamily="34" charset="0"/>
              <a:ea typeface="方正姚体" panose="02010601030101010101" pitchFamily="2" charset="-122"/>
            </a:endParaRPr>
          </a:p>
        </p:txBody>
      </p:sp>
      <p:cxnSp>
        <p:nvCxnSpPr>
          <p:cNvPr id="3" name="直接连接符 2"/>
          <p:cNvCxnSpPr/>
          <p:nvPr/>
        </p:nvCxnSpPr>
        <p:spPr>
          <a:xfrm flipH="1">
            <a:off x="2124220" y="2329455"/>
            <a:ext cx="1856941" cy="2959997"/>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2991651" y="4013830"/>
            <a:ext cx="2846441" cy="25546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1" name="文本框 20"/>
          <p:cNvSpPr txBox="1"/>
          <p:nvPr/>
        </p:nvSpPr>
        <p:spPr>
          <a:xfrm>
            <a:off x="469153" y="2522721"/>
            <a:ext cx="2260463" cy="1107996"/>
          </a:xfrm>
          <a:prstGeom prst="rect">
            <a:avLst/>
          </a:prstGeom>
          <a:noFill/>
        </p:spPr>
        <p:txBody>
          <a:bodyPr wrap="square" rtlCol="0">
            <a:spAutoFit/>
          </a:bodyPr>
          <a:lstStyle/>
          <a:p>
            <a:pPr algn="ctr"/>
            <a:r>
              <a:rPr lang="en-US" altLang="zh-CN" sz="6600" b="1" dirty="0">
                <a:solidFill>
                  <a:schemeClr val="accent1"/>
                </a:solidFill>
                <a:latin typeface="+mj-ea"/>
                <a:ea typeface="+mj-ea"/>
              </a:rPr>
              <a:t>83</a:t>
            </a:r>
            <a:r>
              <a:rPr lang="en-US" altLang="zh-CN" sz="3600" dirty="0">
                <a:solidFill>
                  <a:schemeClr val="accent1"/>
                </a:solidFill>
                <a:latin typeface="+mj-ea"/>
                <a:ea typeface="+mj-ea"/>
              </a:rPr>
              <a:t>%</a:t>
            </a:r>
            <a:endParaRPr lang="zh-CN" altLang="en-US" sz="6600" dirty="0">
              <a:solidFill>
                <a:schemeClr val="accent1"/>
              </a:solidFill>
              <a:latin typeface="+mj-ea"/>
              <a:ea typeface="+mj-ea"/>
            </a:endParaRPr>
          </a:p>
        </p:txBody>
      </p:sp>
      <p:sp>
        <p:nvSpPr>
          <p:cNvPr id="26" name="MH_Other_2"/>
          <p:cNvSpPr/>
          <p:nvPr>
            <p:custDataLst>
              <p:tags r:id="rId2"/>
            </p:custDataLst>
          </p:nvPr>
        </p:nvSpPr>
        <p:spPr>
          <a:xfrm>
            <a:off x="9013451" y="2169485"/>
            <a:ext cx="1601788" cy="1461232"/>
          </a:xfrm>
          <a:custGeom>
            <a:avLst/>
            <a:gdLst>
              <a:gd name="connsiteX0" fmla="*/ 776377 w 785004"/>
              <a:gd name="connsiteY0" fmla="*/ 0 h 715992"/>
              <a:gd name="connsiteX1" fmla="*/ 439947 w 785004"/>
              <a:gd name="connsiteY1" fmla="*/ 0 h 715992"/>
              <a:gd name="connsiteX2" fmla="*/ 0 w 785004"/>
              <a:gd name="connsiteY2" fmla="*/ 715992 h 715992"/>
              <a:gd name="connsiteX3" fmla="*/ 785004 w 785004"/>
              <a:gd name="connsiteY3" fmla="*/ 715992 h 715992"/>
              <a:gd name="connsiteX4" fmla="*/ 776377 w 785004"/>
              <a:gd name="connsiteY4" fmla="*/ 0 h 715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004" h="715992">
                <a:moveTo>
                  <a:pt x="776377" y="0"/>
                </a:moveTo>
                <a:lnTo>
                  <a:pt x="439947" y="0"/>
                </a:lnTo>
                <a:lnTo>
                  <a:pt x="0" y="715992"/>
                </a:lnTo>
                <a:lnTo>
                  <a:pt x="785004" y="715992"/>
                </a:lnTo>
                <a:lnTo>
                  <a:pt x="77637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0" rIns="0" bIns="72000" anchor="b">
            <a:normAutofit/>
          </a:bodyPr>
          <a:lstStyle/>
          <a:p>
            <a:pPr algn="ctr">
              <a:defRPr/>
            </a:pPr>
            <a:r>
              <a:rPr lang="en-US" altLang="zh-CN" sz="5400" b="1" dirty="0">
                <a:solidFill>
                  <a:srgbClr val="FFFFFF"/>
                </a:solidFill>
                <a:latin typeface="Agency FB" panose="020B0804020202020204" pitchFamily="34" charset="0"/>
                <a:ea typeface="方正姚体" panose="02010601030101010101" pitchFamily="2" charset="-122"/>
              </a:rPr>
              <a:t>02</a:t>
            </a:r>
            <a:endParaRPr lang="zh-CN" altLang="en-US" sz="5400" b="1" dirty="0">
              <a:solidFill>
                <a:srgbClr val="FFFFFF"/>
              </a:solidFill>
              <a:latin typeface="Agency FB" panose="020B0804020202020204" pitchFamily="34" charset="0"/>
              <a:ea typeface="方正姚体" panose="02010601030101010101" pitchFamily="2" charset="-122"/>
            </a:endParaRPr>
          </a:p>
        </p:txBody>
      </p:sp>
      <p:cxnSp>
        <p:nvCxnSpPr>
          <p:cNvPr id="28" name="直接连接符 27"/>
          <p:cNvCxnSpPr/>
          <p:nvPr/>
        </p:nvCxnSpPr>
        <p:spPr>
          <a:xfrm flipH="1">
            <a:off x="7802659" y="2329455"/>
            <a:ext cx="1856941" cy="2959997"/>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8670090" y="4013830"/>
            <a:ext cx="2846441" cy="25546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0" name="文本框 29"/>
          <p:cNvSpPr txBox="1"/>
          <p:nvPr/>
        </p:nvSpPr>
        <p:spPr>
          <a:xfrm>
            <a:off x="6147592" y="2522721"/>
            <a:ext cx="2260463" cy="1107996"/>
          </a:xfrm>
          <a:prstGeom prst="rect">
            <a:avLst/>
          </a:prstGeom>
          <a:noFill/>
        </p:spPr>
        <p:txBody>
          <a:bodyPr wrap="square" rtlCol="0">
            <a:spAutoFit/>
          </a:bodyPr>
          <a:lstStyle/>
          <a:p>
            <a:pPr algn="ctr"/>
            <a:r>
              <a:rPr lang="en-US" altLang="zh-CN" sz="6600" b="1" dirty="0">
                <a:solidFill>
                  <a:schemeClr val="accent2"/>
                </a:solidFill>
                <a:latin typeface="+mj-ea"/>
                <a:ea typeface="+mj-ea"/>
              </a:rPr>
              <a:t>96</a:t>
            </a:r>
            <a:r>
              <a:rPr lang="en-US" altLang="zh-CN" sz="3600" dirty="0">
                <a:solidFill>
                  <a:schemeClr val="accent2"/>
                </a:solidFill>
                <a:latin typeface="+mj-ea"/>
                <a:ea typeface="+mj-ea"/>
              </a:rPr>
              <a:t>%</a:t>
            </a:r>
            <a:endParaRPr lang="zh-CN" altLang="en-US" sz="6600" dirty="0">
              <a:solidFill>
                <a:schemeClr val="accent2"/>
              </a:solidFill>
              <a:latin typeface="+mj-ea"/>
              <a:ea typeface="+mj-ea"/>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3" name="右弧形箭头 5"/>
          <p:cNvSpPr/>
          <p:nvPr/>
        </p:nvSpPr>
        <p:spPr>
          <a:xfrm rot="16200000">
            <a:off x="812825" y="2220874"/>
            <a:ext cx="1842245" cy="2654970"/>
          </a:xfrm>
          <a:custGeom>
            <a:avLst/>
            <a:gdLst>
              <a:gd name="connsiteX0" fmla="*/ 2376264 w 2376639"/>
              <a:gd name="connsiteY0" fmla="*/ 1534671 h 2134851"/>
              <a:gd name="connsiteX1" fmla="*/ 2376264 w 2376639"/>
              <a:gd name="connsiteY1" fmla="*/ 1800200 h 2134851"/>
              <a:gd name="connsiteX2" fmla="*/ 2319027 w 2376639"/>
              <a:gd name="connsiteY2" fmla="*/ 1800200 h 2134851"/>
              <a:gd name="connsiteX3" fmla="*/ 0 w 2376639"/>
              <a:gd name="connsiteY3" fmla="*/ 594066 h 2134851"/>
              <a:gd name="connsiteX4" fmla="*/ 0 w 2376639"/>
              <a:gd name="connsiteY4" fmla="*/ 0 h 2134851"/>
              <a:gd name="connsiteX5" fmla="*/ 2376264 w 2376639"/>
              <a:gd name="connsiteY5" fmla="*/ 1534671 h 2134851"/>
              <a:gd name="connsiteX6" fmla="*/ 2376639 w 2376639"/>
              <a:gd name="connsiteY6" fmla="*/ 2129006 h 2134851"/>
              <a:gd name="connsiteX7" fmla="*/ 2376265 w 2376639"/>
              <a:gd name="connsiteY7" fmla="*/ 2134851 h 2134851"/>
              <a:gd name="connsiteX8" fmla="*/ 2376265 w 2376639"/>
              <a:gd name="connsiteY8" fmla="*/ 2124095 h 2134851"/>
              <a:gd name="connsiteX9" fmla="*/ 2376639 w 2376639"/>
              <a:gd name="connsiteY9" fmla="*/ 2129006 h 2134851"/>
              <a:gd name="connsiteX0-1" fmla="*/ 2376264 w 2381874"/>
              <a:gd name="connsiteY0-2" fmla="*/ 1534671 h 2134851"/>
              <a:gd name="connsiteX1-3" fmla="*/ 2376264 w 2381874"/>
              <a:gd name="connsiteY1-4" fmla="*/ 1800200 h 2134851"/>
              <a:gd name="connsiteX2-5" fmla="*/ 2361230 w 2381874"/>
              <a:gd name="connsiteY2-6" fmla="*/ 1786132 h 2134851"/>
              <a:gd name="connsiteX3-7" fmla="*/ 0 w 2381874"/>
              <a:gd name="connsiteY3-8" fmla="*/ 594066 h 2134851"/>
              <a:gd name="connsiteX4-9" fmla="*/ 0 w 2381874"/>
              <a:gd name="connsiteY4-10" fmla="*/ 0 h 2134851"/>
              <a:gd name="connsiteX5-11" fmla="*/ 2376264 w 2381874"/>
              <a:gd name="connsiteY5-12" fmla="*/ 1534671 h 2134851"/>
              <a:gd name="connsiteX6-13" fmla="*/ 2376639 w 2381874"/>
              <a:gd name="connsiteY6-14" fmla="*/ 2129006 h 2134851"/>
              <a:gd name="connsiteX7-15" fmla="*/ 2376265 w 2381874"/>
              <a:gd name="connsiteY7-16" fmla="*/ 2134851 h 2134851"/>
              <a:gd name="connsiteX8-17" fmla="*/ 2376265 w 2381874"/>
              <a:gd name="connsiteY8-18" fmla="*/ 2124095 h 2134851"/>
              <a:gd name="connsiteX9-19" fmla="*/ 2376639 w 2381874"/>
              <a:gd name="connsiteY9-20" fmla="*/ 2129006 h 21348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381874" h="2134851">
                <a:moveTo>
                  <a:pt x="2376264" y="1534671"/>
                </a:moveTo>
                <a:lnTo>
                  <a:pt x="2376264" y="1800200"/>
                </a:lnTo>
                <a:cubicBezTo>
                  <a:pt x="2357185" y="1800200"/>
                  <a:pt x="2408445" y="1842403"/>
                  <a:pt x="2361230" y="1786132"/>
                </a:cubicBezTo>
                <a:cubicBezTo>
                  <a:pt x="2130259" y="1096037"/>
                  <a:pt x="1137340" y="594066"/>
                  <a:pt x="0" y="594066"/>
                </a:cubicBezTo>
                <a:lnTo>
                  <a:pt x="0" y="0"/>
                </a:lnTo>
                <a:cubicBezTo>
                  <a:pt x="1312374" y="0"/>
                  <a:pt x="2376264" y="687096"/>
                  <a:pt x="2376264" y="1534671"/>
                </a:cubicBezTo>
                <a:close/>
                <a:moveTo>
                  <a:pt x="2376639" y="2129006"/>
                </a:moveTo>
                <a:cubicBezTo>
                  <a:pt x="2376514" y="2130954"/>
                  <a:pt x="2376390" y="2132903"/>
                  <a:pt x="2376265" y="2134851"/>
                </a:cubicBezTo>
                <a:lnTo>
                  <a:pt x="2376265" y="2124095"/>
                </a:lnTo>
                <a:cubicBezTo>
                  <a:pt x="2376631" y="2125731"/>
                  <a:pt x="2376637" y="2127368"/>
                  <a:pt x="2376639" y="2129006"/>
                </a:cubicBezTo>
                <a:close/>
              </a:path>
            </a:pathLst>
          </a:cu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en-US" sz="1350" kern="0">
              <a:solidFill>
                <a:sysClr val="windowText" lastClr="000000"/>
              </a:solidFill>
              <a:latin typeface="Calibri" panose="020F0502020204030204"/>
            </a:endParaRPr>
          </a:p>
        </p:txBody>
      </p:sp>
      <p:sp>
        <p:nvSpPr>
          <p:cNvPr id="14" name="椭圆 13"/>
          <p:cNvSpPr/>
          <p:nvPr/>
        </p:nvSpPr>
        <p:spPr>
          <a:xfrm rot="10800000" flipV="1">
            <a:off x="2086391" y="2244607"/>
            <a:ext cx="788636" cy="765257"/>
          </a:xfrm>
          <a:prstGeom prst="ellipse">
            <a:avLst/>
          </a:prstGeom>
          <a:solidFill>
            <a:schemeClr val="accent1">
              <a:lumMod val="7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rgbClr val="FFFFFF"/>
                </a:solidFill>
              </a:rPr>
              <a:t>1</a:t>
            </a:r>
            <a:endParaRPr lang="zh-CN" altLang="en-US" dirty="0">
              <a:solidFill>
                <a:srgbClr val="FFFFFF"/>
              </a:solidFill>
            </a:endParaRPr>
          </a:p>
        </p:txBody>
      </p:sp>
      <p:sp>
        <p:nvSpPr>
          <p:cNvPr id="15" name="矩形 14"/>
          <p:cNvSpPr/>
          <p:nvPr/>
        </p:nvSpPr>
        <p:spPr>
          <a:xfrm>
            <a:off x="1490541" y="3009864"/>
            <a:ext cx="2532820" cy="1459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16" name="右弧形箭头 5"/>
          <p:cNvSpPr/>
          <p:nvPr/>
        </p:nvSpPr>
        <p:spPr>
          <a:xfrm rot="16200000">
            <a:off x="4695508" y="2220874"/>
            <a:ext cx="1842245" cy="2654970"/>
          </a:xfrm>
          <a:custGeom>
            <a:avLst/>
            <a:gdLst>
              <a:gd name="connsiteX0" fmla="*/ 2376264 w 2376639"/>
              <a:gd name="connsiteY0" fmla="*/ 1534671 h 2134851"/>
              <a:gd name="connsiteX1" fmla="*/ 2376264 w 2376639"/>
              <a:gd name="connsiteY1" fmla="*/ 1800200 h 2134851"/>
              <a:gd name="connsiteX2" fmla="*/ 2319027 w 2376639"/>
              <a:gd name="connsiteY2" fmla="*/ 1800200 h 2134851"/>
              <a:gd name="connsiteX3" fmla="*/ 0 w 2376639"/>
              <a:gd name="connsiteY3" fmla="*/ 594066 h 2134851"/>
              <a:gd name="connsiteX4" fmla="*/ 0 w 2376639"/>
              <a:gd name="connsiteY4" fmla="*/ 0 h 2134851"/>
              <a:gd name="connsiteX5" fmla="*/ 2376264 w 2376639"/>
              <a:gd name="connsiteY5" fmla="*/ 1534671 h 2134851"/>
              <a:gd name="connsiteX6" fmla="*/ 2376639 w 2376639"/>
              <a:gd name="connsiteY6" fmla="*/ 2129006 h 2134851"/>
              <a:gd name="connsiteX7" fmla="*/ 2376265 w 2376639"/>
              <a:gd name="connsiteY7" fmla="*/ 2134851 h 2134851"/>
              <a:gd name="connsiteX8" fmla="*/ 2376265 w 2376639"/>
              <a:gd name="connsiteY8" fmla="*/ 2124095 h 2134851"/>
              <a:gd name="connsiteX9" fmla="*/ 2376639 w 2376639"/>
              <a:gd name="connsiteY9" fmla="*/ 2129006 h 2134851"/>
              <a:gd name="connsiteX0-1" fmla="*/ 2376264 w 2381874"/>
              <a:gd name="connsiteY0-2" fmla="*/ 1534671 h 2134851"/>
              <a:gd name="connsiteX1-3" fmla="*/ 2376264 w 2381874"/>
              <a:gd name="connsiteY1-4" fmla="*/ 1800200 h 2134851"/>
              <a:gd name="connsiteX2-5" fmla="*/ 2361230 w 2381874"/>
              <a:gd name="connsiteY2-6" fmla="*/ 1786132 h 2134851"/>
              <a:gd name="connsiteX3-7" fmla="*/ 0 w 2381874"/>
              <a:gd name="connsiteY3-8" fmla="*/ 594066 h 2134851"/>
              <a:gd name="connsiteX4-9" fmla="*/ 0 w 2381874"/>
              <a:gd name="connsiteY4-10" fmla="*/ 0 h 2134851"/>
              <a:gd name="connsiteX5-11" fmla="*/ 2376264 w 2381874"/>
              <a:gd name="connsiteY5-12" fmla="*/ 1534671 h 2134851"/>
              <a:gd name="connsiteX6-13" fmla="*/ 2376639 w 2381874"/>
              <a:gd name="connsiteY6-14" fmla="*/ 2129006 h 2134851"/>
              <a:gd name="connsiteX7-15" fmla="*/ 2376265 w 2381874"/>
              <a:gd name="connsiteY7-16" fmla="*/ 2134851 h 2134851"/>
              <a:gd name="connsiteX8-17" fmla="*/ 2376265 w 2381874"/>
              <a:gd name="connsiteY8-18" fmla="*/ 2124095 h 2134851"/>
              <a:gd name="connsiteX9-19" fmla="*/ 2376639 w 2381874"/>
              <a:gd name="connsiteY9-20" fmla="*/ 2129006 h 21348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381874" h="2134851">
                <a:moveTo>
                  <a:pt x="2376264" y="1534671"/>
                </a:moveTo>
                <a:lnTo>
                  <a:pt x="2376264" y="1800200"/>
                </a:lnTo>
                <a:cubicBezTo>
                  <a:pt x="2357185" y="1800200"/>
                  <a:pt x="2408445" y="1842403"/>
                  <a:pt x="2361230" y="1786132"/>
                </a:cubicBezTo>
                <a:cubicBezTo>
                  <a:pt x="2130259" y="1096037"/>
                  <a:pt x="1137340" y="594066"/>
                  <a:pt x="0" y="594066"/>
                </a:cubicBezTo>
                <a:lnTo>
                  <a:pt x="0" y="0"/>
                </a:lnTo>
                <a:cubicBezTo>
                  <a:pt x="1312374" y="0"/>
                  <a:pt x="2376264" y="687096"/>
                  <a:pt x="2376264" y="1534671"/>
                </a:cubicBezTo>
                <a:close/>
                <a:moveTo>
                  <a:pt x="2376639" y="2129006"/>
                </a:moveTo>
                <a:cubicBezTo>
                  <a:pt x="2376514" y="2130954"/>
                  <a:pt x="2376390" y="2132903"/>
                  <a:pt x="2376265" y="2134851"/>
                </a:cubicBezTo>
                <a:lnTo>
                  <a:pt x="2376265" y="2124095"/>
                </a:lnTo>
                <a:cubicBezTo>
                  <a:pt x="2376631" y="2125731"/>
                  <a:pt x="2376637" y="2127368"/>
                  <a:pt x="2376639" y="2129006"/>
                </a:cubicBezTo>
                <a:close/>
              </a:path>
            </a:pathLst>
          </a:custGeom>
          <a:solidFill>
            <a:schemeClr val="accent2"/>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en-US" sz="1350" kern="0">
              <a:solidFill>
                <a:sysClr val="windowText" lastClr="000000"/>
              </a:solidFill>
              <a:latin typeface="Calibri" panose="020F0502020204030204"/>
            </a:endParaRPr>
          </a:p>
        </p:txBody>
      </p:sp>
      <p:sp>
        <p:nvSpPr>
          <p:cNvPr id="17" name="椭圆 16"/>
          <p:cNvSpPr/>
          <p:nvPr/>
        </p:nvSpPr>
        <p:spPr>
          <a:xfrm rot="10800000" flipV="1">
            <a:off x="5969074" y="2244607"/>
            <a:ext cx="788636" cy="765257"/>
          </a:xfrm>
          <a:prstGeom prst="ellipse">
            <a:avLst/>
          </a:prstGeom>
          <a:solidFill>
            <a:schemeClr val="accent2">
              <a:lumMod val="7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rgbClr val="FFFFFF"/>
                </a:solidFill>
              </a:rPr>
              <a:t>2</a:t>
            </a:r>
            <a:endParaRPr lang="zh-CN" altLang="en-US" dirty="0">
              <a:solidFill>
                <a:srgbClr val="FFFFFF"/>
              </a:solidFill>
            </a:endParaRPr>
          </a:p>
        </p:txBody>
      </p:sp>
      <p:sp>
        <p:nvSpPr>
          <p:cNvPr id="18" name="矩形 17"/>
          <p:cNvSpPr/>
          <p:nvPr/>
        </p:nvSpPr>
        <p:spPr>
          <a:xfrm>
            <a:off x="5373224" y="3009864"/>
            <a:ext cx="2532820" cy="1459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19" name="右弧形箭头 5"/>
          <p:cNvSpPr/>
          <p:nvPr/>
        </p:nvSpPr>
        <p:spPr>
          <a:xfrm rot="16200000">
            <a:off x="8578191" y="2220874"/>
            <a:ext cx="1842245" cy="2654970"/>
          </a:xfrm>
          <a:custGeom>
            <a:avLst/>
            <a:gdLst>
              <a:gd name="connsiteX0" fmla="*/ 2376264 w 2376639"/>
              <a:gd name="connsiteY0" fmla="*/ 1534671 h 2134851"/>
              <a:gd name="connsiteX1" fmla="*/ 2376264 w 2376639"/>
              <a:gd name="connsiteY1" fmla="*/ 1800200 h 2134851"/>
              <a:gd name="connsiteX2" fmla="*/ 2319027 w 2376639"/>
              <a:gd name="connsiteY2" fmla="*/ 1800200 h 2134851"/>
              <a:gd name="connsiteX3" fmla="*/ 0 w 2376639"/>
              <a:gd name="connsiteY3" fmla="*/ 594066 h 2134851"/>
              <a:gd name="connsiteX4" fmla="*/ 0 w 2376639"/>
              <a:gd name="connsiteY4" fmla="*/ 0 h 2134851"/>
              <a:gd name="connsiteX5" fmla="*/ 2376264 w 2376639"/>
              <a:gd name="connsiteY5" fmla="*/ 1534671 h 2134851"/>
              <a:gd name="connsiteX6" fmla="*/ 2376639 w 2376639"/>
              <a:gd name="connsiteY6" fmla="*/ 2129006 h 2134851"/>
              <a:gd name="connsiteX7" fmla="*/ 2376265 w 2376639"/>
              <a:gd name="connsiteY7" fmla="*/ 2134851 h 2134851"/>
              <a:gd name="connsiteX8" fmla="*/ 2376265 w 2376639"/>
              <a:gd name="connsiteY8" fmla="*/ 2124095 h 2134851"/>
              <a:gd name="connsiteX9" fmla="*/ 2376639 w 2376639"/>
              <a:gd name="connsiteY9" fmla="*/ 2129006 h 2134851"/>
              <a:gd name="connsiteX0-1" fmla="*/ 2376264 w 2381874"/>
              <a:gd name="connsiteY0-2" fmla="*/ 1534671 h 2134851"/>
              <a:gd name="connsiteX1-3" fmla="*/ 2376264 w 2381874"/>
              <a:gd name="connsiteY1-4" fmla="*/ 1800200 h 2134851"/>
              <a:gd name="connsiteX2-5" fmla="*/ 2361230 w 2381874"/>
              <a:gd name="connsiteY2-6" fmla="*/ 1786132 h 2134851"/>
              <a:gd name="connsiteX3-7" fmla="*/ 0 w 2381874"/>
              <a:gd name="connsiteY3-8" fmla="*/ 594066 h 2134851"/>
              <a:gd name="connsiteX4-9" fmla="*/ 0 w 2381874"/>
              <a:gd name="connsiteY4-10" fmla="*/ 0 h 2134851"/>
              <a:gd name="connsiteX5-11" fmla="*/ 2376264 w 2381874"/>
              <a:gd name="connsiteY5-12" fmla="*/ 1534671 h 2134851"/>
              <a:gd name="connsiteX6-13" fmla="*/ 2376639 w 2381874"/>
              <a:gd name="connsiteY6-14" fmla="*/ 2129006 h 2134851"/>
              <a:gd name="connsiteX7-15" fmla="*/ 2376265 w 2381874"/>
              <a:gd name="connsiteY7-16" fmla="*/ 2134851 h 2134851"/>
              <a:gd name="connsiteX8-17" fmla="*/ 2376265 w 2381874"/>
              <a:gd name="connsiteY8-18" fmla="*/ 2124095 h 2134851"/>
              <a:gd name="connsiteX9-19" fmla="*/ 2376639 w 2381874"/>
              <a:gd name="connsiteY9-20" fmla="*/ 2129006 h 21348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381874" h="2134851">
                <a:moveTo>
                  <a:pt x="2376264" y="1534671"/>
                </a:moveTo>
                <a:lnTo>
                  <a:pt x="2376264" y="1800200"/>
                </a:lnTo>
                <a:cubicBezTo>
                  <a:pt x="2357185" y="1800200"/>
                  <a:pt x="2408445" y="1842403"/>
                  <a:pt x="2361230" y="1786132"/>
                </a:cubicBezTo>
                <a:cubicBezTo>
                  <a:pt x="2130259" y="1096037"/>
                  <a:pt x="1137340" y="594066"/>
                  <a:pt x="0" y="594066"/>
                </a:cubicBezTo>
                <a:lnTo>
                  <a:pt x="0" y="0"/>
                </a:lnTo>
                <a:cubicBezTo>
                  <a:pt x="1312374" y="0"/>
                  <a:pt x="2376264" y="687096"/>
                  <a:pt x="2376264" y="1534671"/>
                </a:cubicBezTo>
                <a:close/>
                <a:moveTo>
                  <a:pt x="2376639" y="2129006"/>
                </a:moveTo>
                <a:cubicBezTo>
                  <a:pt x="2376514" y="2130954"/>
                  <a:pt x="2376390" y="2132903"/>
                  <a:pt x="2376265" y="2134851"/>
                </a:cubicBezTo>
                <a:lnTo>
                  <a:pt x="2376265" y="2124095"/>
                </a:lnTo>
                <a:cubicBezTo>
                  <a:pt x="2376631" y="2125731"/>
                  <a:pt x="2376637" y="2127368"/>
                  <a:pt x="2376639" y="2129006"/>
                </a:cubicBezTo>
                <a:close/>
              </a:path>
            </a:pathLst>
          </a:custGeom>
          <a:solidFill>
            <a:schemeClr val="accent3"/>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en-US" sz="1350" kern="0">
              <a:solidFill>
                <a:sysClr val="windowText" lastClr="000000"/>
              </a:solidFill>
              <a:latin typeface="Calibri" panose="020F0502020204030204"/>
            </a:endParaRPr>
          </a:p>
        </p:txBody>
      </p:sp>
      <p:sp>
        <p:nvSpPr>
          <p:cNvPr id="20" name="椭圆 19"/>
          <p:cNvSpPr/>
          <p:nvPr/>
        </p:nvSpPr>
        <p:spPr>
          <a:xfrm rot="10800000" flipV="1">
            <a:off x="9851757" y="2244607"/>
            <a:ext cx="788636" cy="765257"/>
          </a:xfrm>
          <a:prstGeom prst="ellipse">
            <a:avLst/>
          </a:prstGeom>
          <a:solidFill>
            <a:schemeClr val="accent3">
              <a:lumMod val="7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rgbClr val="FFFFFF"/>
                </a:solidFill>
              </a:rPr>
              <a:t>3</a:t>
            </a:r>
            <a:endParaRPr lang="zh-CN" altLang="en-US" dirty="0">
              <a:solidFill>
                <a:srgbClr val="FFFFFF"/>
              </a:solidFill>
            </a:endParaRPr>
          </a:p>
        </p:txBody>
      </p:sp>
      <p:sp>
        <p:nvSpPr>
          <p:cNvPr id="21" name="矩形 20"/>
          <p:cNvSpPr/>
          <p:nvPr/>
        </p:nvSpPr>
        <p:spPr>
          <a:xfrm>
            <a:off x="9255907" y="3009864"/>
            <a:ext cx="2532820" cy="1459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cxnSp>
        <p:nvCxnSpPr>
          <p:cNvPr id="24" name="直接连接符 23"/>
          <p:cNvCxnSpPr/>
          <p:nvPr/>
        </p:nvCxnSpPr>
        <p:spPr>
          <a:xfrm>
            <a:off x="236807" y="4529796"/>
            <a:ext cx="1171838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094707" y="4983557"/>
            <a:ext cx="10002586" cy="13114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a:t>请输入第四章大标题</a:t>
            </a:r>
            <a:endParaRPr lang="zh-CN" altLang="en-US" dirty="0"/>
          </a:p>
        </p:txBody>
      </p:sp>
      <p:sp>
        <p:nvSpPr>
          <p:cNvPr id="9219" name="文本占位符 2"/>
          <p:cNvSpPr>
            <a:spLocks noGrp="1"/>
          </p:cNvSpPr>
          <p:nvPr>
            <p:ph type="body" idx="1"/>
          </p:nvPr>
        </p:nvSpPr>
        <p:spPr/>
        <p:txBody>
          <a:bodyPr/>
          <a:lstStyle/>
          <a:p>
            <a:r>
              <a:rPr lang="zh-CN" altLang="en-US"/>
              <a:t>请输入第四章说明小标题</a:t>
            </a:r>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2" name="矩形 11"/>
          <p:cNvSpPr/>
          <p:nvPr/>
        </p:nvSpPr>
        <p:spPr>
          <a:xfrm>
            <a:off x="969995" y="3337616"/>
            <a:ext cx="4932789" cy="2224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chemeClr val="tx1"/>
                </a:solidFill>
                <a:latin typeface="+mn-ea"/>
              </a:rPr>
              <a:t>请输入文本请输入文本请输入文本请输入文本请输入文本请输入文本请输入文本请输入文本请输入文本请输入文本请输入文本请输入文本请输入文本请输入文本</a:t>
            </a:r>
            <a:endParaRPr lang="zh-CN" altLang="zh-CN" sz="2000" dirty="0">
              <a:solidFill>
                <a:schemeClr val="tx1"/>
              </a:solidFill>
              <a:latin typeface="+mn-ea"/>
            </a:endParaRPr>
          </a:p>
        </p:txBody>
      </p:sp>
      <p:sp>
        <p:nvSpPr>
          <p:cNvPr id="13" name="圆角矩形 18"/>
          <p:cNvSpPr/>
          <p:nvPr/>
        </p:nvSpPr>
        <p:spPr>
          <a:xfrm>
            <a:off x="1143768" y="2390473"/>
            <a:ext cx="4585243" cy="72000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2000" dirty="0">
                <a:solidFill>
                  <a:srgbClr val="FEFFFF"/>
                </a:solidFill>
                <a:latin typeface="幼圆" panose="02010509060101010101" pitchFamily="49" charset="-122"/>
                <a:ea typeface="幼圆" panose="02010509060101010101" pitchFamily="49" charset="-122"/>
              </a:rPr>
              <a:t>请输入文本请输入文本请输入文本</a:t>
            </a:r>
            <a:endParaRPr lang="zh-CN" altLang="zh-CN" sz="2000" dirty="0">
              <a:solidFill>
                <a:srgbClr val="FEFFFF"/>
              </a:solidFill>
              <a:latin typeface="幼圆" panose="02010509060101010101" pitchFamily="49" charset="-122"/>
              <a:ea typeface="幼圆" panose="02010509060101010101" pitchFamily="49" charset="-122"/>
            </a:endParaRPr>
          </a:p>
        </p:txBody>
      </p:sp>
      <p:sp>
        <p:nvSpPr>
          <p:cNvPr id="14" name="Rectangle 59"/>
          <p:cNvSpPr>
            <a:spLocks noChangeArrowheads="1"/>
          </p:cNvSpPr>
          <p:nvPr/>
        </p:nvSpPr>
        <p:spPr bwMode="auto">
          <a:xfrm>
            <a:off x="7333416" y="5026801"/>
            <a:ext cx="3895135" cy="176203"/>
          </a:xfrm>
          <a:prstGeom prst="rect">
            <a:avLst/>
          </a:prstGeom>
          <a:solidFill>
            <a:schemeClr val="tx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rgbClr val="000000"/>
              </a:solidFill>
            </a:endParaRPr>
          </a:p>
        </p:txBody>
      </p:sp>
      <p:sp>
        <p:nvSpPr>
          <p:cNvPr id="15" name="Rectangle 60"/>
          <p:cNvSpPr>
            <a:spLocks noChangeArrowheads="1"/>
          </p:cNvSpPr>
          <p:nvPr/>
        </p:nvSpPr>
        <p:spPr bwMode="auto">
          <a:xfrm>
            <a:off x="7335375" y="1695187"/>
            <a:ext cx="830663" cy="3284858"/>
          </a:xfrm>
          <a:prstGeom prst="rect">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800" dirty="0">
                <a:solidFill>
                  <a:srgbClr val="FEFFFF"/>
                </a:solidFill>
                <a:latin typeface="+mn-ea"/>
                <a:ea typeface="+mn-ea"/>
              </a:rPr>
              <a:t>97%</a:t>
            </a:r>
            <a:endParaRPr lang="zh-CN" altLang="en-US" sz="1800" dirty="0">
              <a:solidFill>
                <a:srgbClr val="FEFFFF"/>
              </a:solidFill>
              <a:latin typeface="+mn-ea"/>
              <a:ea typeface="+mn-ea"/>
            </a:endParaRPr>
          </a:p>
        </p:txBody>
      </p:sp>
      <p:sp>
        <p:nvSpPr>
          <p:cNvPr id="16" name="TextBox 82"/>
          <p:cNvSpPr txBox="1"/>
          <p:nvPr/>
        </p:nvSpPr>
        <p:spPr>
          <a:xfrm>
            <a:off x="7327322" y="5324297"/>
            <a:ext cx="846768" cy="434359"/>
          </a:xfrm>
          <a:prstGeom prst="rect">
            <a:avLst/>
          </a:prstGeom>
          <a:noFill/>
        </p:spPr>
        <p:txBody>
          <a:bodyPr wrap="square" rtlCol="0" anchor="ctr">
            <a:spAutoFit/>
          </a:bodyPr>
          <a:lstStyle/>
          <a:p>
            <a:pPr algn="ctr"/>
            <a:r>
              <a:rPr lang="zh-CN" altLang="en-US" sz="1800" dirty="0">
                <a:latin typeface="+mj-ea"/>
                <a:ea typeface="+mj-ea"/>
              </a:rPr>
              <a:t>文本</a:t>
            </a:r>
            <a:endParaRPr lang="en-US" sz="1800" dirty="0">
              <a:latin typeface="+mj-ea"/>
              <a:ea typeface="+mj-ea"/>
            </a:endParaRPr>
          </a:p>
        </p:txBody>
      </p:sp>
      <p:sp>
        <p:nvSpPr>
          <p:cNvPr id="17" name="Rectangle 61"/>
          <p:cNvSpPr>
            <a:spLocks noChangeArrowheads="1"/>
          </p:cNvSpPr>
          <p:nvPr/>
        </p:nvSpPr>
        <p:spPr bwMode="auto">
          <a:xfrm>
            <a:off x="8342975" y="3432007"/>
            <a:ext cx="830663" cy="1548039"/>
          </a:xfrm>
          <a:prstGeom prst="rect">
            <a:avLst/>
          </a:prstGeom>
          <a:solidFill>
            <a:schemeClr val="accent3"/>
          </a:solidFill>
          <a:ln>
            <a:noFill/>
          </a:ln>
        </p:spPr>
        <p:txBody>
          <a:bodyPr/>
          <a:lstStyle/>
          <a:p>
            <a:pPr algn="ctr" eaLnBrk="1" hangingPunct="1"/>
            <a:r>
              <a:rPr lang="en-US" altLang="zh-CN" sz="1800" dirty="0">
                <a:solidFill>
                  <a:srgbClr val="FEFFFF"/>
                </a:solidFill>
                <a:latin typeface="+mn-ea"/>
                <a:ea typeface="+mn-ea"/>
              </a:rPr>
              <a:t>50%</a:t>
            </a:r>
            <a:endParaRPr lang="zh-CN" altLang="en-US" sz="1800" dirty="0">
              <a:solidFill>
                <a:srgbClr val="FEFFFF"/>
              </a:solidFill>
              <a:latin typeface="+mn-ea"/>
              <a:ea typeface="+mn-ea"/>
            </a:endParaRPr>
          </a:p>
        </p:txBody>
      </p:sp>
      <p:sp>
        <p:nvSpPr>
          <p:cNvPr id="19" name="TextBox 84"/>
          <p:cNvSpPr txBox="1"/>
          <p:nvPr/>
        </p:nvSpPr>
        <p:spPr>
          <a:xfrm>
            <a:off x="8334922" y="5324297"/>
            <a:ext cx="846768" cy="434359"/>
          </a:xfrm>
          <a:prstGeom prst="rect">
            <a:avLst/>
          </a:prstGeom>
          <a:noFill/>
        </p:spPr>
        <p:txBody>
          <a:bodyPr wrap="square" rtlCol="0" anchor="ctr">
            <a:spAutoFit/>
          </a:bodyPr>
          <a:lstStyle/>
          <a:p>
            <a:pPr algn="ctr"/>
            <a:r>
              <a:rPr lang="zh-CN" altLang="en-US" sz="1800" dirty="0">
                <a:latin typeface="+mj-ea"/>
                <a:ea typeface="+mj-ea"/>
              </a:rPr>
              <a:t>文本</a:t>
            </a:r>
            <a:endParaRPr lang="en-US" sz="1800" dirty="0">
              <a:latin typeface="+mj-ea"/>
              <a:ea typeface="+mj-ea"/>
            </a:endParaRPr>
          </a:p>
        </p:txBody>
      </p:sp>
      <p:sp>
        <p:nvSpPr>
          <p:cNvPr id="20" name="Rectangle 62"/>
          <p:cNvSpPr>
            <a:spLocks noChangeArrowheads="1"/>
          </p:cNvSpPr>
          <p:nvPr/>
        </p:nvSpPr>
        <p:spPr bwMode="auto">
          <a:xfrm>
            <a:off x="9342523" y="2714620"/>
            <a:ext cx="855826" cy="2265422"/>
          </a:xfrm>
          <a:prstGeom prst="rect">
            <a:avLst/>
          </a:prstGeom>
          <a:solidFill>
            <a:schemeClr val="accent4"/>
          </a:solidFill>
          <a:ln>
            <a:noFill/>
          </a:ln>
        </p:spPr>
        <p:txBody>
          <a:bodyPr/>
          <a:lstStyle/>
          <a:p>
            <a:pPr algn="ctr" eaLnBrk="1" hangingPunct="1"/>
            <a:r>
              <a:rPr lang="en-US" altLang="zh-CN" sz="1800" dirty="0">
                <a:solidFill>
                  <a:srgbClr val="FEFFFF"/>
                </a:solidFill>
                <a:latin typeface="+mn-ea"/>
                <a:ea typeface="+mn-ea"/>
              </a:rPr>
              <a:t>78%</a:t>
            </a:r>
            <a:endParaRPr lang="zh-CN" altLang="en-US" sz="1800" dirty="0">
              <a:solidFill>
                <a:srgbClr val="FEFFFF"/>
              </a:solidFill>
              <a:latin typeface="+mn-ea"/>
              <a:ea typeface="+mn-ea"/>
            </a:endParaRPr>
          </a:p>
        </p:txBody>
      </p:sp>
      <p:sp>
        <p:nvSpPr>
          <p:cNvPr id="21" name="TextBox 86"/>
          <p:cNvSpPr txBox="1"/>
          <p:nvPr/>
        </p:nvSpPr>
        <p:spPr>
          <a:xfrm>
            <a:off x="9347052" y="5324297"/>
            <a:ext cx="846768" cy="434359"/>
          </a:xfrm>
          <a:prstGeom prst="rect">
            <a:avLst/>
          </a:prstGeom>
          <a:noFill/>
        </p:spPr>
        <p:txBody>
          <a:bodyPr wrap="square" rtlCol="0" anchor="ctr">
            <a:spAutoFit/>
          </a:bodyPr>
          <a:lstStyle/>
          <a:p>
            <a:pPr algn="ctr"/>
            <a:r>
              <a:rPr lang="zh-CN" altLang="en-US" sz="1800" dirty="0">
                <a:latin typeface="+mj-ea"/>
                <a:ea typeface="+mj-ea"/>
              </a:rPr>
              <a:t>文本</a:t>
            </a:r>
            <a:endParaRPr lang="en-US" sz="1800" dirty="0">
              <a:latin typeface="+mj-ea"/>
              <a:ea typeface="+mj-ea"/>
            </a:endParaRPr>
          </a:p>
        </p:txBody>
      </p:sp>
      <p:sp>
        <p:nvSpPr>
          <p:cNvPr id="24" name="Rectangle 63"/>
          <p:cNvSpPr>
            <a:spLocks noChangeArrowheads="1"/>
          </p:cNvSpPr>
          <p:nvPr/>
        </p:nvSpPr>
        <p:spPr bwMode="auto">
          <a:xfrm>
            <a:off x="10359180" y="3676025"/>
            <a:ext cx="855826" cy="1304021"/>
          </a:xfrm>
          <a:prstGeom prst="rect">
            <a:avLst/>
          </a:prstGeom>
          <a:solidFill>
            <a:schemeClr val="accent5"/>
          </a:solidFill>
          <a:ln>
            <a:noFill/>
          </a:ln>
        </p:spPr>
        <p:txBody>
          <a:bodyPr/>
          <a:lstStyle/>
          <a:p>
            <a:pPr algn="ctr" eaLnBrk="1" hangingPunct="1"/>
            <a:r>
              <a:rPr lang="en-US" altLang="zh-CN" sz="1800" dirty="0">
                <a:solidFill>
                  <a:srgbClr val="FEFFFF"/>
                </a:solidFill>
                <a:latin typeface="+mn-ea"/>
                <a:ea typeface="+mn-ea"/>
              </a:rPr>
              <a:t>43%</a:t>
            </a:r>
            <a:endParaRPr lang="zh-CN" altLang="en-US" sz="1800" dirty="0">
              <a:solidFill>
                <a:srgbClr val="FEFFFF"/>
              </a:solidFill>
              <a:latin typeface="+mn-ea"/>
              <a:ea typeface="+mn-ea"/>
            </a:endParaRPr>
          </a:p>
        </p:txBody>
      </p:sp>
      <p:sp>
        <p:nvSpPr>
          <p:cNvPr id="25" name="TextBox 88"/>
          <p:cNvSpPr txBox="1"/>
          <p:nvPr/>
        </p:nvSpPr>
        <p:spPr>
          <a:xfrm>
            <a:off x="10363709" y="5324297"/>
            <a:ext cx="846768" cy="434359"/>
          </a:xfrm>
          <a:prstGeom prst="rect">
            <a:avLst/>
          </a:prstGeom>
          <a:noFill/>
        </p:spPr>
        <p:txBody>
          <a:bodyPr wrap="square" rtlCol="0" anchor="ctr">
            <a:spAutoFit/>
          </a:bodyPr>
          <a:lstStyle/>
          <a:p>
            <a:pPr algn="ctr"/>
            <a:r>
              <a:rPr lang="zh-CN" altLang="en-US" sz="1800" dirty="0">
                <a:latin typeface="+mj-ea"/>
                <a:ea typeface="+mj-ea"/>
              </a:rPr>
              <a:t>文本</a:t>
            </a:r>
            <a:endParaRPr lang="en-US" sz="1800" dirty="0">
              <a:latin typeface="+mj-ea"/>
              <a:ea typeface="+mj-ea"/>
            </a:endParaRP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7" name="椭圆 16"/>
          <p:cNvSpPr/>
          <p:nvPr/>
        </p:nvSpPr>
        <p:spPr>
          <a:xfrm>
            <a:off x="9394330" y="4274874"/>
            <a:ext cx="1942625" cy="1942625"/>
          </a:xfrm>
          <a:prstGeom prst="ellipse">
            <a:avLst/>
          </a:prstGeom>
          <a:solidFill>
            <a:schemeClr val="accent3"/>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333"/>
              </a:solidFill>
              <a:latin typeface="Arial" panose="020B0604020202020204" pitchFamily="34" charset="0"/>
              <a:ea typeface="黑体" panose="02010609060101010101" pitchFamily="49" charset="-122"/>
            </a:endParaRPr>
          </a:p>
        </p:txBody>
      </p:sp>
      <p:sp>
        <p:nvSpPr>
          <p:cNvPr id="18" name="椭圆 17"/>
          <p:cNvSpPr/>
          <p:nvPr/>
        </p:nvSpPr>
        <p:spPr>
          <a:xfrm>
            <a:off x="7904105" y="4274874"/>
            <a:ext cx="1942625" cy="1942625"/>
          </a:xfrm>
          <a:prstGeom prst="ellipse">
            <a:avLst/>
          </a:prstGeom>
          <a:solidFill>
            <a:schemeClr val="accent2"/>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333"/>
              </a:solidFill>
              <a:latin typeface="Arial" panose="020B0604020202020204" pitchFamily="34" charset="0"/>
              <a:ea typeface="黑体" panose="02010609060101010101" pitchFamily="49" charset="-122"/>
            </a:endParaRPr>
          </a:p>
        </p:txBody>
      </p:sp>
      <p:sp>
        <p:nvSpPr>
          <p:cNvPr id="19" name="椭圆 18"/>
          <p:cNvSpPr/>
          <p:nvPr/>
        </p:nvSpPr>
        <p:spPr>
          <a:xfrm>
            <a:off x="6413880" y="4274874"/>
            <a:ext cx="1942625" cy="1942625"/>
          </a:xfrm>
          <a:prstGeom prst="ellipse">
            <a:avLst/>
          </a:prstGeom>
          <a:solidFill>
            <a:schemeClr val="accent1"/>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333"/>
              </a:solidFill>
              <a:latin typeface="Arial" panose="020B0604020202020204" pitchFamily="34" charset="0"/>
              <a:ea typeface="黑体" panose="02010609060101010101" pitchFamily="49" charset="-122"/>
            </a:endParaRPr>
          </a:p>
        </p:txBody>
      </p:sp>
      <p:sp>
        <p:nvSpPr>
          <p:cNvPr id="20" name="椭圆 19"/>
          <p:cNvSpPr/>
          <p:nvPr/>
        </p:nvSpPr>
        <p:spPr>
          <a:xfrm>
            <a:off x="6779065" y="4640059"/>
            <a:ext cx="1212261" cy="1212259"/>
          </a:xfrm>
          <a:prstGeom prst="ellipse">
            <a:avLst/>
          </a:prstGeom>
          <a:solidFill>
            <a:srgbClr val="FFFFFF"/>
          </a:solidFill>
          <a:ln>
            <a:noFill/>
          </a:ln>
          <a:effectLst>
            <a:outerShdw blurRad="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zh-CN" altLang="en-US" sz="2000" dirty="0">
                <a:solidFill>
                  <a:srgbClr val="3B3A3A"/>
                </a:solidFill>
                <a:latin typeface="+mn-ea"/>
              </a:rPr>
              <a:t>文本</a:t>
            </a:r>
            <a:endParaRPr lang="zh-CN" altLang="en-US" sz="2000" dirty="0">
              <a:solidFill>
                <a:srgbClr val="3B3A3A"/>
              </a:solidFill>
              <a:latin typeface="+mn-ea"/>
            </a:endParaRPr>
          </a:p>
        </p:txBody>
      </p:sp>
      <p:sp>
        <p:nvSpPr>
          <p:cNvPr id="21" name="椭圆 20"/>
          <p:cNvSpPr/>
          <p:nvPr/>
        </p:nvSpPr>
        <p:spPr>
          <a:xfrm>
            <a:off x="8269289" y="4640059"/>
            <a:ext cx="1212261" cy="1212259"/>
          </a:xfrm>
          <a:prstGeom prst="ellipse">
            <a:avLst/>
          </a:prstGeom>
          <a:solidFill>
            <a:srgbClr val="FFFFFF"/>
          </a:solidFill>
          <a:ln>
            <a:noFill/>
          </a:ln>
          <a:effectLst>
            <a:outerShdw blurRad="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zh-CN" altLang="en-US" sz="2000" dirty="0">
                <a:solidFill>
                  <a:srgbClr val="3B3A3A"/>
                </a:solidFill>
                <a:latin typeface="+mn-ea"/>
              </a:rPr>
              <a:t>文本</a:t>
            </a:r>
            <a:endParaRPr lang="zh-CN" altLang="en-US" sz="2000" dirty="0">
              <a:solidFill>
                <a:srgbClr val="3B3A3A"/>
              </a:solidFill>
              <a:latin typeface="+mn-ea"/>
            </a:endParaRPr>
          </a:p>
        </p:txBody>
      </p:sp>
      <p:sp>
        <p:nvSpPr>
          <p:cNvPr id="22" name="椭圆 21"/>
          <p:cNvSpPr/>
          <p:nvPr/>
        </p:nvSpPr>
        <p:spPr>
          <a:xfrm>
            <a:off x="9759514" y="4640059"/>
            <a:ext cx="1212261" cy="1212259"/>
          </a:xfrm>
          <a:prstGeom prst="ellipse">
            <a:avLst/>
          </a:prstGeom>
          <a:solidFill>
            <a:srgbClr val="FFFFFF"/>
          </a:solidFill>
          <a:ln>
            <a:noFill/>
          </a:ln>
          <a:effectLst>
            <a:outerShdw blurRad="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zh-CN" altLang="en-US" sz="2000" dirty="0">
                <a:solidFill>
                  <a:srgbClr val="3B3A3A"/>
                </a:solidFill>
                <a:latin typeface="+mn-ea"/>
              </a:rPr>
              <a:t>文本</a:t>
            </a:r>
            <a:endParaRPr lang="zh-CN" altLang="en-US" sz="2000" dirty="0">
              <a:solidFill>
                <a:srgbClr val="3B3A3A"/>
              </a:solidFill>
              <a:latin typeface="+mn-ea"/>
            </a:endParaRPr>
          </a:p>
        </p:txBody>
      </p:sp>
      <p:sp>
        <p:nvSpPr>
          <p:cNvPr id="23" name="矩形 22"/>
          <p:cNvSpPr/>
          <p:nvPr/>
        </p:nvSpPr>
        <p:spPr>
          <a:xfrm>
            <a:off x="6390909" y="1912639"/>
            <a:ext cx="4932789" cy="2224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000" dirty="0">
                <a:solidFill>
                  <a:schemeClr val="tx1"/>
                </a:solidFill>
                <a:latin typeface="+mn-ea"/>
              </a:rPr>
              <a:t>请输入文本请输入文本请输入文本请输入文本请输入文本请输入文本请输入文本请输入文本请输入文本请输入文本请输入文本请输入文本请输入文本请输入文本</a:t>
            </a:r>
            <a:endParaRPr lang="zh-CN" altLang="zh-CN" sz="2000" dirty="0">
              <a:solidFill>
                <a:schemeClr val="tx1"/>
              </a:solidFill>
              <a:latin typeface="+mn-ea"/>
            </a:endParaRPr>
          </a:p>
        </p:txBody>
      </p:sp>
      <p:sp>
        <p:nvSpPr>
          <p:cNvPr id="24" name="椭圆 23"/>
          <p:cNvSpPr/>
          <p:nvPr/>
        </p:nvSpPr>
        <p:spPr>
          <a:xfrm>
            <a:off x="1268231" y="2206978"/>
            <a:ext cx="3632453" cy="3632453"/>
          </a:xfrm>
          <a:prstGeom prst="ellipse">
            <a:avLst/>
          </a:prstGeom>
          <a:blipFill>
            <a:blip r:embed="rId1"/>
            <a:srcRect/>
            <a:stretch>
              <a:fillRect l="-20606" r="-20606"/>
            </a:stretch>
          </a:blipFill>
          <a:ln w="76200">
            <a:solidFill>
              <a:srgbClr val="FEFFFF"/>
            </a:solid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333"/>
              </a:solidFill>
              <a:latin typeface="Arial" panose="020B0604020202020204" pitchFamily="34" charset="0"/>
              <a:ea typeface="黑体" panose="02010609060101010101" pitchFamily="49" charset="-122"/>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9" name="任意多边形 75"/>
          <p:cNvSpPr/>
          <p:nvPr/>
        </p:nvSpPr>
        <p:spPr>
          <a:xfrm rot="10800000" flipV="1">
            <a:off x="1410256" y="2263013"/>
            <a:ext cx="4985302" cy="757487"/>
          </a:xfrm>
          <a:custGeom>
            <a:avLst/>
            <a:gdLst>
              <a:gd name="connsiteX0" fmla="*/ 0 w 3256751"/>
              <a:gd name="connsiteY0" fmla="*/ 0 h 780629"/>
              <a:gd name="connsiteX1" fmla="*/ 3256751 w 3256751"/>
              <a:gd name="connsiteY1" fmla="*/ 0 h 780629"/>
              <a:gd name="connsiteX2" fmla="*/ 3256751 w 3256751"/>
              <a:gd name="connsiteY2" fmla="*/ 780629 h 780629"/>
              <a:gd name="connsiteX3" fmla="*/ 452765 w 3256751"/>
              <a:gd name="connsiteY3" fmla="*/ 780629 h 780629"/>
            </a:gdLst>
            <a:ahLst/>
            <a:cxnLst>
              <a:cxn ang="0">
                <a:pos x="connsiteX0" y="connsiteY0"/>
              </a:cxn>
              <a:cxn ang="0">
                <a:pos x="connsiteX1" y="connsiteY1"/>
              </a:cxn>
              <a:cxn ang="0">
                <a:pos x="connsiteX2" y="connsiteY2"/>
              </a:cxn>
              <a:cxn ang="0">
                <a:pos x="connsiteX3" y="connsiteY3"/>
              </a:cxn>
            </a:cxnLst>
            <a:rect l="l" t="t" r="r" b="b"/>
            <a:pathLst>
              <a:path w="3256751" h="780629">
                <a:moveTo>
                  <a:pt x="0" y="0"/>
                </a:moveTo>
                <a:lnTo>
                  <a:pt x="3256751" y="0"/>
                </a:lnTo>
                <a:lnTo>
                  <a:pt x="3256751" y="780629"/>
                </a:lnTo>
                <a:lnTo>
                  <a:pt x="452765" y="78062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sp>
        <p:nvSpPr>
          <p:cNvPr id="10" name="任意多边形 75"/>
          <p:cNvSpPr/>
          <p:nvPr/>
        </p:nvSpPr>
        <p:spPr>
          <a:xfrm rot="10800000" flipV="1">
            <a:off x="1410256" y="3201586"/>
            <a:ext cx="4985302" cy="757487"/>
          </a:xfrm>
          <a:custGeom>
            <a:avLst/>
            <a:gdLst>
              <a:gd name="connsiteX0" fmla="*/ 0 w 3256751"/>
              <a:gd name="connsiteY0" fmla="*/ 0 h 780629"/>
              <a:gd name="connsiteX1" fmla="*/ 3256751 w 3256751"/>
              <a:gd name="connsiteY1" fmla="*/ 0 h 780629"/>
              <a:gd name="connsiteX2" fmla="*/ 3256751 w 3256751"/>
              <a:gd name="connsiteY2" fmla="*/ 780629 h 780629"/>
              <a:gd name="connsiteX3" fmla="*/ 452765 w 3256751"/>
              <a:gd name="connsiteY3" fmla="*/ 780629 h 780629"/>
            </a:gdLst>
            <a:ahLst/>
            <a:cxnLst>
              <a:cxn ang="0">
                <a:pos x="connsiteX0" y="connsiteY0"/>
              </a:cxn>
              <a:cxn ang="0">
                <a:pos x="connsiteX1" y="connsiteY1"/>
              </a:cxn>
              <a:cxn ang="0">
                <a:pos x="connsiteX2" y="connsiteY2"/>
              </a:cxn>
              <a:cxn ang="0">
                <a:pos x="connsiteX3" y="connsiteY3"/>
              </a:cxn>
            </a:cxnLst>
            <a:rect l="l" t="t" r="r" b="b"/>
            <a:pathLst>
              <a:path w="3256751" h="780629">
                <a:moveTo>
                  <a:pt x="0" y="0"/>
                </a:moveTo>
                <a:lnTo>
                  <a:pt x="3256751" y="0"/>
                </a:lnTo>
                <a:lnTo>
                  <a:pt x="3256751" y="780629"/>
                </a:lnTo>
                <a:lnTo>
                  <a:pt x="452765" y="780629"/>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sp>
        <p:nvSpPr>
          <p:cNvPr id="11" name="任意多边形 75"/>
          <p:cNvSpPr/>
          <p:nvPr/>
        </p:nvSpPr>
        <p:spPr>
          <a:xfrm rot="10800000" flipV="1">
            <a:off x="1410256" y="4140159"/>
            <a:ext cx="4985302" cy="757487"/>
          </a:xfrm>
          <a:custGeom>
            <a:avLst/>
            <a:gdLst>
              <a:gd name="connsiteX0" fmla="*/ 0 w 3256751"/>
              <a:gd name="connsiteY0" fmla="*/ 0 h 780629"/>
              <a:gd name="connsiteX1" fmla="*/ 3256751 w 3256751"/>
              <a:gd name="connsiteY1" fmla="*/ 0 h 780629"/>
              <a:gd name="connsiteX2" fmla="*/ 3256751 w 3256751"/>
              <a:gd name="connsiteY2" fmla="*/ 780629 h 780629"/>
              <a:gd name="connsiteX3" fmla="*/ 452765 w 3256751"/>
              <a:gd name="connsiteY3" fmla="*/ 780629 h 780629"/>
            </a:gdLst>
            <a:ahLst/>
            <a:cxnLst>
              <a:cxn ang="0">
                <a:pos x="connsiteX0" y="connsiteY0"/>
              </a:cxn>
              <a:cxn ang="0">
                <a:pos x="connsiteX1" y="connsiteY1"/>
              </a:cxn>
              <a:cxn ang="0">
                <a:pos x="connsiteX2" y="connsiteY2"/>
              </a:cxn>
              <a:cxn ang="0">
                <a:pos x="connsiteX3" y="connsiteY3"/>
              </a:cxn>
            </a:cxnLst>
            <a:rect l="l" t="t" r="r" b="b"/>
            <a:pathLst>
              <a:path w="3256751" h="780629">
                <a:moveTo>
                  <a:pt x="0" y="0"/>
                </a:moveTo>
                <a:lnTo>
                  <a:pt x="3256751" y="0"/>
                </a:lnTo>
                <a:lnTo>
                  <a:pt x="3256751" y="780629"/>
                </a:lnTo>
                <a:lnTo>
                  <a:pt x="452765" y="780629"/>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sp>
        <p:nvSpPr>
          <p:cNvPr id="12" name="任意多边形 75"/>
          <p:cNvSpPr/>
          <p:nvPr/>
        </p:nvSpPr>
        <p:spPr>
          <a:xfrm rot="10800000" flipV="1">
            <a:off x="1410256" y="5078732"/>
            <a:ext cx="4985302" cy="757487"/>
          </a:xfrm>
          <a:custGeom>
            <a:avLst/>
            <a:gdLst>
              <a:gd name="connsiteX0" fmla="*/ 0 w 3256751"/>
              <a:gd name="connsiteY0" fmla="*/ 0 h 780629"/>
              <a:gd name="connsiteX1" fmla="*/ 3256751 w 3256751"/>
              <a:gd name="connsiteY1" fmla="*/ 0 h 780629"/>
              <a:gd name="connsiteX2" fmla="*/ 3256751 w 3256751"/>
              <a:gd name="connsiteY2" fmla="*/ 780629 h 780629"/>
              <a:gd name="connsiteX3" fmla="*/ 452765 w 3256751"/>
              <a:gd name="connsiteY3" fmla="*/ 780629 h 780629"/>
            </a:gdLst>
            <a:ahLst/>
            <a:cxnLst>
              <a:cxn ang="0">
                <a:pos x="connsiteX0" y="connsiteY0"/>
              </a:cxn>
              <a:cxn ang="0">
                <a:pos x="connsiteX1" y="connsiteY1"/>
              </a:cxn>
              <a:cxn ang="0">
                <a:pos x="connsiteX2" y="connsiteY2"/>
              </a:cxn>
              <a:cxn ang="0">
                <a:pos x="connsiteX3" y="connsiteY3"/>
              </a:cxn>
            </a:cxnLst>
            <a:rect l="l" t="t" r="r" b="b"/>
            <a:pathLst>
              <a:path w="3256751" h="780629">
                <a:moveTo>
                  <a:pt x="0" y="0"/>
                </a:moveTo>
                <a:lnTo>
                  <a:pt x="3256751" y="0"/>
                </a:lnTo>
                <a:lnTo>
                  <a:pt x="3256751" y="780629"/>
                </a:lnTo>
                <a:lnTo>
                  <a:pt x="452765" y="780629"/>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sp>
        <p:nvSpPr>
          <p:cNvPr id="13" name="任意多边形 75"/>
          <p:cNvSpPr/>
          <p:nvPr/>
        </p:nvSpPr>
        <p:spPr>
          <a:xfrm rot="10800000" flipV="1">
            <a:off x="1239713" y="2263013"/>
            <a:ext cx="4985302" cy="757487"/>
          </a:xfrm>
          <a:custGeom>
            <a:avLst/>
            <a:gdLst>
              <a:gd name="connsiteX0" fmla="*/ 0 w 3256751"/>
              <a:gd name="connsiteY0" fmla="*/ 0 h 780629"/>
              <a:gd name="connsiteX1" fmla="*/ 3256751 w 3256751"/>
              <a:gd name="connsiteY1" fmla="*/ 0 h 780629"/>
              <a:gd name="connsiteX2" fmla="*/ 3256751 w 3256751"/>
              <a:gd name="connsiteY2" fmla="*/ 780629 h 780629"/>
              <a:gd name="connsiteX3" fmla="*/ 452765 w 3256751"/>
              <a:gd name="connsiteY3" fmla="*/ 780629 h 780629"/>
            </a:gdLst>
            <a:ahLst/>
            <a:cxnLst>
              <a:cxn ang="0">
                <a:pos x="connsiteX0" y="connsiteY0"/>
              </a:cxn>
              <a:cxn ang="0">
                <a:pos x="connsiteX1" y="connsiteY1"/>
              </a:cxn>
              <a:cxn ang="0">
                <a:pos x="connsiteX2" y="connsiteY2"/>
              </a:cxn>
              <a:cxn ang="0">
                <a:pos x="connsiteX3" y="connsiteY3"/>
              </a:cxn>
            </a:cxnLst>
            <a:rect l="l" t="t" r="r" b="b"/>
            <a:pathLst>
              <a:path w="3256751" h="780629">
                <a:moveTo>
                  <a:pt x="0" y="0"/>
                </a:moveTo>
                <a:lnTo>
                  <a:pt x="3256751" y="0"/>
                </a:lnTo>
                <a:lnTo>
                  <a:pt x="3256751" y="780629"/>
                </a:lnTo>
                <a:lnTo>
                  <a:pt x="452765" y="78062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sp>
        <p:nvSpPr>
          <p:cNvPr id="14" name="椭圆 13"/>
          <p:cNvSpPr/>
          <p:nvPr/>
        </p:nvSpPr>
        <p:spPr>
          <a:xfrm rot="10800000" flipV="1">
            <a:off x="792163" y="2254259"/>
            <a:ext cx="788636" cy="765257"/>
          </a:xfrm>
          <a:prstGeom prst="ellipse">
            <a:avLst/>
          </a:prstGeom>
          <a:solidFill>
            <a:schemeClr val="accent1">
              <a:lumMod val="7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rgbClr val="FFFFFF"/>
                </a:solidFill>
              </a:rPr>
              <a:t>1</a:t>
            </a:r>
            <a:endParaRPr lang="zh-CN" altLang="en-US" dirty="0">
              <a:solidFill>
                <a:srgbClr val="FFFFFF"/>
              </a:solidFill>
            </a:endParaRPr>
          </a:p>
        </p:txBody>
      </p:sp>
      <p:sp>
        <p:nvSpPr>
          <p:cNvPr id="15" name="矩形 14"/>
          <p:cNvSpPr/>
          <p:nvPr/>
        </p:nvSpPr>
        <p:spPr>
          <a:xfrm>
            <a:off x="1651139" y="2436329"/>
            <a:ext cx="4461336" cy="429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rgbClr val="FFFFFF"/>
                </a:solidFill>
                <a:latin typeface="幼圆" panose="02010509060101010101" pitchFamily="49" charset="-122"/>
                <a:ea typeface="幼圆" panose="02010509060101010101" pitchFamily="49" charset="-122"/>
              </a:rPr>
              <a:t>请输入文本请输入文本</a:t>
            </a:r>
            <a:endParaRPr lang="en-US" altLang="zh-CN" sz="1800" dirty="0">
              <a:solidFill>
                <a:srgbClr val="FFFFFF"/>
              </a:solidFill>
              <a:latin typeface="幼圆" panose="02010509060101010101" pitchFamily="49" charset="-122"/>
              <a:ea typeface="幼圆" panose="02010509060101010101" pitchFamily="49" charset="-122"/>
            </a:endParaRPr>
          </a:p>
        </p:txBody>
      </p:sp>
      <p:sp>
        <p:nvSpPr>
          <p:cNvPr id="16" name="任意多边形 75"/>
          <p:cNvSpPr/>
          <p:nvPr/>
        </p:nvSpPr>
        <p:spPr>
          <a:xfrm rot="10800000" flipV="1">
            <a:off x="1239713" y="3201586"/>
            <a:ext cx="4985302" cy="757487"/>
          </a:xfrm>
          <a:custGeom>
            <a:avLst/>
            <a:gdLst>
              <a:gd name="connsiteX0" fmla="*/ 0 w 3256751"/>
              <a:gd name="connsiteY0" fmla="*/ 0 h 780629"/>
              <a:gd name="connsiteX1" fmla="*/ 3256751 w 3256751"/>
              <a:gd name="connsiteY1" fmla="*/ 0 h 780629"/>
              <a:gd name="connsiteX2" fmla="*/ 3256751 w 3256751"/>
              <a:gd name="connsiteY2" fmla="*/ 780629 h 780629"/>
              <a:gd name="connsiteX3" fmla="*/ 452765 w 3256751"/>
              <a:gd name="connsiteY3" fmla="*/ 780629 h 780629"/>
            </a:gdLst>
            <a:ahLst/>
            <a:cxnLst>
              <a:cxn ang="0">
                <a:pos x="connsiteX0" y="connsiteY0"/>
              </a:cxn>
              <a:cxn ang="0">
                <a:pos x="connsiteX1" y="connsiteY1"/>
              </a:cxn>
              <a:cxn ang="0">
                <a:pos x="connsiteX2" y="connsiteY2"/>
              </a:cxn>
              <a:cxn ang="0">
                <a:pos x="connsiteX3" y="connsiteY3"/>
              </a:cxn>
            </a:cxnLst>
            <a:rect l="l" t="t" r="r" b="b"/>
            <a:pathLst>
              <a:path w="3256751" h="780629">
                <a:moveTo>
                  <a:pt x="0" y="0"/>
                </a:moveTo>
                <a:lnTo>
                  <a:pt x="3256751" y="0"/>
                </a:lnTo>
                <a:lnTo>
                  <a:pt x="3256751" y="780629"/>
                </a:lnTo>
                <a:lnTo>
                  <a:pt x="452765" y="78062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sp>
        <p:nvSpPr>
          <p:cNvPr id="17" name="椭圆 16"/>
          <p:cNvSpPr/>
          <p:nvPr/>
        </p:nvSpPr>
        <p:spPr>
          <a:xfrm rot="10800000" flipV="1">
            <a:off x="792163" y="3192832"/>
            <a:ext cx="788636" cy="765257"/>
          </a:xfrm>
          <a:prstGeom prst="ellipse">
            <a:avLst/>
          </a:prstGeom>
          <a:solidFill>
            <a:schemeClr val="accent2">
              <a:lumMod val="7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rgbClr val="FFFFFF"/>
                </a:solidFill>
              </a:rPr>
              <a:t>2</a:t>
            </a:r>
            <a:endParaRPr lang="zh-CN" altLang="en-US" dirty="0">
              <a:solidFill>
                <a:srgbClr val="FFFFFF"/>
              </a:solidFill>
            </a:endParaRPr>
          </a:p>
        </p:txBody>
      </p:sp>
      <p:sp>
        <p:nvSpPr>
          <p:cNvPr id="18" name="矩形 17"/>
          <p:cNvSpPr/>
          <p:nvPr/>
        </p:nvSpPr>
        <p:spPr>
          <a:xfrm>
            <a:off x="1651139" y="3374902"/>
            <a:ext cx="4461336" cy="429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rgbClr val="FFFFFF"/>
                </a:solidFill>
                <a:latin typeface="幼圆" panose="02010509060101010101" pitchFamily="49" charset="-122"/>
                <a:ea typeface="幼圆" panose="02010509060101010101" pitchFamily="49" charset="-122"/>
              </a:rPr>
              <a:t>请输入文本请输入文本</a:t>
            </a:r>
            <a:endParaRPr lang="en-US" altLang="zh-CN" sz="1800" dirty="0">
              <a:solidFill>
                <a:srgbClr val="FFFFFF"/>
              </a:solidFill>
              <a:latin typeface="幼圆" panose="02010509060101010101" pitchFamily="49" charset="-122"/>
              <a:ea typeface="幼圆" panose="02010509060101010101" pitchFamily="49" charset="-122"/>
            </a:endParaRPr>
          </a:p>
        </p:txBody>
      </p:sp>
      <p:sp>
        <p:nvSpPr>
          <p:cNvPr id="19" name="任意多边形 75"/>
          <p:cNvSpPr/>
          <p:nvPr/>
        </p:nvSpPr>
        <p:spPr>
          <a:xfrm rot="10800000" flipV="1">
            <a:off x="1239713" y="4140159"/>
            <a:ext cx="4985302" cy="757487"/>
          </a:xfrm>
          <a:custGeom>
            <a:avLst/>
            <a:gdLst>
              <a:gd name="connsiteX0" fmla="*/ 0 w 3256751"/>
              <a:gd name="connsiteY0" fmla="*/ 0 h 780629"/>
              <a:gd name="connsiteX1" fmla="*/ 3256751 w 3256751"/>
              <a:gd name="connsiteY1" fmla="*/ 0 h 780629"/>
              <a:gd name="connsiteX2" fmla="*/ 3256751 w 3256751"/>
              <a:gd name="connsiteY2" fmla="*/ 780629 h 780629"/>
              <a:gd name="connsiteX3" fmla="*/ 452765 w 3256751"/>
              <a:gd name="connsiteY3" fmla="*/ 780629 h 780629"/>
            </a:gdLst>
            <a:ahLst/>
            <a:cxnLst>
              <a:cxn ang="0">
                <a:pos x="connsiteX0" y="connsiteY0"/>
              </a:cxn>
              <a:cxn ang="0">
                <a:pos x="connsiteX1" y="connsiteY1"/>
              </a:cxn>
              <a:cxn ang="0">
                <a:pos x="connsiteX2" y="connsiteY2"/>
              </a:cxn>
              <a:cxn ang="0">
                <a:pos x="connsiteX3" y="connsiteY3"/>
              </a:cxn>
            </a:cxnLst>
            <a:rect l="l" t="t" r="r" b="b"/>
            <a:pathLst>
              <a:path w="3256751" h="780629">
                <a:moveTo>
                  <a:pt x="0" y="0"/>
                </a:moveTo>
                <a:lnTo>
                  <a:pt x="3256751" y="0"/>
                </a:lnTo>
                <a:lnTo>
                  <a:pt x="3256751" y="780629"/>
                </a:lnTo>
                <a:lnTo>
                  <a:pt x="452765" y="78062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sp>
        <p:nvSpPr>
          <p:cNvPr id="20" name="椭圆 19"/>
          <p:cNvSpPr/>
          <p:nvPr/>
        </p:nvSpPr>
        <p:spPr>
          <a:xfrm rot="10800000" flipV="1">
            <a:off x="792163" y="4131405"/>
            <a:ext cx="788636" cy="765257"/>
          </a:xfrm>
          <a:prstGeom prst="ellipse">
            <a:avLst/>
          </a:prstGeom>
          <a:solidFill>
            <a:schemeClr val="accent3">
              <a:lumMod val="7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rgbClr val="FFFFFF"/>
                </a:solidFill>
              </a:rPr>
              <a:t>3</a:t>
            </a:r>
            <a:endParaRPr lang="zh-CN" altLang="en-US" dirty="0">
              <a:solidFill>
                <a:srgbClr val="FFFFFF"/>
              </a:solidFill>
            </a:endParaRPr>
          </a:p>
        </p:txBody>
      </p:sp>
      <p:sp>
        <p:nvSpPr>
          <p:cNvPr id="21" name="矩形 20"/>
          <p:cNvSpPr/>
          <p:nvPr/>
        </p:nvSpPr>
        <p:spPr>
          <a:xfrm>
            <a:off x="1651139" y="4313475"/>
            <a:ext cx="4461336" cy="429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rgbClr val="FFFFFF"/>
                </a:solidFill>
                <a:latin typeface="幼圆" panose="02010509060101010101" pitchFamily="49" charset="-122"/>
                <a:ea typeface="幼圆" panose="02010509060101010101" pitchFamily="49" charset="-122"/>
              </a:rPr>
              <a:t>请输入文本请输入文本</a:t>
            </a:r>
            <a:endParaRPr lang="en-US" altLang="zh-CN" sz="1800" dirty="0">
              <a:solidFill>
                <a:srgbClr val="FFFFFF"/>
              </a:solidFill>
              <a:latin typeface="幼圆" panose="02010509060101010101" pitchFamily="49" charset="-122"/>
              <a:ea typeface="幼圆" panose="02010509060101010101" pitchFamily="49" charset="-122"/>
            </a:endParaRPr>
          </a:p>
        </p:txBody>
      </p:sp>
      <p:sp>
        <p:nvSpPr>
          <p:cNvPr id="22" name="任意多边形 75"/>
          <p:cNvSpPr/>
          <p:nvPr/>
        </p:nvSpPr>
        <p:spPr>
          <a:xfrm rot="10800000" flipV="1">
            <a:off x="1239713" y="5078732"/>
            <a:ext cx="4985302" cy="757487"/>
          </a:xfrm>
          <a:custGeom>
            <a:avLst/>
            <a:gdLst>
              <a:gd name="connsiteX0" fmla="*/ 0 w 3256751"/>
              <a:gd name="connsiteY0" fmla="*/ 0 h 780629"/>
              <a:gd name="connsiteX1" fmla="*/ 3256751 w 3256751"/>
              <a:gd name="connsiteY1" fmla="*/ 0 h 780629"/>
              <a:gd name="connsiteX2" fmla="*/ 3256751 w 3256751"/>
              <a:gd name="connsiteY2" fmla="*/ 780629 h 780629"/>
              <a:gd name="connsiteX3" fmla="*/ 452765 w 3256751"/>
              <a:gd name="connsiteY3" fmla="*/ 780629 h 780629"/>
            </a:gdLst>
            <a:ahLst/>
            <a:cxnLst>
              <a:cxn ang="0">
                <a:pos x="connsiteX0" y="connsiteY0"/>
              </a:cxn>
              <a:cxn ang="0">
                <a:pos x="connsiteX1" y="connsiteY1"/>
              </a:cxn>
              <a:cxn ang="0">
                <a:pos x="connsiteX2" y="connsiteY2"/>
              </a:cxn>
              <a:cxn ang="0">
                <a:pos x="connsiteX3" y="connsiteY3"/>
              </a:cxn>
            </a:cxnLst>
            <a:rect l="l" t="t" r="r" b="b"/>
            <a:pathLst>
              <a:path w="3256751" h="780629">
                <a:moveTo>
                  <a:pt x="0" y="0"/>
                </a:moveTo>
                <a:lnTo>
                  <a:pt x="3256751" y="0"/>
                </a:lnTo>
                <a:lnTo>
                  <a:pt x="3256751" y="780629"/>
                </a:lnTo>
                <a:lnTo>
                  <a:pt x="452765" y="780629"/>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sp>
        <p:nvSpPr>
          <p:cNvPr id="23" name="椭圆 22"/>
          <p:cNvSpPr/>
          <p:nvPr/>
        </p:nvSpPr>
        <p:spPr>
          <a:xfrm rot="10800000" flipV="1">
            <a:off x="792163" y="5069978"/>
            <a:ext cx="788636" cy="765257"/>
          </a:xfrm>
          <a:prstGeom prst="ellipse">
            <a:avLst/>
          </a:prstGeom>
          <a:solidFill>
            <a:schemeClr val="accent4">
              <a:lumMod val="7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rgbClr val="FFFFFF"/>
                </a:solidFill>
              </a:rPr>
              <a:t>4</a:t>
            </a:r>
            <a:endParaRPr lang="zh-CN" altLang="en-US" dirty="0">
              <a:solidFill>
                <a:srgbClr val="FFFFFF"/>
              </a:solidFill>
            </a:endParaRPr>
          </a:p>
        </p:txBody>
      </p:sp>
      <p:sp>
        <p:nvSpPr>
          <p:cNvPr id="24" name="矩形 23"/>
          <p:cNvSpPr/>
          <p:nvPr/>
        </p:nvSpPr>
        <p:spPr>
          <a:xfrm>
            <a:off x="1651139" y="5252048"/>
            <a:ext cx="4461336" cy="429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rgbClr val="FFFFFF"/>
                </a:solidFill>
                <a:latin typeface="幼圆" panose="02010509060101010101" pitchFamily="49" charset="-122"/>
                <a:ea typeface="幼圆" panose="02010509060101010101" pitchFamily="49" charset="-122"/>
              </a:rPr>
              <a:t>请输入文本请输入文本</a:t>
            </a:r>
            <a:endParaRPr lang="en-US" altLang="zh-CN" sz="1800" dirty="0">
              <a:solidFill>
                <a:srgbClr val="FFFFFF"/>
              </a:solidFill>
              <a:latin typeface="幼圆" panose="02010509060101010101" pitchFamily="49" charset="-122"/>
              <a:ea typeface="幼圆" panose="02010509060101010101" pitchFamily="49" charset="-122"/>
            </a:endParaRPr>
          </a:p>
        </p:txBody>
      </p:sp>
      <p:sp>
        <p:nvSpPr>
          <p:cNvPr id="25" name="Text Box 8"/>
          <p:cNvSpPr txBox="1">
            <a:spLocks noChangeArrowheads="1"/>
          </p:cNvSpPr>
          <p:nvPr/>
        </p:nvSpPr>
        <p:spPr bwMode="auto">
          <a:xfrm>
            <a:off x="7503141" y="4664764"/>
            <a:ext cx="3876384" cy="128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2800" dirty="0">
                <a:latin typeface="幼圆" panose="02010509060101010101" pitchFamily="49" charset="-122"/>
                <a:ea typeface="幼圆" panose="02010509060101010101" pitchFamily="49" charset="-122"/>
              </a:rPr>
              <a:t>请输入文本请输入文本请输入文本请输入文本</a:t>
            </a:r>
            <a:endParaRPr lang="zh-CN" sz="2800" dirty="0">
              <a:latin typeface="幼圆" panose="02010509060101010101" pitchFamily="49" charset="-122"/>
              <a:ea typeface="幼圆" panose="02010509060101010101" pitchFamily="49" charset="-122"/>
            </a:endParaRPr>
          </a:p>
        </p:txBody>
      </p:sp>
      <p:sp>
        <p:nvSpPr>
          <p:cNvPr id="26" name="KSO_Shape"/>
          <p:cNvSpPr/>
          <p:nvPr/>
        </p:nvSpPr>
        <p:spPr bwMode="auto">
          <a:xfrm>
            <a:off x="8194519" y="2015668"/>
            <a:ext cx="2493629" cy="1699824"/>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tx1"/>
          </a:solidFill>
          <a:ln>
            <a:noFill/>
          </a:ln>
        </p:spPr>
        <p:txBody>
          <a:bodyPr/>
          <a:lstStyle/>
          <a:p>
            <a:endParaRPr lang="zh-CN" altLang="en-US">
              <a:latin typeface="+mn-lt"/>
            </a:endParaRPr>
          </a:p>
        </p:txBody>
      </p:sp>
      <p:sp>
        <p:nvSpPr>
          <p:cNvPr id="27" name="矩形 14"/>
          <p:cNvSpPr/>
          <p:nvPr/>
        </p:nvSpPr>
        <p:spPr>
          <a:xfrm>
            <a:off x="7503141" y="3948121"/>
            <a:ext cx="3876384" cy="591714"/>
          </a:xfrm>
          <a:prstGeom prst="roundRect">
            <a:avLst>
              <a:gd name="adj" fmla="val 50000"/>
            </a:avLst>
          </a:prstGeom>
          <a:solidFill>
            <a:srgbClr val="FFFFFF"/>
          </a:solidFill>
          <a:ln w="25400" cap="flat" cmpd="sng" algn="ctr">
            <a:solidFill>
              <a:srgbClr val="4C4D4D"/>
            </a:solidFill>
            <a:prstDash val="soli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zh-CN" altLang="en-US" kern="0" dirty="0">
                <a:solidFill>
                  <a:srgbClr val="4C4D4D"/>
                </a:solidFill>
                <a:latin typeface="+mj-ea"/>
                <a:ea typeface="+mj-ea"/>
              </a:rPr>
              <a:t>请输入文本</a:t>
            </a:r>
            <a:endParaRPr lang="zh-CN" altLang="en-US" kern="0" dirty="0">
              <a:solidFill>
                <a:srgbClr val="4C4D4D"/>
              </a:solidFill>
              <a:latin typeface="+mj-ea"/>
              <a:ea typeface="+mj-ea"/>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16" name="KSO_Shape"/>
          <p:cNvSpPr/>
          <p:nvPr/>
        </p:nvSpPr>
        <p:spPr bwMode="auto">
          <a:xfrm>
            <a:off x="4991276" y="3640360"/>
            <a:ext cx="2209448" cy="3217640"/>
          </a:xfrm>
          <a:custGeom>
            <a:avLst/>
            <a:gdLst>
              <a:gd name="T0" fmla="*/ 846755 w 4439"/>
              <a:gd name="T1" fmla="*/ 733328 h 6458"/>
              <a:gd name="T2" fmla="*/ 824953 w 4439"/>
              <a:gd name="T3" fmla="*/ 769906 h 6458"/>
              <a:gd name="T4" fmla="*/ 806097 w 4439"/>
              <a:gd name="T5" fmla="*/ 743357 h 6458"/>
              <a:gd name="T6" fmla="*/ 797258 w 4439"/>
              <a:gd name="T7" fmla="*/ 133037 h 6458"/>
              <a:gd name="T8" fmla="*/ 792839 w 4439"/>
              <a:gd name="T9" fmla="*/ 67256 h 6458"/>
              <a:gd name="T10" fmla="*/ 773688 w 4439"/>
              <a:gd name="T11" fmla="*/ 30678 h 6458"/>
              <a:gd name="T12" fmla="*/ 733030 w 4439"/>
              <a:gd name="T13" fmla="*/ 3835 h 6458"/>
              <a:gd name="T14" fmla="*/ 671158 w 4439"/>
              <a:gd name="T15" fmla="*/ 8849 h 6458"/>
              <a:gd name="T16" fmla="*/ 642579 w 4439"/>
              <a:gd name="T17" fmla="*/ 33038 h 6458"/>
              <a:gd name="T18" fmla="*/ 624902 w 4439"/>
              <a:gd name="T19" fmla="*/ 73156 h 6458"/>
              <a:gd name="T20" fmla="*/ 616358 w 4439"/>
              <a:gd name="T21" fmla="*/ 710319 h 6458"/>
              <a:gd name="T22" fmla="*/ 613117 w 4439"/>
              <a:gd name="T23" fmla="*/ 747782 h 6458"/>
              <a:gd name="T24" fmla="*/ 597796 w 4439"/>
              <a:gd name="T25" fmla="*/ 750142 h 6458"/>
              <a:gd name="T26" fmla="*/ 586600 w 4439"/>
              <a:gd name="T27" fmla="*/ 723298 h 6458"/>
              <a:gd name="T28" fmla="*/ 494677 w 4439"/>
              <a:gd name="T29" fmla="*/ 208258 h 6458"/>
              <a:gd name="T30" fmla="*/ 455492 w 4439"/>
              <a:gd name="T31" fmla="*/ 166075 h 6458"/>
              <a:gd name="T32" fmla="*/ 393326 w 4439"/>
              <a:gd name="T33" fmla="*/ 164306 h 6458"/>
              <a:gd name="T34" fmla="*/ 365336 w 4439"/>
              <a:gd name="T35" fmla="*/ 187609 h 6458"/>
              <a:gd name="T36" fmla="*/ 351194 w 4439"/>
              <a:gd name="T37" fmla="*/ 224777 h 6458"/>
              <a:gd name="T38" fmla="*/ 401870 w 4439"/>
              <a:gd name="T39" fmla="*/ 785540 h 6458"/>
              <a:gd name="T40" fmla="*/ 397451 w 4439"/>
              <a:gd name="T41" fmla="*/ 886719 h 6458"/>
              <a:gd name="T42" fmla="*/ 375943 w 4439"/>
              <a:gd name="T43" fmla="*/ 947190 h 6458"/>
              <a:gd name="T44" fmla="*/ 348837 w 4439"/>
              <a:gd name="T45" fmla="*/ 977574 h 6458"/>
              <a:gd name="T46" fmla="*/ 323794 w 4439"/>
              <a:gd name="T47" fmla="*/ 966954 h 6458"/>
              <a:gd name="T48" fmla="*/ 307000 w 4439"/>
              <a:gd name="T49" fmla="*/ 941586 h 6458"/>
              <a:gd name="T50" fmla="*/ 235701 w 4439"/>
              <a:gd name="T51" fmla="*/ 769021 h 6458"/>
              <a:gd name="T52" fmla="*/ 183552 w 4439"/>
              <a:gd name="T53" fmla="*/ 662827 h 6458"/>
              <a:gd name="T54" fmla="*/ 138474 w 4439"/>
              <a:gd name="T55" fmla="*/ 627724 h 6458"/>
              <a:gd name="T56" fmla="*/ 61282 w 4439"/>
              <a:gd name="T57" fmla="*/ 610910 h 6458"/>
              <a:gd name="T58" fmla="*/ 25338 w 4439"/>
              <a:gd name="T59" fmla="*/ 624184 h 6458"/>
              <a:gd name="T60" fmla="*/ 7071 w 4439"/>
              <a:gd name="T61" fmla="*/ 653092 h 6458"/>
              <a:gd name="T62" fmla="*/ 589 w 4439"/>
              <a:gd name="T63" fmla="*/ 672561 h 6458"/>
              <a:gd name="T64" fmla="*/ 41837 w 4439"/>
              <a:gd name="T65" fmla="*/ 770201 h 6458"/>
              <a:gd name="T66" fmla="*/ 66585 w 4439"/>
              <a:gd name="T67" fmla="*/ 908843 h 6458"/>
              <a:gd name="T68" fmla="*/ 84558 w 4439"/>
              <a:gd name="T69" fmla="*/ 983178 h 6458"/>
              <a:gd name="T70" fmla="*/ 124038 w 4439"/>
              <a:gd name="T71" fmla="*/ 1076983 h 6458"/>
              <a:gd name="T72" fmla="*/ 167348 w 4439"/>
              <a:gd name="T73" fmla="*/ 1206185 h 6458"/>
              <a:gd name="T74" fmla="*/ 187088 w 4439"/>
              <a:gd name="T75" fmla="*/ 1289076 h 6458"/>
              <a:gd name="T76" fmla="*/ 243361 w 4439"/>
              <a:gd name="T77" fmla="*/ 1434502 h 6458"/>
              <a:gd name="T78" fmla="*/ 303465 w 4439"/>
              <a:gd name="T79" fmla="*/ 1533616 h 6458"/>
              <a:gd name="T80" fmla="*/ 399513 w 4439"/>
              <a:gd name="T81" fmla="*/ 1625946 h 6458"/>
              <a:gd name="T82" fmla="*/ 456965 w 4439"/>
              <a:gd name="T83" fmla="*/ 1694382 h 6458"/>
              <a:gd name="T84" fmla="*/ 472580 w 4439"/>
              <a:gd name="T85" fmla="*/ 1761343 h 6458"/>
              <a:gd name="T86" fmla="*/ 1044449 w 4439"/>
              <a:gd name="T87" fmla="*/ 1695857 h 6458"/>
              <a:gd name="T88" fmla="*/ 1109562 w 4439"/>
              <a:gd name="T89" fmla="*/ 1600283 h 6458"/>
              <a:gd name="T90" fmla="*/ 1165541 w 4439"/>
              <a:gd name="T91" fmla="*/ 1447776 h 6458"/>
              <a:gd name="T92" fmla="*/ 1191468 w 4439"/>
              <a:gd name="T93" fmla="*/ 1281701 h 6458"/>
              <a:gd name="T94" fmla="*/ 1214154 w 4439"/>
              <a:gd name="T95" fmla="*/ 1001172 h 6458"/>
              <a:gd name="T96" fmla="*/ 1305783 w 4439"/>
              <a:gd name="T97" fmla="*/ 393802 h 6458"/>
              <a:gd name="T98" fmla="*/ 1305488 w 4439"/>
              <a:gd name="T99" fmla="*/ 351915 h 6458"/>
              <a:gd name="T100" fmla="*/ 1270427 w 4439"/>
              <a:gd name="T101" fmla="*/ 302358 h 6458"/>
              <a:gd name="T102" fmla="*/ 1210913 w 4439"/>
              <a:gd name="T103" fmla="*/ 299113 h 6458"/>
              <a:gd name="T104" fmla="*/ 1178210 w 4439"/>
              <a:gd name="T105" fmla="*/ 327136 h 6458"/>
              <a:gd name="T106" fmla="*/ 1160237 w 4439"/>
              <a:gd name="T107" fmla="*/ 368729 h 6458"/>
              <a:gd name="T108" fmla="*/ 1039441 w 4439"/>
              <a:gd name="T109" fmla="*/ 841586 h 6458"/>
              <a:gd name="T110" fmla="*/ 1024415 w 4439"/>
              <a:gd name="T111" fmla="*/ 820348 h 6458"/>
              <a:gd name="T112" fmla="*/ 1078626 w 4439"/>
              <a:gd name="T113" fmla="*/ 187019 h 6458"/>
              <a:gd name="T114" fmla="*/ 1076269 w 4439"/>
              <a:gd name="T115" fmla="*/ 147786 h 6458"/>
              <a:gd name="T116" fmla="*/ 1053583 w 4439"/>
              <a:gd name="T117" fmla="*/ 107669 h 6458"/>
              <a:gd name="T118" fmla="*/ 996425 w 4439"/>
              <a:gd name="T119" fmla="*/ 90265 h 6458"/>
              <a:gd name="T120" fmla="*/ 944866 w 4439"/>
              <a:gd name="T121" fmla="*/ 125368 h 6458"/>
              <a:gd name="T122" fmla="*/ 933081 w 4439"/>
              <a:gd name="T123" fmla="*/ 158111 h 64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439" h="6458">
                <a:moveTo>
                  <a:pt x="3167" y="536"/>
                </a:moveTo>
                <a:lnTo>
                  <a:pt x="3167" y="536"/>
                </a:lnTo>
                <a:lnTo>
                  <a:pt x="3145" y="675"/>
                </a:lnTo>
                <a:lnTo>
                  <a:pt x="3107" y="917"/>
                </a:lnTo>
                <a:lnTo>
                  <a:pt x="3010" y="1559"/>
                </a:lnTo>
                <a:lnTo>
                  <a:pt x="2879" y="2433"/>
                </a:lnTo>
                <a:lnTo>
                  <a:pt x="2876" y="2468"/>
                </a:lnTo>
                <a:lnTo>
                  <a:pt x="2874" y="2486"/>
                </a:lnTo>
                <a:lnTo>
                  <a:pt x="2870" y="2504"/>
                </a:lnTo>
                <a:lnTo>
                  <a:pt x="2866" y="2523"/>
                </a:lnTo>
                <a:lnTo>
                  <a:pt x="2859" y="2541"/>
                </a:lnTo>
                <a:lnTo>
                  <a:pt x="2851" y="2558"/>
                </a:lnTo>
                <a:lnTo>
                  <a:pt x="2841" y="2573"/>
                </a:lnTo>
                <a:lnTo>
                  <a:pt x="2829" y="2587"/>
                </a:lnTo>
                <a:lnTo>
                  <a:pt x="2816" y="2599"/>
                </a:lnTo>
                <a:lnTo>
                  <a:pt x="2800" y="2610"/>
                </a:lnTo>
                <a:lnTo>
                  <a:pt x="2782" y="2620"/>
                </a:lnTo>
                <a:lnTo>
                  <a:pt x="2770" y="2608"/>
                </a:lnTo>
                <a:lnTo>
                  <a:pt x="2760" y="2594"/>
                </a:lnTo>
                <a:lnTo>
                  <a:pt x="2751" y="2581"/>
                </a:lnTo>
                <a:lnTo>
                  <a:pt x="2745" y="2566"/>
                </a:lnTo>
                <a:lnTo>
                  <a:pt x="2741" y="2552"/>
                </a:lnTo>
                <a:lnTo>
                  <a:pt x="2738" y="2536"/>
                </a:lnTo>
                <a:lnTo>
                  <a:pt x="2736" y="2520"/>
                </a:lnTo>
                <a:lnTo>
                  <a:pt x="2736" y="2503"/>
                </a:lnTo>
                <a:lnTo>
                  <a:pt x="2736" y="2428"/>
                </a:lnTo>
                <a:lnTo>
                  <a:pt x="2735" y="2324"/>
                </a:lnTo>
                <a:lnTo>
                  <a:pt x="2733" y="2046"/>
                </a:lnTo>
                <a:lnTo>
                  <a:pt x="2728" y="1702"/>
                </a:lnTo>
                <a:lnTo>
                  <a:pt x="2722" y="1334"/>
                </a:lnTo>
                <a:lnTo>
                  <a:pt x="2711" y="670"/>
                </a:lnTo>
                <a:lnTo>
                  <a:pt x="2706" y="451"/>
                </a:lnTo>
                <a:lnTo>
                  <a:pt x="2705" y="356"/>
                </a:lnTo>
                <a:lnTo>
                  <a:pt x="2705" y="336"/>
                </a:lnTo>
                <a:lnTo>
                  <a:pt x="2705" y="317"/>
                </a:lnTo>
                <a:lnTo>
                  <a:pt x="2704" y="298"/>
                </a:lnTo>
                <a:lnTo>
                  <a:pt x="2702" y="279"/>
                </a:lnTo>
                <a:lnTo>
                  <a:pt x="2699" y="261"/>
                </a:lnTo>
                <a:lnTo>
                  <a:pt x="2695" y="244"/>
                </a:lnTo>
                <a:lnTo>
                  <a:pt x="2691" y="228"/>
                </a:lnTo>
                <a:lnTo>
                  <a:pt x="2686" y="212"/>
                </a:lnTo>
                <a:lnTo>
                  <a:pt x="2681" y="196"/>
                </a:lnTo>
                <a:lnTo>
                  <a:pt x="2674" y="181"/>
                </a:lnTo>
                <a:lnTo>
                  <a:pt x="2667" y="167"/>
                </a:lnTo>
                <a:lnTo>
                  <a:pt x="2661" y="153"/>
                </a:lnTo>
                <a:lnTo>
                  <a:pt x="2653" y="139"/>
                </a:lnTo>
                <a:lnTo>
                  <a:pt x="2644" y="127"/>
                </a:lnTo>
                <a:lnTo>
                  <a:pt x="2635" y="115"/>
                </a:lnTo>
                <a:lnTo>
                  <a:pt x="2626" y="104"/>
                </a:lnTo>
                <a:lnTo>
                  <a:pt x="2616" y="93"/>
                </a:lnTo>
                <a:lnTo>
                  <a:pt x="2606" y="83"/>
                </a:lnTo>
                <a:lnTo>
                  <a:pt x="2596" y="74"/>
                </a:lnTo>
                <a:lnTo>
                  <a:pt x="2585" y="64"/>
                </a:lnTo>
                <a:lnTo>
                  <a:pt x="2574" y="56"/>
                </a:lnTo>
                <a:lnTo>
                  <a:pt x="2562" y="48"/>
                </a:lnTo>
                <a:lnTo>
                  <a:pt x="2538" y="33"/>
                </a:lnTo>
                <a:lnTo>
                  <a:pt x="2513" y="22"/>
                </a:lnTo>
                <a:lnTo>
                  <a:pt x="2488" y="13"/>
                </a:lnTo>
                <a:lnTo>
                  <a:pt x="2462" y="7"/>
                </a:lnTo>
                <a:lnTo>
                  <a:pt x="2435" y="2"/>
                </a:lnTo>
                <a:lnTo>
                  <a:pt x="2409" y="0"/>
                </a:lnTo>
                <a:lnTo>
                  <a:pt x="2382" y="1"/>
                </a:lnTo>
                <a:lnTo>
                  <a:pt x="2355" y="4"/>
                </a:lnTo>
                <a:lnTo>
                  <a:pt x="2328" y="10"/>
                </a:lnTo>
                <a:lnTo>
                  <a:pt x="2303" y="19"/>
                </a:lnTo>
                <a:lnTo>
                  <a:pt x="2290" y="23"/>
                </a:lnTo>
                <a:lnTo>
                  <a:pt x="2278" y="30"/>
                </a:lnTo>
                <a:lnTo>
                  <a:pt x="2266" y="37"/>
                </a:lnTo>
                <a:lnTo>
                  <a:pt x="2253" y="43"/>
                </a:lnTo>
                <a:lnTo>
                  <a:pt x="2242" y="51"/>
                </a:lnTo>
                <a:lnTo>
                  <a:pt x="2231" y="59"/>
                </a:lnTo>
                <a:lnTo>
                  <a:pt x="2220" y="69"/>
                </a:lnTo>
                <a:lnTo>
                  <a:pt x="2210" y="78"/>
                </a:lnTo>
                <a:lnTo>
                  <a:pt x="2200" y="89"/>
                </a:lnTo>
                <a:lnTo>
                  <a:pt x="2190" y="100"/>
                </a:lnTo>
                <a:lnTo>
                  <a:pt x="2181" y="112"/>
                </a:lnTo>
                <a:lnTo>
                  <a:pt x="2172" y="124"/>
                </a:lnTo>
                <a:lnTo>
                  <a:pt x="2163" y="137"/>
                </a:lnTo>
                <a:lnTo>
                  <a:pt x="2155" y="151"/>
                </a:lnTo>
                <a:lnTo>
                  <a:pt x="2149" y="165"/>
                </a:lnTo>
                <a:lnTo>
                  <a:pt x="2142" y="181"/>
                </a:lnTo>
                <a:lnTo>
                  <a:pt x="2135" y="196"/>
                </a:lnTo>
                <a:lnTo>
                  <a:pt x="2130" y="213"/>
                </a:lnTo>
                <a:lnTo>
                  <a:pt x="2125" y="230"/>
                </a:lnTo>
                <a:lnTo>
                  <a:pt x="2121" y="248"/>
                </a:lnTo>
                <a:lnTo>
                  <a:pt x="2116" y="267"/>
                </a:lnTo>
                <a:lnTo>
                  <a:pt x="2114" y="286"/>
                </a:lnTo>
                <a:lnTo>
                  <a:pt x="2110" y="591"/>
                </a:lnTo>
                <a:lnTo>
                  <a:pt x="2101" y="1282"/>
                </a:lnTo>
                <a:lnTo>
                  <a:pt x="2097" y="1667"/>
                </a:lnTo>
                <a:lnTo>
                  <a:pt x="2094" y="2022"/>
                </a:lnTo>
                <a:lnTo>
                  <a:pt x="2092" y="2307"/>
                </a:lnTo>
                <a:lnTo>
                  <a:pt x="2092" y="2408"/>
                </a:lnTo>
                <a:lnTo>
                  <a:pt x="2093" y="2476"/>
                </a:lnTo>
                <a:lnTo>
                  <a:pt x="2093" y="2487"/>
                </a:lnTo>
                <a:lnTo>
                  <a:pt x="2093" y="2498"/>
                </a:lnTo>
                <a:lnTo>
                  <a:pt x="2092" y="2507"/>
                </a:lnTo>
                <a:lnTo>
                  <a:pt x="2090" y="2516"/>
                </a:lnTo>
                <a:lnTo>
                  <a:pt x="2087" y="2523"/>
                </a:lnTo>
                <a:lnTo>
                  <a:pt x="2084" y="2530"/>
                </a:lnTo>
                <a:lnTo>
                  <a:pt x="2081" y="2535"/>
                </a:lnTo>
                <a:lnTo>
                  <a:pt x="2077" y="2540"/>
                </a:lnTo>
                <a:lnTo>
                  <a:pt x="2074" y="2544"/>
                </a:lnTo>
                <a:lnTo>
                  <a:pt x="2069" y="2546"/>
                </a:lnTo>
                <a:lnTo>
                  <a:pt x="2065" y="2549"/>
                </a:lnTo>
                <a:lnTo>
                  <a:pt x="2059" y="2551"/>
                </a:lnTo>
                <a:lnTo>
                  <a:pt x="2055" y="2551"/>
                </a:lnTo>
                <a:lnTo>
                  <a:pt x="2049" y="2551"/>
                </a:lnTo>
                <a:lnTo>
                  <a:pt x="2039" y="2549"/>
                </a:lnTo>
                <a:lnTo>
                  <a:pt x="2029" y="2543"/>
                </a:lnTo>
                <a:lnTo>
                  <a:pt x="2019" y="2535"/>
                </a:lnTo>
                <a:lnTo>
                  <a:pt x="2010" y="2526"/>
                </a:lnTo>
                <a:lnTo>
                  <a:pt x="2003" y="2514"/>
                </a:lnTo>
                <a:lnTo>
                  <a:pt x="1997" y="2501"/>
                </a:lnTo>
                <a:lnTo>
                  <a:pt x="1992" y="2485"/>
                </a:lnTo>
                <a:lnTo>
                  <a:pt x="1991" y="2477"/>
                </a:lnTo>
                <a:lnTo>
                  <a:pt x="1990" y="2468"/>
                </a:lnTo>
                <a:lnTo>
                  <a:pt x="1990" y="2460"/>
                </a:lnTo>
                <a:lnTo>
                  <a:pt x="1991" y="2452"/>
                </a:lnTo>
                <a:lnTo>
                  <a:pt x="1705" y="812"/>
                </a:lnTo>
                <a:lnTo>
                  <a:pt x="1702" y="795"/>
                </a:lnTo>
                <a:lnTo>
                  <a:pt x="1700" y="779"/>
                </a:lnTo>
                <a:lnTo>
                  <a:pt x="1697" y="763"/>
                </a:lnTo>
                <a:lnTo>
                  <a:pt x="1694" y="748"/>
                </a:lnTo>
                <a:lnTo>
                  <a:pt x="1689" y="734"/>
                </a:lnTo>
                <a:lnTo>
                  <a:pt x="1685" y="719"/>
                </a:lnTo>
                <a:lnTo>
                  <a:pt x="1679" y="706"/>
                </a:lnTo>
                <a:lnTo>
                  <a:pt x="1673" y="693"/>
                </a:lnTo>
                <a:lnTo>
                  <a:pt x="1667" y="680"/>
                </a:lnTo>
                <a:lnTo>
                  <a:pt x="1660" y="668"/>
                </a:lnTo>
                <a:lnTo>
                  <a:pt x="1644" y="646"/>
                </a:lnTo>
                <a:lnTo>
                  <a:pt x="1628" y="625"/>
                </a:lnTo>
                <a:lnTo>
                  <a:pt x="1610" y="607"/>
                </a:lnTo>
                <a:lnTo>
                  <a:pt x="1590" y="590"/>
                </a:lnTo>
                <a:lnTo>
                  <a:pt x="1569" y="576"/>
                </a:lnTo>
                <a:lnTo>
                  <a:pt x="1546" y="563"/>
                </a:lnTo>
                <a:lnTo>
                  <a:pt x="1524" y="554"/>
                </a:lnTo>
                <a:lnTo>
                  <a:pt x="1501" y="547"/>
                </a:lnTo>
                <a:lnTo>
                  <a:pt x="1477" y="541"/>
                </a:lnTo>
                <a:lnTo>
                  <a:pt x="1453" y="538"/>
                </a:lnTo>
                <a:lnTo>
                  <a:pt x="1428" y="536"/>
                </a:lnTo>
                <a:lnTo>
                  <a:pt x="1405" y="538"/>
                </a:lnTo>
                <a:lnTo>
                  <a:pt x="1381" y="542"/>
                </a:lnTo>
                <a:lnTo>
                  <a:pt x="1358" y="548"/>
                </a:lnTo>
                <a:lnTo>
                  <a:pt x="1335" y="557"/>
                </a:lnTo>
                <a:lnTo>
                  <a:pt x="1314" y="567"/>
                </a:lnTo>
                <a:lnTo>
                  <a:pt x="1303" y="573"/>
                </a:lnTo>
                <a:lnTo>
                  <a:pt x="1293" y="580"/>
                </a:lnTo>
                <a:lnTo>
                  <a:pt x="1283" y="588"/>
                </a:lnTo>
                <a:lnTo>
                  <a:pt x="1274" y="597"/>
                </a:lnTo>
                <a:lnTo>
                  <a:pt x="1265" y="606"/>
                </a:lnTo>
                <a:lnTo>
                  <a:pt x="1256" y="615"/>
                </a:lnTo>
                <a:lnTo>
                  <a:pt x="1247" y="625"/>
                </a:lnTo>
                <a:lnTo>
                  <a:pt x="1240" y="636"/>
                </a:lnTo>
                <a:lnTo>
                  <a:pt x="1233" y="647"/>
                </a:lnTo>
                <a:lnTo>
                  <a:pt x="1225" y="659"/>
                </a:lnTo>
                <a:lnTo>
                  <a:pt x="1219" y="671"/>
                </a:lnTo>
                <a:lnTo>
                  <a:pt x="1213" y="685"/>
                </a:lnTo>
                <a:lnTo>
                  <a:pt x="1207" y="699"/>
                </a:lnTo>
                <a:lnTo>
                  <a:pt x="1203" y="714"/>
                </a:lnTo>
                <a:lnTo>
                  <a:pt x="1198" y="729"/>
                </a:lnTo>
                <a:lnTo>
                  <a:pt x="1195" y="745"/>
                </a:lnTo>
                <a:lnTo>
                  <a:pt x="1192" y="762"/>
                </a:lnTo>
                <a:lnTo>
                  <a:pt x="1189" y="780"/>
                </a:lnTo>
                <a:lnTo>
                  <a:pt x="1188" y="797"/>
                </a:lnTo>
                <a:lnTo>
                  <a:pt x="1187" y="815"/>
                </a:lnTo>
                <a:lnTo>
                  <a:pt x="1187" y="835"/>
                </a:lnTo>
                <a:lnTo>
                  <a:pt x="1187" y="855"/>
                </a:lnTo>
                <a:lnTo>
                  <a:pt x="1353" y="2568"/>
                </a:lnTo>
                <a:lnTo>
                  <a:pt x="1360" y="2617"/>
                </a:lnTo>
                <a:lnTo>
                  <a:pt x="1364" y="2663"/>
                </a:lnTo>
                <a:lnTo>
                  <a:pt x="1368" y="2709"/>
                </a:lnTo>
                <a:lnTo>
                  <a:pt x="1370" y="2753"/>
                </a:lnTo>
                <a:lnTo>
                  <a:pt x="1370" y="2795"/>
                </a:lnTo>
                <a:lnTo>
                  <a:pt x="1369" y="2834"/>
                </a:lnTo>
                <a:lnTo>
                  <a:pt x="1367" y="2872"/>
                </a:lnTo>
                <a:lnTo>
                  <a:pt x="1364" y="2909"/>
                </a:lnTo>
                <a:lnTo>
                  <a:pt x="1360" y="2942"/>
                </a:lnTo>
                <a:lnTo>
                  <a:pt x="1356" y="2976"/>
                </a:lnTo>
                <a:lnTo>
                  <a:pt x="1349" y="3006"/>
                </a:lnTo>
                <a:lnTo>
                  <a:pt x="1343" y="3035"/>
                </a:lnTo>
                <a:lnTo>
                  <a:pt x="1335" y="3063"/>
                </a:lnTo>
                <a:lnTo>
                  <a:pt x="1328" y="3088"/>
                </a:lnTo>
                <a:lnTo>
                  <a:pt x="1320" y="3113"/>
                </a:lnTo>
                <a:lnTo>
                  <a:pt x="1311" y="3135"/>
                </a:lnTo>
                <a:lnTo>
                  <a:pt x="1303" y="3156"/>
                </a:lnTo>
                <a:lnTo>
                  <a:pt x="1294" y="3177"/>
                </a:lnTo>
                <a:lnTo>
                  <a:pt x="1285" y="3194"/>
                </a:lnTo>
                <a:lnTo>
                  <a:pt x="1276" y="3211"/>
                </a:lnTo>
                <a:lnTo>
                  <a:pt x="1258" y="3240"/>
                </a:lnTo>
                <a:lnTo>
                  <a:pt x="1243" y="3264"/>
                </a:lnTo>
                <a:lnTo>
                  <a:pt x="1228" y="3281"/>
                </a:lnTo>
                <a:lnTo>
                  <a:pt x="1217" y="3294"/>
                </a:lnTo>
                <a:lnTo>
                  <a:pt x="1209" y="3303"/>
                </a:lnTo>
                <a:lnTo>
                  <a:pt x="1206" y="3306"/>
                </a:lnTo>
                <a:lnTo>
                  <a:pt x="1195" y="3309"/>
                </a:lnTo>
                <a:lnTo>
                  <a:pt x="1184" y="3314"/>
                </a:lnTo>
                <a:lnTo>
                  <a:pt x="1171" y="3311"/>
                </a:lnTo>
                <a:lnTo>
                  <a:pt x="1159" y="3309"/>
                </a:lnTo>
                <a:lnTo>
                  <a:pt x="1148" y="3306"/>
                </a:lnTo>
                <a:lnTo>
                  <a:pt x="1137" y="3301"/>
                </a:lnTo>
                <a:lnTo>
                  <a:pt x="1127" y="3297"/>
                </a:lnTo>
                <a:lnTo>
                  <a:pt x="1117" y="3291"/>
                </a:lnTo>
                <a:lnTo>
                  <a:pt x="1108" y="3285"/>
                </a:lnTo>
                <a:lnTo>
                  <a:pt x="1099" y="3278"/>
                </a:lnTo>
                <a:lnTo>
                  <a:pt x="1091" y="3270"/>
                </a:lnTo>
                <a:lnTo>
                  <a:pt x="1083" y="3261"/>
                </a:lnTo>
                <a:lnTo>
                  <a:pt x="1076" y="3252"/>
                </a:lnTo>
                <a:lnTo>
                  <a:pt x="1069" y="3242"/>
                </a:lnTo>
                <a:lnTo>
                  <a:pt x="1063" y="3232"/>
                </a:lnTo>
                <a:lnTo>
                  <a:pt x="1057" y="3221"/>
                </a:lnTo>
                <a:lnTo>
                  <a:pt x="1052" y="3209"/>
                </a:lnTo>
                <a:lnTo>
                  <a:pt x="1047" y="3195"/>
                </a:lnTo>
                <a:lnTo>
                  <a:pt x="1042" y="3192"/>
                </a:lnTo>
                <a:lnTo>
                  <a:pt x="1036" y="3180"/>
                </a:lnTo>
                <a:lnTo>
                  <a:pt x="1032" y="3177"/>
                </a:lnTo>
                <a:lnTo>
                  <a:pt x="943" y="2965"/>
                </a:lnTo>
                <a:lnTo>
                  <a:pt x="856" y="2753"/>
                </a:lnTo>
                <a:lnTo>
                  <a:pt x="841" y="2717"/>
                </a:lnTo>
                <a:lnTo>
                  <a:pt x="828" y="2681"/>
                </a:lnTo>
                <a:lnTo>
                  <a:pt x="800" y="2607"/>
                </a:lnTo>
                <a:lnTo>
                  <a:pt x="772" y="2531"/>
                </a:lnTo>
                <a:lnTo>
                  <a:pt x="757" y="2492"/>
                </a:lnTo>
                <a:lnTo>
                  <a:pt x="741" y="2455"/>
                </a:lnTo>
                <a:lnTo>
                  <a:pt x="724" y="2417"/>
                </a:lnTo>
                <a:lnTo>
                  <a:pt x="707" y="2381"/>
                </a:lnTo>
                <a:lnTo>
                  <a:pt x="688" y="2346"/>
                </a:lnTo>
                <a:lnTo>
                  <a:pt x="668" y="2311"/>
                </a:lnTo>
                <a:lnTo>
                  <a:pt x="646" y="2279"/>
                </a:lnTo>
                <a:lnTo>
                  <a:pt x="623" y="2247"/>
                </a:lnTo>
                <a:lnTo>
                  <a:pt x="610" y="2232"/>
                </a:lnTo>
                <a:lnTo>
                  <a:pt x="597" y="2217"/>
                </a:lnTo>
                <a:lnTo>
                  <a:pt x="584" y="2204"/>
                </a:lnTo>
                <a:lnTo>
                  <a:pt x="569" y="2191"/>
                </a:lnTo>
                <a:lnTo>
                  <a:pt x="547" y="2174"/>
                </a:lnTo>
                <a:lnTo>
                  <a:pt x="522" y="2157"/>
                </a:lnTo>
                <a:lnTo>
                  <a:pt x="497" y="2143"/>
                </a:lnTo>
                <a:lnTo>
                  <a:pt x="470" y="2128"/>
                </a:lnTo>
                <a:lnTo>
                  <a:pt x="442" y="2115"/>
                </a:lnTo>
                <a:lnTo>
                  <a:pt x="414" y="2104"/>
                </a:lnTo>
                <a:lnTo>
                  <a:pt x="385" y="2092"/>
                </a:lnTo>
                <a:lnTo>
                  <a:pt x="355" y="2085"/>
                </a:lnTo>
                <a:lnTo>
                  <a:pt x="326" y="2077"/>
                </a:lnTo>
                <a:lnTo>
                  <a:pt x="296" y="2072"/>
                </a:lnTo>
                <a:lnTo>
                  <a:pt x="266" y="2070"/>
                </a:lnTo>
                <a:lnTo>
                  <a:pt x="237" y="2069"/>
                </a:lnTo>
                <a:lnTo>
                  <a:pt x="208" y="2071"/>
                </a:lnTo>
                <a:lnTo>
                  <a:pt x="193" y="2073"/>
                </a:lnTo>
                <a:lnTo>
                  <a:pt x="179" y="2076"/>
                </a:lnTo>
                <a:lnTo>
                  <a:pt x="165" y="2079"/>
                </a:lnTo>
                <a:lnTo>
                  <a:pt x="152" y="2082"/>
                </a:lnTo>
                <a:lnTo>
                  <a:pt x="137" y="2088"/>
                </a:lnTo>
                <a:lnTo>
                  <a:pt x="125" y="2094"/>
                </a:lnTo>
                <a:lnTo>
                  <a:pt x="106" y="2102"/>
                </a:lnTo>
                <a:lnTo>
                  <a:pt x="86" y="2116"/>
                </a:lnTo>
                <a:lnTo>
                  <a:pt x="66" y="2130"/>
                </a:lnTo>
                <a:lnTo>
                  <a:pt x="57" y="2139"/>
                </a:lnTo>
                <a:lnTo>
                  <a:pt x="50" y="2147"/>
                </a:lnTo>
                <a:lnTo>
                  <a:pt x="46" y="2152"/>
                </a:lnTo>
                <a:lnTo>
                  <a:pt x="43" y="2158"/>
                </a:lnTo>
                <a:lnTo>
                  <a:pt x="36" y="2175"/>
                </a:lnTo>
                <a:lnTo>
                  <a:pt x="29" y="2194"/>
                </a:lnTo>
                <a:lnTo>
                  <a:pt x="24" y="2214"/>
                </a:lnTo>
                <a:lnTo>
                  <a:pt x="18" y="2233"/>
                </a:lnTo>
                <a:lnTo>
                  <a:pt x="12" y="2250"/>
                </a:lnTo>
                <a:lnTo>
                  <a:pt x="7" y="2262"/>
                </a:lnTo>
                <a:lnTo>
                  <a:pt x="5" y="2265"/>
                </a:lnTo>
                <a:lnTo>
                  <a:pt x="2" y="2268"/>
                </a:lnTo>
                <a:lnTo>
                  <a:pt x="1" y="2269"/>
                </a:lnTo>
                <a:lnTo>
                  <a:pt x="0" y="2271"/>
                </a:lnTo>
                <a:lnTo>
                  <a:pt x="2" y="2280"/>
                </a:lnTo>
                <a:lnTo>
                  <a:pt x="6" y="2293"/>
                </a:lnTo>
                <a:lnTo>
                  <a:pt x="11" y="2309"/>
                </a:lnTo>
                <a:lnTo>
                  <a:pt x="28" y="2349"/>
                </a:lnTo>
                <a:lnTo>
                  <a:pt x="49" y="2396"/>
                </a:lnTo>
                <a:lnTo>
                  <a:pt x="91" y="2484"/>
                </a:lnTo>
                <a:lnTo>
                  <a:pt x="114" y="2533"/>
                </a:lnTo>
                <a:lnTo>
                  <a:pt x="128" y="2572"/>
                </a:lnTo>
                <a:lnTo>
                  <a:pt x="142" y="2611"/>
                </a:lnTo>
                <a:lnTo>
                  <a:pt x="154" y="2650"/>
                </a:lnTo>
                <a:lnTo>
                  <a:pt x="164" y="2689"/>
                </a:lnTo>
                <a:lnTo>
                  <a:pt x="173" y="2728"/>
                </a:lnTo>
                <a:lnTo>
                  <a:pt x="180" y="2767"/>
                </a:lnTo>
                <a:lnTo>
                  <a:pt x="188" y="2806"/>
                </a:lnTo>
                <a:lnTo>
                  <a:pt x="193" y="2845"/>
                </a:lnTo>
                <a:lnTo>
                  <a:pt x="204" y="2923"/>
                </a:lnTo>
                <a:lnTo>
                  <a:pt x="214" y="3001"/>
                </a:lnTo>
                <a:lnTo>
                  <a:pt x="226" y="3081"/>
                </a:lnTo>
                <a:lnTo>
                  <a:pt x="232" y="3121"/>
                </a:lnTo>
                <a:lnTo>
                  <a:pt x="239" y="3160"/>
                </a:lnTo>
                <a:lnTo>
                  <a:pt x="248" y="3204"/>
                </a:lnTo>
                <a:lnTo>
                  <a:pt x="258" y="3248"/>
                </a:lnTo>
                <a:lnTo>
                  <a:pt x="265" y="3269"/>
                </a:lnTo>
                <a:lnTo>
                  <a:pt x="271" y="3290"/>
                </a:lnTo>
                <a:lnTo>
                  <a:pt x="278" y="3311"/>
                </a:lnTo>
                <a:lnTo>
                  <a:pt x="287" y="3333"/>
                </a:lnTo>
                <a:lnTo>
                  <a:pt x="302" y="3371"/>
                </a:lnTo>
                <a:lnTo>
                  <a:pt x="317" y="3411"/>
                </a:lnTo>
                <a:lnTo>
                  <a:pt x="348" y="3493"/>
                </a:lnTo>
                <a:lnTo>
                  <a:pt x="365" y="3535"/>
                </a:lnTo>
                <a:lnTo>
                  <a:pt x="382" y="3575"/>
                </a:lnTo>
                <a:lnTo>
                  <a:pt x="401" y="3614"/>
                </a:lnTo>
                <a:lnTo>
                  <a:pt x="410" y="3633"/>
                </a:lnTo>
                <a:lnTo>
                  <a:pt x="421" y="3651"/>
                </a:lnTo>
                <a:lnTo>
                  <a:pt x="508" y="3910"/>
                </a:lnTo>
                <a:lnTo>
                  <a:pt x="512" y="3914"/>
                </a:lnTo>
                <a:lnTo>
                  <a:pt x="519" y="3944"/>
                </a:lnTo>
                <a:lnTo>
                  <a:pt x="522" y="3948"/>
                </a:lnTo>
                <a:lnTo>
                  <a:pt x="532" y="3984"/>
                </a:lnTo>
                <a:lnTo>
                  <a:pt x="542" y="4020"/>
                </a:lnTo>
                <a:lnTo>
                  <a:pt x="555" y="4054"/>
                </a:lnTo>
                <a:lnTo>
                  <a:pt x="568" y="4089"/>
                </a:lnTo>
                <a:lnTo>
                  <a:pt x="575" y="4098"/>
                </a:lnTo>
                <a:lnTo>
                  <a:pt x="572" y="4106"/>
                </a:lnTo>
                <a:lnTo>
                  <a:pt x="578" y="4110"/>
                </a:lnTo>
                <a:lnTo>
                  <a:pt x="591" y="4184"/>
                </a:lnTo>
                <a:lnTo>
                  <a:pt x="607" y="4255"/>
                </a:lnTo>
                <a:lnTo>
                  <a:pt x="620" y="4313"/>
                </a:lnTo>
                <a:lnTo>
                  <a:pt x="635" y="4370"/>
                </a:lnTo>
                <a:lnTo>
                  <a:pt x="651" y="4427"/>
                </a:lnTo>
                <a:lnTo>
                  <a:pt x="668" y="4484"/>
                </a:lnTo>
                <a:lnTo>
                  <a:pt x="686" y="4540"/>
                </a:lnTo>
                <a:lnTo>
                  <a:pt x="706" y="4594"/>
                </a:lnTo>
                <a:lnTo>
                  <a:pt x="727" y="4649"/>
                </a:lnTo>
                <a:lnTo>
                  <a:pt x="750" y="4703"/>
                </a:lnTo>
                <a:lnTo>
                  <a:pt x="774" y="4757"/>
                </a:lnTo>
                <a:lnTo>
                  <a:pt x="799" y="4811"/>
                </a:lnTo>
                <a:lnTo>
                  <a:pt x="826" y="4863"/>
                </a:lnTo>
                <a:lnTo>
                  <a:pt x="852" y="4914"/>
                </a:lnTo>
                <a:lnTo>
                  <a:pt x="881" y="4967"/>
                </a:lnTo>
                <a:lnTo>
                  <a:pt x="912" y="5017"/>
                </a:lnTo>
                <a:lnTo>
                  <a:pt x="943" y="5067"/>
                </a:lnTo>
                <a:lnTo>
                  <a:pt x="976" y="5117"/>
                </a:lnTo>
                <a:lnTo>
                  <a:pt x="992" y="5145"/>
                </a:lnTo>
                <a:lnTo>
                  <a:pt x="1010" y="5172"/>
                </a:lnTo>
                <a:lnTo>
                  <a:pt x="1030" y="5199"/>
                </a:lnTo>
                <a:lnTo>
                  <a:pt x="1050" y="5224"/>
                </a:lnTo>
                <a:lnTo>
                  <a:pt x="1072" y="5250"/>
                </a:lnTo>
                <a:lnTo>
                  <a:pt x="1096" y="5275"/>
                </a:lnTo>
                <a:lnTo>
                  <a:pt x="1120" y="5299"/>
                </a:lnTo>
                <a:lnTo>
                  <a:pt x="1145" y="5324"/>
                </a:lnTo>
                <a:lnTo>
                  <a:pt x="1196" y="5370"/>
                </a:lnTo>
                <a:lnTo>
                  <a:pt x="1250" y="5417"/>
                </a:lnTo>
                <a:lnTo>
                  <a:pt x="1303" y="5464"/>
                </a:lnTo>
                <a:lnTo>
                  <a:pt x="1356" y="5512"/>
                </a:lnTo>
                <a:lnTo>
                  <a:pt x="1381" y="5536"/>
                </a:lnTo>
                <a:lnTo>
                  <a:pt x="1407" y="5560"/>
                </a:lnTo>
                <a:lnTo>
                  <a:pt x="1430" y="5585"/>
                </a:lnTo>
                <a:lnTo>
                  <a:pt x="1454" y="5610"/>
                </a:lnTo>
                <a:lnTo>
                  <a:pt x="1476" y="5636"/>
                </a:lnTo>
                <a:lnTo>
                  <a:pt x="1497" y="5662"/>
                </a:lnTo>
                <a:lnTo>
                  <a:pt x="1516" y="5688"/>
                </a:lnTo>
                <a:lnTo>
                  <a:pt x="1534" y="5716"/>
                </a:lnTo>
                <a:lnTo>
                  <a:pt x="1551" y="5744"/>
                </a:lnTo>
                <a:lnTo>
                  <a:pt x="1565" y="5773"/>
                </a:lnTo>
                <a:lnTo>
                  <a:pt x="1577" y="5803"/>
                </a:lnTo>
                <a:lnTo>
                  <a:pt x="1588" y="5834"/>
                </a:lnTo>
                <a:lnTo>
                  <a:pt x="1595" y="5867"/>
                </a:lnTo>
                <a:lnTo>
                  <a:pt x="1601" y="5900"/>
                </a:lnTo>
                <a:lnTo>
                  <a:pt x="1603" y="5917"/>
                </a:lnTo>
                <a:lnTo>
                  <a:pt x="1604" y="5935"/>
                </a:lnTo>
                <a:lnTo>
                  <a:pt x="1604" y="5953"/>
                </a:lnTo>
                <a:lnTo>
                  <a:pt x="1604" y="5971"/>
                </a:lnTo>
                <a:lnTo>
                  <a:pt x="1603" y="6456"/>
                </a:lnTo>
                <a:lnTo>
                  <a:pt x="3426" y="6458"/>
                </a:lnTo>
                <a:lnTo>
                  <a:pt x="3426" y="5997"/>
                </a:lnTo>
                <a:lnTo>
                  <a:pt x="3450" y="5937"/>
                </a:lnTo>
                <a:lnTo>
                  <a:pt x="3474" y="5882"/>
                </a:lnTo>
                <a:lnTo>
                  <a:pt x="3496" y="5834"/>
                </a:lnTo>
                <a:lnTo>
                  <a:pt x="3520" y="5791"/>
                </a:lnTo>
                <a:lnTo>
                  <a:pt x="3545" y="5749"/>
                </a:lnTo>
                <a:lnTo>
                  <a:pt x="3573" y="5707"/>
                </a:lnTo>
                <a:lnTo>
                  <a:pt x="3604" y="5665"/>
                </a:lnTo>
                <a:lnTo>
                  <a:pt x="3639" y="5620"/>
                </a:lnTo>
                <a:lnTo>
                  <a:pt x="3657" y="5597"/>
                </a:lnTo>
                <a:lnTo>
                  <a:pt x="3673" y="5573"/>
                </a:lnTo>
                <a:lnTo>
                  <a:pt x="3707" y="5525"/>
                </a:lnTo>
                <a:lnTo>
                  <a:pt x="3737" y="5476"/>
                </a:lnTo>
                <a:lnTo>
                  <a:pt x="3766" y="5425"/>
                </a:lnTo>
                <a:lnTo>
                  <a:pt x="3794" y="5373"/>
                </a:lnTo>
                <a:lnTo>
                  <a:pt x="3820" y="5318"/>
                </a:lnTo>
                <a:lnTo>
                  <a:pt x="3843" y="5262"/>
                </a:lnTo>
                <a:lnTo>
                  <a:pt x="3865" y="5205"/>
                </a:lnTo>
                <a:lnTo>
                  <a:pt x="3887" y="5148"/>
                </a:lnTo>
                <a:lnTo>
                  <a:pt x="3906" y="5089"/>
                </a:lnTo>
                <a:lnTo>
                  <a:pt x="3923" y="5029"/>
                </a:lnTo>
                <a:lnTo>
                  <a:pt x="3940" y="4969"/>
                </a:lnTo>
                <a:lnTo>
                  <a:pt x="3956" y="4908"/>
                </a:lnTo>
                <a:lnTo>
                  <a:pt x="3969" y="4846"/>
                </a:lnTo>
                <a:lnTo>
                  <a:pt x="3982" y="4784"/>
                </a:lnTo>
                <a:lnTo>
                  <a:pt x="3994" y="4721"/>
                </a:lnTo>
                <a:lnTo>
                  <a:pt x="4005" y="4659"/>
                </a:lnTo>
                <a:lnTo>
                  <a:pt x="4014" y="4595"/>
                </a:lnTo>
                <a:lnTo>
                  <a:pt x="4023" y="4533"/>
                </a:lnTo>
                <a:lnTo>
                  <a:pt x="4030" y="4470"/>
                </a:lnTo>
                <a:lnTo>
                  <a:pt x="4038" y="4407"/>
                </a:lnTo>
                <a:lnTo>
                  <a:pt x="4044" y="4345"/>
                </a:lnTo>
                <a:lnTo>
                  <a:pt x="4055" y="4222"/>
                </a:lnTo>
                <a:lnTo>
                  <a:pt x="4064" y="4101"/>
                </a:lnTo>
                <a:lnTo>
                  <a:pt x="4071" y="3983"/>
                </a:lnTo>
                <a:lnTo>
                  <a:pt x="4082" y="3762"/>
                </a:lnTo>
                <a:lnTo>
                  <a:pt x="4085" y="3716"/>
                </a:lnTo>
                <a:lnTo>
                  <a:pt x="4090" y="3663"/>
                </a:lnTo>
                <a:lnTo>
                  <a:pt x="4103" y="3539"/>
                </a:lnTo>
                <a:lnTo>
                  <a:pt x="4121" y="3394"/>
                </a:lnTo>
                <a:lnTo>
                  <a:pt x="4142" y="3231"/>
                </a:lnTo>
                <a:lnTo>
                  <a:pt x="4167" y="3055"/>
                </a:lnTo>
                <a:lnTo>
                  <a:pt x="4192" y="2870"/>
                </a:lnTo>
                <a:lnTo>
                  <a:pt x="4249" y="2485"/>
                </a:lnTo>
                <a:lnTo>
                  <a:pt x="4307" y="2108"/>
                </a:lnTo>
                <a:lnTo>
                  <a:pt x="4361" y="1771"/>
                </a:lnTo>
                <a:lnTo>
                  <a:pt x="4404" y="1502"/>
                </a:lnTo>
                <a:lnTo>
                  <a:pt x="4432" y="1335"/>
                </a:lnTo>
                <a:lnTo>
                  <a:pt x="4434" y="1318"/>
                </a:lnTo>
                <a:lnTo>
                  <a:pt x="4436" y="1301"/>
                </a:lnTo>
                <a:lnTo>
                  <a:pt x="4438" y="1285"/>
                </a:lnTo>
                <a:lnTo>
                  <a:pt x="4439" y="1268"/>
                </a:lnTo>
                <a:lnTo>
                  <a:pt x="4439" y="1253"/>
                </a:lnTo>
                <a:lnTo>
                  <a:pt x="4438" y="1237"/>
                </a:lnTo>
                <a:lnTo>
                  <a:pt x="4435" y="1222"/>
                </a:lnTo>
                <a:lnTo>
                  <a:pt x="4434" y="1208"/>
                </a:lnTo>
                <a:lnTo>
                  <a:pt x="4431" y="1193"/>
                </a:lnTo>
                <a:lnTo>
                  <a:pt x="4428" y="1180"/>
                </a:lnTo>
                <a:lnTo>
                  <a:pt x="4420" y="1154"/>
                </a:lnTo>
                <a:lnTo>
                  <a:pt x="4409" y="1130"/>
                </a:lnTo>
                <a:lnTo>
                  <a:pt x="4396" y="1108"/>
                </a:lnTo>
                <a:lnTo>
                  <a:pt x="4382" y="1087"/>
                </a:lnTo>
                <a:lnTo>
                  <a:pt x="4366" y="1069"/>
                </a:lnTo>
                <a:lnTo>
                  <a:pt x="4349" y="1052"/>
                </a:lnTo>
                <a:lnTo>
                  <a:pt x="4331" y="1037"/>
                </a:lnTo>
                <a:lnTo>
                  <a:pt x="4312" y="1025"/>
                </a:lnTo>
                <a:lnTo>
                  <a:pt x="4290" y="1014"/>
                </a:lnTo>
                <a:lnTo>
                  <a:pt x="4269" y="1006"/>
                </a:lnTo>
                <a:lnTo>
                  <a:pt x="4247" y="1000"/>
                </a:lnTo>
                <a:lnTo>
                  <a:pt x="4225" y="996"/>
                </a:lnTo>
                <a:lnTo>
                  <a:pt x="4201" y="995"/>
                </a:lnTo>
                <a:lnTo>
                  <a:pt x="4179" y="996"/>
                </a:lnTo>
                <a:lnTo>
                  <a:pt x="4155" y="999"/>
                </a:lnTo>
                <a:lnTo>
                  <a:pt x="4133" y="1006"/>
                </a:lnTo>
                <a:lnTo>
                  <a:pt x="4110" y="1014"/>
                </a:lnTo>
                <a:lnTo>
                  <a:pt x="4088" y="1025"/>
                </a:lnTo>
                <a:lnTo>
                  <a:pt x="4066" y="1040"/>
                </a:lnTo>
                <a:lnTo>
                  <a:pt x="4056" y="1047"/>
                </a:lnTo>
                <a:lnTo>
                  <a:pt x="4046" y="1056"/>
                </a:lnTo>
                <a:lnTo>
                  <a:pt x="4036" y="1065"/>
                </a:lnTo>
                <a:lnTo>
                  <a:pt x="4026" y="1075"/>
                </a:lnTo>
                <a:lnTo>
                  <a:pt x="4017" y="1085"/>
                </a:lnTo>
                <a:lnTo>
                  <a:pt x="4008" y="1096"/>
                </a:lnTo>
                <a:lnTo>
                  <a:pt x="3999" y="1109"/>
                </a:lnTo>
                <a:lnTo>
                  <a:pt x="3990" y="1122"/>
                </a:lnTo>
                <a:lnTo>
                  <a:pt x="3982" y="1135"/>
                </a:lnTo>
                <a:lnTo>
                  <a:pt x="3975" y="1150"/>
                </a:lnTo>
                <a:lnTo>
                  <a:pt x="3968" y="1164"/>
                </a:lnTo>
                <a:lnTo>
                  <a:pt x="3960" y="1180"/>
                </a:lnTo>
                <a:lnTo>
                  <a:pt x="3955" y="1197"/>
                </a:lnTo>
                <a:lnTo>
                  <a:pt x="3948" y="1214"/>
                </a:lnTo>
                <a:lnTo>
                  <a:pt x="3942" y="1231"/>
                </a:lnTo>
                <a:lnTo>
                  <a:pt x="3938" y="1250"/>
                </a:lnTo>
                <a:lnTo>
                  <a:pt x="3602" y="2791"/>
                </a:lnTo>
                <a:lnTo>
                  <a:pt x="3571" y="2836"/>
                </a:lnTo>
                <a:lnTo>
                  <a:pt x="3565" y="2837"/>
                </a:lnTo>
                <a:lnTo>
                  <a:pt x="3557" y="2845"/>
                </a:lnTo>
                <a:lnTo>
                  <a:pt x="3551" y="2850"/>
                </a:lnTo>
                <a:lnTo>
                  <a:pt x="3543" y="2853"/>
                </a:lnTo>
                <a:lnTo>
                  <a:pt x="3536" y="2854"/>
                </a:lnTo>
                <a:lnTo>
                  <a:pt x="3528" y="2853"/>
                </a:lnTo>
                <a:lnTo>
                  <a:pt x="3522" y="2851"/>
                </a:lnTo>
                <a:lnTo>
                  <a:pt x="3515" y="2845"/>
                </a:lnTo>
                <a:lnTo>
                  <a:pt x="3508" y="2839"/>
                </a:lnTo>
                <a:lnTo>
                  <a:pt x="3502" y="2831"/>
                </a:lnTo>
                <a:lnTo>
                  <a:pt x="3495" y="2821"/>
                </a:lnTo>
                <a:lnTo>
                  <a:pt x="3489" y="2812"/>
                </a:lnTo>
                <a:lnTo>
                  <a:pt x="3485" y="2802"/>
                </a:lnTo>
                <a:lnTo>
                  <a:pt x="3477" y="2781"/>
                </a:lnTo>
                <a:lnTo>
                  <a:pt x="3472" y="2758"/>
                </a:lnTo>
                <a:lnTo>
                  <a:pt x="3467" y="2737"/>
                </a:lnTo>
                <a:lnTo>
                  <a:pt x="3465" y="2716"/>
                </a:lnTo>
                <a:lnTo>
                  <a:pt x="3464" y="2696"/>
                </a:lnTo>
                <a:lnTo>
                  <a:pt x="3464" y="2678"/>
                </a:lnTo>
                <a:lnTo>
                  <a:pt x="3551" y="1767"/>
                </a:lnTo>
                <a:lnTo>
                  <a:pt x="3618" y="1077"/>
                </a:lnTo>
                <a:lnTo>
                  <a:pt x="3661" y="634"/>
                </a:lnTo>
                <a:lnTo>
                  <a:pt x="3662" y="616"/>
                </a:lnTo>
                <a:lnTo>
                  <a:pt x="3663" y="598"/>
                </a:lnTo>
                <a:lnTo>
                  <a:pt x="3663" y="580"/>
                </a:lnTo>
                <a:lnTo>
                  <a:pt x="3662" y="563"/>
                </a:lnTo>
                <a:lnTo>
                  <a:pt x="3661" y="547"/>
                </a:lnTo>
                <a:lnTo>
                  <a:pt x="3659" y="531"/>
                </a:lnTo>
                <a:lnTo>
                  <a:pt x="3657" y="515"/>
                </a:lnTo>
                <a:lnTo>
                  <a:pt x="3653" y="501"/>
                </a:lnTo>
                <a:lnTo>
                  <a:pt x="3650" y="486"/>
                </a:lnTo>
                <a:lnTo>
                  <a:pt x="3646" y="473"/>
                </a:lnTo>
                <a:lnTo>
                  <a:pt x="3641" y="460"/>
                </a:lnTo>
                <a:lnTo>
                  <a:pt x="3636" y="447"/>
                </a:lnTo>
                <a:lnTo>
                  <a:pt x="3630" y="435"/>
                </a:lnTo>
                <a:lnTo>
                  <a:pt x="3623" y="423"/>
                </a:lnTo>
                <a:lnTo>
                  <a:pt x="3609" y="402"/>
                </a:lnTo>
                <a:lnTo>
                  <a:pt x="3593" y="383"/>
                </a:lnTo>
                <a:lnTo>
                  <a:pt x="3576" y="365"/>
                </a:lnTo>
                <a:lnTo>
                  <a:pt x="3557" y="349"/>
                </a:lnTo>
                <a:lnTo>
                  <a:pt x="3539" y="337"/>
                </a:lnTo>
                <a:lnTo>
                  <a:pt x="3517" y="326"/>
                </a:lnTo>
                <a:lnTo>
                  <a:pt x="3496" y="317"/>
                </a:lnTo>
                <a:lnTo>
                  <a:pt x="3474" y="310"/>
                </a:lnTo>
                <a:lnTo>
                  <a:pt x="3452" y="306"/>
                </a:lnTo>
                <a:lnTo>
                  <a:pt x="3429" y="303"/>
                </a:lnTo>
                <a:lnTo>
                  <a:pt x="3406" y="303"/>
                </a:lnTo>
                <a:lnTo>
                  <a:pt x="3382" y="306"/>
                </a:lnTo>
                <a:lnTo>
                  <a:pt x="3360" y="310"/>
                </a:lnTo>
                <a:lnTo>
                  <a:pt x="3338" y="317"/>
                </a:lnTo>
                <a:lnTo>
                  <a:pt x="3317" y="326"/>
                </a:lnTo>
                <a:lnTo>
                  <a:pt x="3295" y="337"/>
                </a:lnTo>
                <a:lnTo>
                  <a:pt x="3275" y="349"/>
                </a:lnTo>
                <a:lnTo>
                  <a:pt x="3256" y="365"/>
                </a:lnTo>
                <a:lnTo>
                  <a:pt x="3238" y="383"/>
                </a:lnTo>
                <a:lnTo>
                  <a:pt x="3222" y="403"/>
                </a:lnTo>
                <a:lnTo>
                  <a:pt x="3207" y="425"/>
                </a:lnTo>
                <a:lnTo>
                  <a:pt x="3201" y="437"/>
                </a:lnTo>
                <a:lnTo>
                  <a:pt x="3194" y="449"/>
                </a:lnTo>
                <a:lnTo>
                  <a:pt x="3188" y="463"/>
                </a:lnTo>
                <a:lnTo>
                  <a:pt x="3183" y="476"/>
                </a:lnTo>
                <a:lnTo>
                  <a:pt x="3178" y="491"/>
                </a:lnTo>
                <a:lnTo>
                  <a:pt x="3174" y="505"/>
                </a:lnTo>
                <a:lnTo>
                  <a:pt x="3169" y="521"/>
                </a:lnTo>
                <a:lnTo>
                  <a:pt x="3167" y="53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latin typeface="+mn-lt"/>
              <a:ea typeface="+mn-ea"/>
            </a:endParaRPr>
          </a:p>
        </p:txBody>
      </p:sp>
      <p:sp>
        <p:nvSpPr>
          <p:cNvPr id="17" name="矩形 16"/>
          <p:cNvSpPr/>
          <p:nvPr/>
        </p:nvSpPr>
        <p:spPr>
          <a:xfrm>
            <a:off x="2288163" y="4585767"/>
            <a:ext cx="2323777"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1" name="矩形 20"/>
          <p:cNvSpPr/>
          <p:nvPr/>
        </p:nvSpPr>
        <p:spPr>
          <a:xfrm>
            <a:off x="3084807" y="2882018"/>
            <a:ext cx="2323777"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2" name="矩形 21"/>
          <p:cNvSpPr/>
          <p:nvPr/>
        </p:nvSpPr>
        <p:spPr>
          <a:xfrm>
            <a:off x="7627659" y="4293727"/>
            <a:ext cx="2323777"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9" name="矩形 28"/>
          <p:cNvSpPr/>
          <p:nvPr/>
        </p:nvSpPr>
        <p:spPr>
          <a:xfrm>
            <a:off x="7167898" y="2517793"/>
            <a:ext cx="2323777"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0" name="矩形 29"/>
          <p:cNvSpPr/>
          <p:nvPr/>
        </p:nvSpPr>
        <p:spPr>
          <a:xfrm>
            <a:off x="4991276" y="1500201"/>
            <a:ext cx="2323777"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3"/>
          <p:cNvSpPr>
            <a:spLocks noGrp="1"/>
          </p:cNvSpPr>
          <p:nvPr>
            <p:ph type="title"/>
          </p:nvPr>
        </p:nvSpPr>
        <p:spPr/>
        <p:txBody>
          <a:bodyPr/>
          <a:lstStyle/>
          <a:p>
            <a:pPr eaLnBrk="1" hangingPunct="1"/>
            <a:r>
              <a:rPr lang="zh-CN" altLang="en-US" dirty="0"/>
              <a:t>请在此输入您的大标题</a:t>
            </a:r>
            <a:endParaRPr lang="en-US" altLang="zh-CN" dirty="0"/>
          </a:p>
        </p:txBody>
      </p:sp>
      <p:sp>
        <p:nvSpPr>
          <p:cNvPr id="22" name="Freeform 5"/>
          <p:cNvSpPr/>
          <p:nvPr/>
        </p:nvSpPr>
        <p:spPr bwMode="auto">
          <a:xfrm>
            <a:off x="9639935" y="1948063"/>
            <a:ext cx="2040219" cy="2357448"/>
          </a:xfrm>
          <a:prstGeom prst="ellipse">
            <a:avLst/>
          </a:prstGeom>
          <a:solidFill>
            <a:schemeClr val="accent2"/>
          </a:solidFill>
          <a:ln>
            <a:noFill/>
          </a:ln>
        </p:spPr>
        <p:txBody>
          <a:bodyPr/>
          <a:lstStyle/>
          <a:p>
            <a:endParaRPr lang="zh-CN" altLang="en-US"/>
          </a:p>
        </p:txBody>
      </p:sp>
      <p:sp>
        <p:nvSpPr>
          <p:cNvPr id="24" name="Freeform 10"/>
          <p:cNvSpPr/>
          <p:nvPr/>
        </p:nvSpPr>
        <p:spPr bwMode="auto">
          <a:xfrm>
            <a:off x="9068273" y="4254389"/>
            <a:ext cx="1409907" cy="1625540"/>
          </a:xfrm>
          <a:prstGeom prst="ellipse">
            <a:avLst/>
          </a:prstGeom>
          <a:solidFill>
            <a:schemeClr val="accent3"/>
          </a:solidFill>
          <a:ln>
            <a:noFill/>
          </a:ln>
        </p:spPr>
        <p:txBody>
          <a:bodyPr/>
          <a:lstStyle/>
          <a:p>
            <a:endParaRPr lang="zh-CN" altLang="en-US"/>
          </a:p>
        </p:txBody>
      </p:sp>
      <p:sp>
        <p:nvSpPr>
          <p:cNvPr id="25" name="Freeform 8"/>
          <p:cNvSpPr/>
          <p:nvPr/>
        </p:nvSpPr>
        <p:spPr bwMode="auto">
          <a:xfrm>
            <a:off x="6794695" y="1901012"/>
            <a:ext cx="2673741" cy="3089654"/>
          </a:xfrm>
          <a:prstGeom prst="ellipse">
            <a:avLst/>
          </a:prstGeom>
          <a:solidFill>
            <a:schemeClr val="accent1"/>
          </a:solidFill>
          <a:ln>
            <a:noFill/>
          </a:ln>
        </p:spPr>
        <p:txBody>
          <a:bodyPr/>
          <a:lstStyle/>
          <a:p>
            <a:endParaRPr lang="zh-CN" altLang="en-US"/>
          </a:p>
        </p:txBody>
      </p:sp>
      <p:sp>
        <p:nvSpPr>
          <p:cNvPr id="29" name="KSO_Shape"/>
          <p:cNvSpPr/>
          <p:nvPr/>
        </p:nvSpPr>
        <p:spPr bwMode="auto">
          <a:xfrm>
            <a:off x="7306504" y="2521315"/>
            <a:ext cx="1650122" cy="1849050"/>
          </a:xfrm>
          <a:custGeom>
            <a:avLst/>
            <a:gdLst>
              <a:gd name="T0" fmla="*/ 569561 w 3714"/>
              <a:gd name="T1" fmla="*/ 1074354 h 4161"/>
              <a:gd name="T2" fmla="*/ 339920 w 3714"/>
              <a:gd name="T3" fmla="*/ 1074354 h 4161"/>
              <a:gd name="T4" fmla="*/ 998570 w 3714"/>
              <a:gd name="T5" fmla="*/ 249226 h 4161"/>
              <a:gd name="T6" fmla="*/ 894345 w 3714"/>
              <a:gd name="T7" fmla="*/ 239274 h 4161"/>
              <a:gd name="T8" fmla="*/ 811744 w 3714"/>
              <a:gd name="T9" fmla="*/ 255283 h 4161"/>
              <a:gd name="T10" fmla="*/ 839854 w 3714"/>
              <a:gd name="T11" fmla="*/ 287735 h 4161"/>
              <a:gd name="T12" fmla="*/ 976082 w 3714"/>
              <a:gd name="T13" fmla="*/ 339224 h 4161"/>
              <a:gd name="T14" fmla="*/ 997273 w 3714"/>
              <a:gd name="T15" fmla="*/ 464270 h 4161"/>
              <a:gd name="T16" fmla="*/ 927213 w 3714"/>
              <a:gd name="T17" fmla="*/ 523547 h 4161"/>
              <a:gd name="T18" fmla="*/ 876182 w 3714"/>
              <a:gd name="T19" fmla="*/ 578065 h 4161"/>
              <a:gd name="T20" fmla="*/ 839854 w 3714"/>
              <a:gd name="T21" fmla="*/ 531336 h 4161"/>
              <a:gd name="T22" fmla="*/ 742116 w 3714"/>
              <a:gd name="T23" fmla="*/ 496288 h 4161"/>
              <a:gd name="T24" fmla="*/ 703627 w 3714"/>
              <a:gd name="T25" fmla="*/ 421867 h 4161"/>
              <a:gd name="T26" fmla="*/ 815204 w 3714"/>
              <a:gd name="T27" fmla="*/ 445664 h 4161"/>
              <a:gd name="T28" fmla="*/ 916401 w 3714"/>
              <a:gd name="T29" fmla="*/ 427492 h 4161"/>
              <a:gd name="T30" fmla="*/ 876182 w 3714"/>
              <a:gd name="T31" fmla="*/ 388117 h 4161"/>
              <a:gd name="T32" fmla="*/ 769362 w 3714"/>
              <a:gd name="T33" fmla="*/ 353503 h 4161"/>
              <a:gd name="T34" fmla="*/ 717898 w 3714"/>
              <a:gd name="T35" fmla="*/ 266966 h 4161"/>
              <a:gd name="T36" fmla="*/ 839854 w 3714"/>
              <a:gd name="T37" fmla="*/ 160958 h 4161"/>
              <a:gd name="T38" fmla="*/ 876182 w 3714"/>
              <a:gd name="T39" fmla="*/ 136295 h 4161"/>
              <a:gd name="T40" fmla="*/ 960513 w 3714"/>
              <a:gd name="T41" fmla="*/ 186919 h 4161"/>
              <a:gd name="T42" fmla="*/ 854126 w 3714"/>
              <a:gd name="T43" fmla="*/ 0 h 4161"/>
              <a:gd name="T44" fmla="*/ 854126 w 3714"/>
              <a:gd name="T45" fmla="*/ 709601 h 4161"/>
              <a:gd name="T46" fmla="*/ 854126 w 3714"/>
              <a:gd name="T47" fmla="*/ 0 h 4161"/>
              <a:gd name="T48" fmla="*/ 603294 w 3714"/>
              <a:gd name="T49" fmla="*/ 354801 h 4161"/>
              <a:gd name="T50" fmla="*/ 1104525 w 3714"/>
              <a:gd name="T51" fmla="*/ 354801 h 4161"/>
              <a:gd name="T52" fmla="*/ 420792 w 3714"/>
              <a:gd name="T53" fmla="*/ 1032383 h 4161"/>
              <a:gd name="T54" fmla="*/ 420792 w 3714"/>
              <a:gd name="T55" fmla="*/ 1158727 h 4161"/>
              <a:gd name="T56" fmla="*/ 420792 w 3714"/>
              <a:gd name="T57" fmla="*/ 1032383 h 4161"/>
              <a:gd name="T58" fmla="*/ 854126 w 3714"/>
              <a:gd name="T59" fmla="*/ 822532 h 4161"/>
              <a:gd name="T60" fmla="*/ 505124 w 3714"/>
              <a:gd name="T61" fmla="*/ 785321 h 4161"/>
              <a:gd name="T62" fmla="*/ 359814 w 3714"/>
              <a:gd name="T63" fmla="*/ 717390 h 4161"/>
              <a:gd name="T64" fmla="*/ 155689 w 3714"/>
              <a:gd name="T65" fmla="*/ 1059210 h 4161"/>
              <a:gd name="T66" fmla="*/ 0 w 3714"/>
              <a:gd name="T67" fmla="*/ 1091661 h 4161"/>
              <a:gd name="T68" fmla="*/ 32435 w 3714"/>
              <a:gd name="T69" fmla="*/ 1386751 h 4161"/>
              <a:gd name="T70" fmla="*/ 413440 w 3714"/>
              <a:gd name="T71" fmla="*/ 1615641 h 4161"/>
              <a:gd name="T72" fmla="*/ 437226 w 3714"/>
              <a:gd name="T73" fmla="*/ 1800397 h 4161"/>
              <a:gd name="T74" fmla="*/ 686328 w 3714"/>
              <a:gd name="T75" fmla="*/ 1776167 h 4161"/>
              <a:gd name="T76" fmla="*/ 795310 w 3714"/>
              <a:gd name="T77" fmla="*/ 1698716 h 4161"/>
              <a:gd name="T78" fmla="*/ 978244 w 3714"/>
              <a:gd name="T79" fmla="*/ 1772705 h 4161"/>
              <a:gd name="T80" fmla="*/ 1223454 w 3714"/>
              <a:gd name="T81" fmla="*/ 1800397 h 4161"/>
              <a:gd name="T82" fmla="*/ 1251132 w 3714"/>
              <a:gd name="T83" fmla="*/ 1574536 h 4161"/>
              <a:gd name="T84" fmla="*/ 1526182 w 3714"/>
              <a:gd name="T85" fmla="*/ 1270792 h 4161"/>
              <a:gd name="T86" fmla="*/ 1526182 w 3714"/>
              <a:gd name="T87" fmla="*/ 1150073 h 4161"/>
              <a:gd name="T88" fmla="*/ 1056954 w 3714"/>
              <a:gd name="T89" fmla="*/ 776235 h 416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714" h="4161">
                <a:moveTo>
                  <a:pt x="1052" y="2218"/>
                </a:moveTo>
                <a:cubicBezTo>
                  <a:pt x="1198" y="2218"/>
                  <a:pt x="1317" y="2336"/>
                  <a:pt x="1317" y="2483"/>
                </a:cubicBezTo>
                <a:cubicBezTo>
                  <a:pt x="1317" y="2630"/>
                  <a:pt x="1198" y="2748"/>
                  <a:pt x="1052" y="2748"/>
                </a:cubicBezTo>
                <a:cubicBezTo>
                  <a:pt x="905" y="2748"/>
                  <a:pt x="786" y="2630"/>
                  <a:pt x="786" y="2483"/>
                </a:cubicBezTo>
                <a:cubicBezTo>
                  <a:pt x="786" y="2336"/>
                  <a:pt x="905" y="2218"/>
                  <a:pt x="1052" y="2218"/>
                </a:cubicBezTo>
                <a:close/>
                <a:moveTo>
                  <a:pt x="2309" y="576"/>
                </a:moveTo>
                <a:cubicBezTo>
                  <a:pt x="2097" y="610"/>
                  <a:pt x="2097" y="610"/>
                  <a:pt x="2097" y="610"/>
                </a:cubicBezTo>
                <a:cubicBezTo>
                  <a:pt x="2086" y="583"/>
                  <a:pt x="2076" y="564"/>
                  <a:pt x="2068" y="553"/>
                </a:cubicBezTo>
                <a:cubicBezTo>
                  <a:pt x="2032" y="509"/>
                  <a:pt x="1929" y="502"/>
                  <a:pt x="1892" y="549"/>
                </a:cubicBezTo>
                <a:cubicBezTo>
                  <a:pt x="1882" y="560"/>
                  <a:pt x="1877" y="574"/>
                  <a:pt x="1877" y="590"/>
                </a:cubicBezTo>
                <a:cubicBezTo>
                  <a:pt x="1877" y="607"/>
                  <a:pt x="1882" y="621"/>
                  <a:pt x="1892" y="634"/>
                </a:cubicBezTo>
                <a:cubicBezTo>
                  <a:pt x="1902" y="646"/>
                  <a:pt x="1918" y="657"/>
                  <a:pt x="1942" y="665"/>
                </a:cubicBezTo>
                <a:cubicBezTo>
                  <a:pt x="2026" y="686"/>
                  <a:pt x="2026" y="686"/>
                  <a:pt x="2026" y="686"/>
                </a:cubicBezTo>
                <a:cubicBezTo>
                  <a:pt x="2141" y="717"/>
                  <a:pt x="2218" y="750"/>
                  <a:pt x="2257" y="784"/>
                </a:cubicBezTo>
                <a:cubicBezTo>
                  <a:pt x="2308" y="830"/>
                  <a:pt x="2334" y="888"/>
                  <a:pt x="2334" y="959"/>
                </a:cubicBezTo>
                <a:cubicBezTo>
                  <a:pt x="2334" y="1000"/>
                  <a:pt x="2325" y="1038"/>
                  <a:pt x="2306" y="1073"/>
                </a:cubicBezTo>
                <a:cubicBezTo>
                  <a:pt x="2288" y="1107"/>
                  <a:pt x="2264" y="1136"/>
                  <a:pt x="2235" y="1160"/>
                </a:cubicBezTo>
                <a:cubicBezTo>
                  <a:pt x="2207" y="1182"/>
                  <a:pt x="2176" y="1199"/>
                  <a:pt x="2144" y="1210"/>
                </a:cubicBezTo>
                <a:cubicBezTo>
                  <a:pt x="2112" y="1220"/>
                  <a:pt x="2072" y="1227"/>
                  <a:pt x="2026" y="1228"/>
                </a:cubicBezTo>
                <a:cubicBezTo>
                  <a:pt x="2026" y="1336"/>
                  <a:pt x="2026" y="1336"/>
                  <a:pt x="2026" y="1336"/>
                </a:cubicBezTo>
                <a:cubicBezTo>
                  <a:pt x="1942" y="1336"/>
                  <a:pt x="1942" y="1336"/>
                  <a:pt x="1942" y="1336"/>
                </a:cubicBezTo>
                <a:cubicBezTo>
                  <a:pt x="1942" y="1228"/>
                  <a:pt x="1942" y="1228"/>
                  <a:pt x="1942" y="1228"/>
                </a:cubicBezTo>
                <a:cubicBezTo>
                  <a:pt x="1886" y="1223"/>
                  <a:pt x="1841" y="1214"/>
                  <a:pt x="1806" y="1201"/>
                </a:cubicBezTo>
                <a:cubicBezTo>
                  <a:pt x="1772" y="1188"/>
                  <a:pt x="1742" y="1170"/>
                  <a:pt x="1716" y="1147"/>
                </a:cubicBezTo>
                <a:cubicBezTo>
                  <a:pt x="1691" y="1124"/>
                  <a:pt x="1672" y="1099"/>
                  <a:pt x="1658" y="1072"/>
                </a:cubicBezTo>
                <a:cubicBezTo>
                  <a:pt x="1644" y="1045"/>
                  <a:pt x="1634" y="1013"/>
                  <a:pt x="1627" y="975"/>
                </a:cubicBezTo>
                <a:cubicBezTo>
                  <a:pt x="1857" y="948"/>
                  <a:pt x="1857" y="948"/>
                  <a:pt x="1857" y="948"/>
                </a:cubicBezTo>
                <a:cubicBezTo>
                  <a:pt x="1864" y="986"/>
                  <a:pt x="1873" y="1013"/>
                  <a:pt x="1885" y="1030"/>
                </a:cubicBezTo>
                <a:cubicBezTo>
                  <a:pt x="1927" y="1090"/>
                  <a:pt x="2047" y="1099"/>
                  <a:pt x="2097" y="1044"/>
                </a:cubicBezTo>
                <a:cubicBezTo>
                  <a:pt x="2111" y="1028"/>
                  <a:pt x="2119" y="1009"/>
                  <a:pt x="2119" y="988"/>
                </a:cubicBezTo>
                <a:cubicBezTo>
                  <a:pt x="2119" y="971"/>
                  <a:pt x="2113" y="954"/>
                  <a:pt x="2100" y="939"/>
                </a:cubicBezTo>
                <a:cubicBezTo>
                  <a:pt x="2087" y="924"/>
                  <a:pt x="2062" y="910"/>
                  <a:pt x="2026" y="897"/>
                </a:cubicBezTo>
                <a:cubicBezTo>
                  <a:pt x="1942" y="873"/>
                  <a:pt x="1942" y="873"/>
                  <a:pt x="1942" y="873"/>
                </a:cubicBezTo>
                <a:cubicBezTo>
                  <a:pt x="1866" y="852"/>
                  <a:pt x="1811" y="833"/>
                  <a:pt x="1779" y="817"/>
                </a:cubicBezTo>
                <a:cubicBezTo>
                  <a:pt x="1747" y="802"/>
                  <a:pt x="1719" y="777"/>
                  <a:pt x="1696" y="743"/>
                </a:cubicBezTo>
                <a:cubicBezTo>
                  <a:pt x="1672" y="708"/>
                  <a:pt x="1660" y="666"/>
                  <a:pt x="1660" y="617"/>
                </a:cubicBezTo>
                <a:cubicBezTo>
                  <a:pt x="1660" y="549"/>
                  <a:pt x="1684" y="493"/>
                  <a:pt x="1731" y="447"/>
                </a:cubicBezTo>
                <a:cubicBezTo>
                  <a:pt x="1778" y="402"/>
                  <a:pt x="1849" y="377"/>
                  <a:pt x="1942" y="372"/>
                </a:cubicBezTo>
                <a:cubicBezTo>
                  <a:pt x="1942" y="315"/>
                  <a:pt x="1942" y="315"/>
                  <a:pt x="1942" y="315"/>
                </a:cubicBezTo>
                <a:cubicBezTo>
                  <a:pt x="2026" y="315"/>
                  <a:pt x="2026" y="315"/>
                  <a:pt x="2026" y="315"/>
                </a:cubicBezTo>
                <a:cubicBezTo>
                  <a:pt x="2026" y="372"/>
                  <a:pt x="2026" y="372"/>
                  <a:pt x="2026" y="372"/>
                </a:cubicBezTo>
                <a:cubicBezTo>
                  <a:pt x="2111" y="377"/>
                  <a:pt x="2176" y="397"/>
                  <a:pt x="2221" y="432"/>
                </a:cubicBezTo>
                <a:cubicBezTo>
                  <a:pt x="2266" y="467"/>
                  <a:pt x="2295" y="515"/>
                  <a:pt x="2309" y="576"/>
                </a:cubicBezTo>
                <a:close/>
                <a:moveTo>
                  <a:pt x="1975" y="0"/>
                </a:moveTo>
                <a:cubicBezTo>
                  <a:pt x="1522" y="0"/>
                  <a:pt x="1155" y="367"/>
                  <a:pt x="1155" y="820"/>
                </a:cubicBezTo>
                <a:cubicBezTo>
                  <a:pt x="1155" y="1272"/>
                  <a:pt x="1522" y="1640"/>
                  <a:pt x="1975" y="1640"/>
                </a:cubicBezTo>
                <a:cubicBezTo>
                  <a:pt x="2428" y="1640"/>
                  <a:pt x="2794" y="1272"/>
                  <a:pt x="2794" y="820"/>
                </a:cubicBezTo>
                <a:cubicBezTo>
                  <a:pt x="2794" y="367"/>
                  <a:pt x="2428" y="0"/>
                  <a:pt x="1975" y="0"/>
                </a:cubicBezTo>
                <a:close/>
                <a:moveTo>
                  <a:pt x="1975" y="240"/>
                </a:moveTo>
                <a:cubicBezTo>
                  <a:pt x="1654" y="240"/>
                  <a:pt x="1395" y="500"/>
                  <a:pt x="1395" y="820"/>
                </a:cubicBezTo>
                <a:cubicBezTo>
                  <a:pt x="1395" y="1140"/>
                  <a:pt x="1654" y="1399"/>
                  <a:pt x="1975" y="1399"/>
                </a:cubicBezTo>
                <a:cubicBezTo>
                  <a:pt x="2295" y="1399"/>
                  <a:pt x="2554" y="1140"/>
                  <a:pt x="2554" y="820"/>
                </a:cubicBezTo>
                <a:cubicBezTo>
                  <a:pt x="2554" y="500"/>
                  <a:pt x="2295" y="240"/>
                  <a:pt x="1975" y="240"/>
                </a:cubicBezTo>
                <a:close/>
                <a:moveTo>
                  <a:pt x="973" y="2386"/>
                </a:moveTo>
                <a:cubicBezTo>
                  <a:pt x="893" y="2386"/>
                  <a:pt x="827" y="2451"/>
                  <a:pt x="827" y="2532"/>
                </a:cubicBezTo>
                <a:cubicBezTo>
                  <a:pt x="827" y="2613"/>
                  <a:pt x="893" y="2678"/>
                  <a:pt x="973" y="2678"/>
                </a:cubicBezTo>
                <a:cubicBezTo>
                  <a:pt x="1054" y="2678"/>
                  <a:pt x="1119" y="2613"/>
                  <a:pt x="1119" y="2532"/>
                </a:cubicBezTo>
                <a:cubicBezTo>
                  <a:pt x="1119" y="2451"/>
                  <a:pt x="1054" y="2386"/>
                  <a:pt x="973" y="2386"/>
                </a:cubicBezTo>
                <a:close/>
                <a:moveTo>
                  <a:pt x="2444" y="1794"/>
                </a:moveTo>
                <a:cubicBezTo>
                  <a:pt x="2302" y="1863"/>
                  <a:pt x="2143" y="1901"/>
                  <a:pt x="1975" y="1901"/>
                </a:cubicBezTo>
                <a:cubicBezTo>
                  <a:pt x="1772" y="1901"/>
                  <a:pt x="1583" y="1845"/>
                  <a:pt x="1421" y="1748"/>
                </a:cubicBezTo>
                <a:cubicBezTo>
                  <a:pt x="1333" y="1766"/>
                  <a:pt x="1249" y="1788"/>
                  <a:pt x="1168" y="1815"/>
                </a:cubicBezTo>
                <a:cubicBezTo>
                  <a:pt x="997" y="1589"/>
                  <a:pt x="997" y="1589"/>
                  <a:pt x="997" y="1589"/>
                </a:cubicBezTo>
                <a:cubicBezTo>
                  <a:pt x="915" y="1478"/>
                  <a:pt x="879" y="1498"/>
                  <a:pt x="832" y="1658"/>
                </a:cubicBezTo>
                <a:cubicBezTo>
                  <a:pt x="717" y="2043"/>
                  <a:pt x="717" y="2043"/>
                  <a:pt x="717" y="2043"/>
                </a:cubicBezTo>
                <a:cubicBezTo>
                  <a:pt x="560" y="2157"/>
                  <a:pt x="437" y="2295"/>
                  <a:pt x="360" y="2448"/>
                </a:cubicBezTo>
                <a:cubicBezTo>
                  <a:pt x="75" y="2448"/>
                  <a:pt x="75" y="2448"/>
                  <a:pt x="75" y="2448"/>
                </a:cubicBezTo>
                <a:cubicBezTo>
                  <a:pt x="34" y="2448"/>
                  <a:pt x="0" y="2482"/>
                  <a:pt x="0" y="2523"/>
                </a:cubicBezTo>
                <a:cubicBezTo>
                  <a:pt x="0" y="3130"/>
                  <a:pt x="0" y="3130"/>
                  <a:pt x="0" y="3130"/>
                </a:cubicBezTo>
                <a:cubicBezTo>
                  <a:pt x="0" y="3171"/>
                  <a:pt x="34" y="3205"/>
                  <a:pt x="75" y="3205"/>
                </a:cubicBezTo>
                <a:cubicBezTo>
                  <a:pt x="369" y="3205"/>
                  <a:pt x="369" y="3205"/>
                  <a:pt x="369" y="3205"/>
                </a:cubicBezTo>
                <a:cubicBezTo>
                  <a:pt x="483" y="3421"/>
                  <a:pt x="690" y="3606"/>
                  <a:pt x="956" y="3734"/>
                </a:cubicBezTo>
                <a:cubicBezTo>
                  <a:pt x="956" y="4105"/>
                  <a:pt x="956" y="4105"/>
                  <a:pt x="956" y="4105"/>
                </a:cubicBezTo>
                <a:cubicBezTo>
                  <a:pt x="956" y="4136"/>
                  <a:pt x="981" y="4161"/>
                  <a:pt x="1011" y="4161"/>
                </a:cubicBezTo>
                <a:cubicBezTo>
                  <a:pt x="1532" y="4161"/>
                  <a:pt x="1532" y="4161"/>
                  <a:pt x="1532" y="4161"/>
                </a:cubicBezTo>
                <a:cubicBezTo>
                  <a:pt x="1562" y="4161"/>
                  <a:pt x="1587" y="4136"/>
                  <a:pt x="1587" y="4105"/>
                </a:cubicBezTo>
                <a:cubicBezTo>
                  <a:pt x="1587" y="3912"/>
                  <a:pt x="1587" y="3912"/>
                  <a:pt x="1587" y="3912"/>
                </a:cubicBezTo>
                <a:cubicBezTo>
                  <a:pt x="1669" y="3922"/>
                  <a:pt x="1753" y="3926"/>
                  <a:pt x="1839" y="3926"/>
                </a:cubicBezTo>
                <a:cubicBezTo>
                  <a:pt x="1986" y="3926"/>
                  <a:pt x="2127" y="3912"/>
                  <a:pt x="2262" y="3886"/>
                </a:cubicBezTo>
                <a:cubicBezTo>
                  <a:pt x="2262" y="4097"/>
                  <a:pt x="2262" y="4097"/>
                  <a:pt x="2262" y="4097"/>
                </a:cubicBezTo>
                <a:cubicBezTo>
                  <a:pt x="2262" y="4132"/>
                  <a:pt x="2290" y="4161"/>
                  <a:pt x="2325" y="4161"/>
                </a:cubicBezTo>
                <a:cubicBezTo>
                  <a:pt x="2829" y="4161"/>
                  <a:pt x="2829" y="4161"/>
                  <a:pt x="2829" y="4161"/>
                </a:cubicBezTo>
                <a:cubicBezTo>
                  <a:pt x="2864" y="4161"/>
                  <a:pt x="2893" y="4132"/>
                  <a:pt x="2893" y="4097"/>
                </a:cubicBezTo>
                <a:cubicBezTo>
                  <a:pt x="2893" y="3639"/>
                  <a:pt x="2893" y="3639"/>
                  <a:pt x="2893" y="3639"/>
                </a:cubicBezTo>
                <a:cubicBezTo>
                  <a:pt x="3182" y="3453"/>
                  <a:pt x="3373" y="3192"/>
                  <a:pt x="3403" y="2900"/>
                </a:cubicBezTo>
                <a:cubicBezTo>
                  <a:pt x="3436" y="2923"/>
                  <a:pt x="3480" y="2937"/>
                  <a:pt x="3529" y="2937"/>
                </a:cubicBezTo>
                <a:cubicBezTo>
                  <a:pt x="3631" y="2937"/>
                  <a:pt x="3714" y="2875"/>
                  <a:pt x="3714" y="2797"/>
                </a:cubicBezTo>
                <a:cubicBezTo>
                  <a:pt x="3714" y="2720"/>
                  <a:pt x="3631" y="2658"/>
                  <a:pt x="3529" y="2658"/>
                </a:cubicBezTo>
                <a:cubicBezTo>
                  <a:pt x="3478" y="2658"/>
                  <a:pt x="3432" y="2673"/>
                  <a:pt x="3398" y="2699"/>
                </a:cubicBezTo>
                <a:cubicBezTo>
                  <a:pt x="3337" y="2290"/>
                  <a:pt x="2960" y="1947"/>
                  <a:pt x="2444" y="1794"/>
                </a:cubicBez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
        <p:nvSpPr>
          <p:cNvPr id="30" name="KSO_Shape"/>
          <p:cNvSpPr/>
          <p:nvPr/>
        </p:nvSpPr>
        <p:spPr bwMode="auto">
          <a:xfrm>
            <a:off x="10304408" y="2925967"/>
            <a:ext cx="711267" cy="469160"/>
          </a:xfrm>
          <a:custGeom>
            <a:avLst/>
            <a:gdLst>
              <a:gd name="T0" fmla="*/ 1691265 w 3283"/>
              <a:gd name="T1" fmla="*/ 972666 h 2167"/>
              <a:gd name="T2" fmla="*/ 1691265 w 3283"/>
              <a:gd name="T3" fmla="*/ 1114753 h 2167"/>
              <a:gd name="T4" fmla="*/ 1582682 w 3283"/>
              <a:gd name="T5" fmla="*/ 1114753 h 2167"/>
              <a:gd name="T6" fmla="*/ 0 w 3283"/>
              <a:gd name="T7" fmla="*/ 1188814 h 2167"/>
              <a:gd name="T8" fmla="*/ 106390 w 3283"/>
              <a:gd name="T9" fmla="*/ 285820 h 2167"/>
              <a:gd name="T10" fmla="*/ 106390 w 3283"/>
              <a:gd name="T11" fmla="*/ 145379 h 2167"/>
              <a:gd name="T12" fmla="*/ 215521 w 3283"/>
              <a:gd name="T13" fmla="*/ 145379 h 2167"/>
              <a:gd name="T14" fmla="*/ 215521 w 3283"/>
              <a:gd name="T15" fmla="*/ 0 h 2167"/>
              <a:gd name="T16" fmla="*/ 1726911 w 3283"/>
              <a:gd name="T17" fmla="*/ 0 h 2167"/>
              <a:gd name="T18" fmla="*/ 1800397 w 3283"/>
              <a:gd name="T19" fmla="*/ 68026 h 2167"/>
              <a:gd name="T20" fmla="*/ 1800397 w 3283"/>
              <a:gd name="T21" fmla="*/ 972666 h 2167"/>
              <a:gd name="T22" fmla="*/ 71840 w 3283"/>
              <a:gd name="T23" fmla="*/ 357687 h 2167"/>
              <a:gd name="T24" fmla="*/ 1509197 w 3283"/>
              <a:gd name="T25" fmla="*/ 1114205 h 2167"/>
              <a:gd name="T26" fmla="*/ 71840 w 3283"/>
              <a:gd name="T27" fmla="*/ 357687 h 2167"/>
              <a:gd name="T28" fmla="*/ 180424 w 3283"/>
              <a:gd name="T29" fmla="*/ 285820 h 2167"/>
              <a:gd name="T30" fmla="*/ 1582682 w 3283"/>
              <a:gd name="T31" fmla="*/ 1046727 h 2167"/>
              <a:gd name="T32" fmla="*/ 1617231 w 3283"/>
              <a:gd name="T33" fmla="*/ 213405 h 2167"/>
              <a:gd name="T34" fmla="*/ 1726911 w 3283"/>
              <a:gd name="T35" fmla="*/ 68026 h 2167"/>
              <a:gd name="T36" fmla="*/ 289555 w 3283"/>
              <a:gd name="T37" fmla="*/ 145379 h 2167"/>
              <a:gd name="T38" fmla="*/ 1691265 w 3283"/>
              <a:gd name="T39" fmla="*/ 145379 h 2167"/>
              <a:gd name="T40" fmla="*/ 1691265 w 3283"/>
              <a:gd name="T41" fmla="*/ 898605 h 2167"/>
              <a:gd name="T42" fmla="*/ 1726911 w 3283"/>
              <a:gd name="T43" fmla="*/ 68026 h 2167"/>
              <a:gd name="T44" fmla="*/ 255006 w 3283"/>
              <a:gd name="T45" fmla="*/ 1081837 h 2167"/>
              <a:gd name="T46" fmla="*/ 106938 w 3283"/>
              <a:gd name="T47" fmla="*/ 965534 h 2167"/>
              <a:gd name="T48" fmla="*/ 119551 w 3283"/>
              <a:gd name="T49" fmla="*/ 552439 h 2167"/>
              <a:gd name="T50" fmla="*/ 252264 w 3283"/>
              <a:gd name="T51" fmla="*/ 398283 h 2167"/>
              <a:gd name="T52" fmla="*/ 1339193 w 3283"/>
              <a:gd name="T53" fmla="*/ 410352 h 2167"/>
              <a:gd name="T54" fmla="*/ 1478486 w 3283"/>
              <a:gd name="T55" fmla="*/ 963888 h 2167"/>
              <a:gd name="T56" fmla="*/ 310394 w 3283"/>
              <a:gd name="T57" fmla="*/ 655576 h 2167"/>
              <a:gd name="T58" fmla="*/ 310394 w 3283"/>
              <a:gd name="T59" fmla="*/ 851974 h 2167"/>
              <a:gd name="T60" fmla="*/ 310394 w 3283"/>
              <a:gd name="T61" fmla="*/ 655576 h 2167"/>
              <a:gd name="T62" fmla="*/ 539626 w 3283"/>
              <a:gd name="T63" fmla="*/ 753775 h 2167"/>
              <a:gd name="T64" fmla="*/ 1055121 w 3283"/>
              <a:gd name="T65" fmla="*/ 753775 h 2167"/>
              <a:gd name="T66" fmla="*/ 1274481 w 3283"/>
              <a:gd name="T67" fmla="*/ 655576 h 2167"/>
              <a:gd name="T68" fmla="*/ 1274481 w 3283"/>
              <a:gd name="T69" fmla="*/ 851974 h 2167"/>
              <a:gd name="T70" fmla="*/ 1274481 w 3283"/>
              <a:gd name="T71" fmla="*/ 655576 h 2167"/>
              <a:gd name="T72" fmla="*/ 811632 w 3283"/>
              <a:gd name="T73" fmla="*/ 949625 h 2167"/>
              <a:gd name="T74" fmla="*/ 772147 w 3283"/>
              <a:gd name="T75" fmla="*/ 911772 h 2167"/>
              <a:gd name="T76" fmla="*/ 704146 w 3283"/>
              <a:gd name="T77" fmla="*/ 870078 h 2167"/>
              <a:gd name="T78" fmla="*/ 727178 w 3283"/>
              <a:gd name="T79" fmla="*/ 813024 h 2167"/>
              <a:gd name="T80" fmla="*/ 772147 w 3283"/>
              <a:gd name="T81" fmla="*/ 879953 h 2167"/>
              <a:gd name="T82" fmla="*/ 733211 w 3283"/>
              <a:gd name="T83" fmla="*/ 741706 h 2167"/>
              <a:gd name="T84" fmla="*/ 695371 w 3283"/>
              <a:gd name="T85" fmla="*/ 673131 h 2167"/>
              <a:gd name="T86" fmla="*/ 772147 w 3283"/>
              <a:gd name="T87" fmla="*/ 587550 h 2167"/>
              <a:gd name="T88" fmla="*/ 811632 w 3283"/>
              <a:gd name="T89" fmla="*/ 569446 h 2167"/>
              <a:gd name="T90" fmla="*/ 854956 w 3283"/>
              <a:gd name="T91" fmla="*/ 606750 h 2167"/>
              <a:gd name="T92" fmla="*/ 846181 w 3283"/>
              <a:gd name="T93" fmla="*/ 669291 h 2167"/>
              <a:gd name="T94" fmla="*/ 811632 w 3283"/>
              <a:gd name="T95" fmla="*/ 619368 h 2167"/>
              <a:gd name="T96" fmla="*/ 840697 w 3283"/>
              <a:gd name="T97" fmla="*/ 739511 h 2167"/>
              <a:gd name="T98" fmla="*/ 886763 w 3283"/>
              <a:gd name="T99" fmla="*/ 785045 h 2167"/>
              <a:gd name="T100" fmla="*/ 867569 w 3283"/>
              <a:gd name="T101" fmla="*/ 883244 h 2167"/>
              <a:gd name="T102" fmla="*/ 772147 w 3283"/>
              <a:gd name="T103" fmla="*/ 618820 h 2167"/>
              <a:gd name="T104" fmla="*/ 733211 w 3283"/>
              <a:gd name="T105" fmla="*/ 670388 h 2167"/>
              <a:gd name="T106" fmla="*/ 772147 w 3283"/>
              <a:gd name="T107" fmla="*/ 723602 h 2167"/>
              <a:gd name="T108" fmla="*/ 843439 w 3283"/>
              <a:gd name="T109" fmla="*/ 787240 h 2167"/>
              <a:gd name="T110" fmla="*/ 811632 w 3283"/>
              <a:gd name="T111" fmla="*/ 879953 h 2167"/>
              <a:gd name="T112" fmla="*/ 853859 w 3283"/>
              <a:gd name="T113" fmla="*/ 820704 h 21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283" h="2167">
                <a:moveTo>
                  <a:pt x="3149" y="1773"/>
                </a:moveTo>
                <a:cubicBezTo>
                  <a:pt x="3084" y="1773"/>
                  <a:pt x="3084" y="1773"/>
                  <a:pt x="3084" y="1773"/>
                </a:cubicBezTo>
                <a:cubicBezTo>
                  <a:pt x="3084" y="1908"/>
                  <a:pt x="3084" y="1908"/>
                  <a:pt x="3084" y="1908"/>
                </a:cubicBezTo>
                <a:cubicBezTo>
                  <a:pt x="3084" y="2032"/>
                  <a:pt x="3084" y="2032"/>
                  <a:pt x="3084" y="2032"/>
                </a:cubicBezTo>
                <a:cubicBezTo>
                  <a:pt x="2949" y="2032"/>
                  <a:pt x="2949" y="2032"/>
                  <a:pt x="2949" y="2032"/>
                </a:cubicBezTo>
                <a:cubicBezTo>
                  <a:pt x="2886" y="2032"/>
                  <a:pt x="2886" y="2032"/>
                  <a:pt x="2886" y="2032"/>
                </a:cubicBezTo>
                <a:cubicBezTo>
                  <a:pt x="2886" y="2167"/>
                  <a:pt x="2886" y="2167"/>
                  <a:pt x="2886" y="2167"/>
                </a:cubicBezTo>
                <a:cubicBezTo>
                  <a:pt x="0" y="2167"/>
                  <a:pt x="0" y="2167"/>
                  <a:pt x="0" y="2167"/>
                </a:cubicBezTo>
                <a:cubicBezTo>
                  <a:pt x="0" y="521"/>
                  <a:pt x="0" y="521"/>
                  <a:pt x="0" y="521"/>
                </a:cubicBezTo>
                <a:cubicBezTo>
                  <a:pt x="194" y="521"/>
                  <a:pt x="194" y="521"/>
                  <a:pt x="194" y="521"/>
                </a:cubicBezTo>
                <a:cubicBezTo>
                  <a:pt x="194" y="389"/>
                  <a:pt x="194" y="389"/>
                  <a:pt x="194" y="389"/>
                </a:cubicBezTo>
                <a:cubicBezTo>
                  <a:pt x="194" y="265"/>
                  <a:pt x="194" y="265"/>
                  <a:pt x="194" y="265"/>
                </a:cubicBezTo>
                <a:cubicBezTo>
                  <a:pt x="329" y="265"/>
                  <a:pt x="329" y="265"/>
                  <a:pt x="329" y="265"/>
                </a:cubicBezTo>
                <a:cubicBezTo>
                  <a:pt x="393" y="265"/>
                  <a:pt x="393" y="265"/>
                  <a:pt x="393" y="265"/>
                </a:cubicBezTo>
                <a:cubicBezTo>
                  <a:pt x="393" y="124"/>
                  <a:pt x="393" y="124"/>
                  <a:pt x="393" y="124"/>
                </a:cubicBezTo>
                <a:cubicBezTo>
                  <a:pt x="393" y="0"/>
                  <a:pt x="393" y="0"/>
                  <a:pt x="393" y="0"/>
                </a:cubicBezTo>
                <a:cubicBezTo>
                  <a:pt x="528" y="0"/>
                  <a:pt x="528" y="0"/>
                  <a:pt x="528" y="0"/>
                </a:cubicBezTo>
                <a:cubicBezTo>
                  <a:pt x="3149" y="0"/>
                  <a:pt x="3149" y="0"/>
                  <a:pt x="3149" y="0"/>
                </a:cubicBezTo>
                <a:cubicBezTo>
                  <a:pt x="3283" y="0"/>
                  <a:pt x="3283" y="0"/>
                  <a:pt x="3283" y="0"/>
                </a:cubicBezTo>
                <a:cubicBezTo>
                  <a:pt x="3283" y="124"/>
                  <a:pt x="3283" y="124"/>
                  <a:pt x="3283" y="124"/>
                </a:cubicBezTo>
                <a:cubicBezTo>
                  <a:pt x="3283" y="1638"/>
                  <a:pt x="3283" y="1638"/>
                  <a:pt x="3283" y="1638"/>
                </a:cubicBezTo>
                <a:cubicBezTo>
                  <a:pt x="3283" y="1773"/>
                  <a:pt x="3283" y="1773"/>
                  <a:pt x="3283" y="1773"/>
                </a:cubicBezTo>
                <a:lnTo>
                  <a:pt x="3149" y="1773"/>
                </a:lnTo>
                <a:close/>
                <a:moveTo>
                  <a:pt x="131" y="652"/>
                </a:moveTo>
                <a:cubicBezTo>
                  <a:pt x="131" y="2031"/>
                  <a:pt x="131" y="2031"/>
                  <a:pt x="131" y="2031"/>
                </a:cubicBezTo>
                <a:cubicBezTo>
                  <a:pt x="2752" y="2031"/>
                  <a:pt x="2752" y="2031"/>
                  <a:pt x="2752" y="2031"/>
                </a:cubicBezTo>
                <a:cubicBezTo>
                  <a:pt x="2752" y="652"/>
                  <a:pt x="2752" y="652"/>
                  <a:pt x="2752" y="652"/>
                </a:cubicBezTo>
                <a:lnTo>
                  <a:pt x="131" y="652"/>
                </a:lnTo>
                <a:close/>
                <a:moveTo>
                  <a:pt x="329" y="389"/>
                </a:moveTo>
                <a:cubicBezTo>
                  <a:pt x="329" y="521"/>
                  <a:pt x="329" y="521"/>
                  <a:pt x="329" y="521"/>
                </a:cubicBezTo>
                <a:cubicBezTo>
                  <a:pt x="2886" y="521"/>
                  <a:pt x="2886" y="521"/>
                  <a:pt x="2886" y="521"/>
                </a:cubicBezTo>
                <a:cubicBezTo>
                  <a:pt x="2886" y="1908"/>
                  <a:pt x="2886" y="1908"/>
                  <a:pt x="2886" y="1908"/>
                </a:cubicBezTo>
                <a:cubicBezTo>
                  <a:pt x="2949" y="1908"/>
                  <a:pt x="2949" y="1908"/>
                  <a:pt x="2949" y="1908"/>
                </a:cubicBezTo>
                <a:cubicBezTo>
                  <a:pt x="2949" y="389"/>
                  <a:pt x="2949" y="389"/>
                  <a:pt x="2949" y="389"/>
                </a:cubicBezTo>
                <a:lnTo>
                  <a:pt x="329" y="389"/>
                </a:lnTo>
                <a:close/>
                <a:moveTo>
                  <a:pt x="3149" y="124"/>
                </a:moveTo>
                <a:cubicBezTo>
                  <a:pt x="528" y="124"/>
                  <a:pt x="528" y="124"/>
                  <a:pt x="528" y="124"/>
                </a:cubicBezTo>
                <a:cubicBezTo>
                  <a:pt x="528" y="265"/>
                  <a:pt x="528" y="265"/>
                  <a:pt x="528" y="265"/>
                </a:cubicBezTo>
                <a:cubicBezTo>
                  <a:pt x="2949" y="265"/>
                  <a:pt x="2949" y="265"/>
                  <a:pt x="2949" y="265"/>
                </a:cubicBezTo>
                <a:cubicBezTo>
                  <a:pt x="3084" y="265"/>
                  <a:pt x="3084" y="265"/>
                  <a:pt x="3084" y="265"/>
                </a:cubicBezTo>
                <a:cubicBezTo>
                  <a:pt x="3084" y="389"/>
                  <a:pt x="3084" y="389"/>
                  <a:pt x="3084" y="389"/>
                </a:cubicBezTo>
                <a:cubicBezTo>
                  <a:pt x="3084" y="1638"/>
                  <a:pt x="3084" y="1638"/>
                  <a:pt x="3084" y="1638"/>
                </a:cubicBezTo>
                <a:cubicBezTo>
                  <a:pt x="3149" y="1638"/>
                  <a:pt x="3149" y="1638"/>
                  <a:pt x="3149" y="1638"/>
                </a:cubicBezTo>
                <a:lnTo>
                  <a:pt x="3149" y="124"/>
                </a:lnTo>
                <a:close/>
                <a:moveTo>
                  <a:pt x="2444" y="1972"/>
                </a:moveTo>
                <a:cubicBezTo>
                  <a:pt x="465" y="1972"/>
                  <a:pt x="465" y="1972"/>
                  <a:pt x="465" y="1972"/>
                </a:cubicBezTo>
                <a:cubicBezTo>
                  <a:pt x="453" y="1850"/>
                  <a:pt x="343" y="1755"/>
                  <a:pt x="218" y="1755"/>
                </a:cubicBezTo>
                <a:cubicBezTo>
                  <a:pt x="209" y="1755"/>
                  <a:pt x="203" y="1758"/>
                  <a:pt x="195" y="1760"/>
                </a:cubicBezTo>
                <a:cubicBezTo>
                  <a:pt x="195" y="971"/>
                  <a:pt x="195" y="971"/>
                  <a:pt x="195" y="971"/>
                </a:cubicBezTo>
                <a:cubicBezTo>
                  <a:pt x="202" y="982"/>
                  <a:pt x="209" y="993"/>
                  <a:pt x="218" y="1007"/>
                </a:cubicBezTo>
                <a:cubicBezTo>
                  <a:pt x="350" y="1007"/>
                  <a:pt x="467" y="881"/>
                  <a:pt x="467" y="748"/>
                </a:cubicBezTo>
                <a:cubicBezTo>
                  <a:pt x="467" y="740"/>
                  <a:pt x="462" y="733"/>
                  <a:pt x="460" y="726"/>
                </a:cubicBezTo>
                <a:cubicBezTo>
                  <a:pt x="2447" y="726"/>
                  <a:pt x="2447" y="726"/>
                  <a:pt x="2447" y="726"/>
                </a:cubicBezTo>
                <a:cubicBezTo>
                  <a:pt x="2446" y="734"/>
                  <a:pt x="2442" y="740"/>
                  <a:pt x="2442" y="748"/>
                </a:cubicBezTo>
                <a:cubicBezTo>
                  <a:pt x="2442" y="873"/>
                  <a:pt x="2575" y="993"/>
                  <a:pt x="2696" y="1005"/>
                </a:cubicBezTo>
                <a:cubicBezTo>
                  <a:pt x="2696" y="1757"/>
                  <a:pt x="2696" y="1757"/>
                  <a:pt x="2696" y="1757"/>
                </a:cubicBezTo>
                <a:cubicBezTo>
                  <a:pt x="2582" y="1768"/>
                  <a:pt x="2455" y="1858"/>
                  <a:pt x="2444" y="1972"/>
                </a:cubicBezTo>
                <a:close/>
                <a:moveTo>
                  <a:pt x="566" y="1195"/>
                </a:moveTo>
                <a:cubicBezTo>
                  <a:pt x="467" y="1195"/>
                  <a:pt x="387" y="1275"/>
                  <a:pt x="387" y="1374"/>
                </a:cubicBezTo>
                <a:cubicBezTo>
                  <a:pt x="387" y="1473"/>
                  <a:pt x="467" y="1553"/>
                  <a:pt x="566" y="1553"/>
                </a:cubicBezTo>
                <a:cubicBezTo>
                  <a:pt x="665" y="1553"/>
                  <a:pt x="745" y="1473"/>
                  <a:pt x="745" y="1374"/>
                </a:cubicBezTo>
                <a:cubicBezTo>
                  <a:pt x="745" y="1275"/>
                  <a:pt x="665" y="1195"/>
                  <a:pt x="566" y="1195"/>
                </a:cubicBezTo>
                <a:close/>
                <a:moveTo>
                  <a:pt x="1454" y="905"/>
                </a:moveTo>
                <a:cubicBezTo>
                  <a:pt x="1195" y="905"/>
                  <a:pt x="984" y="1115"/>
                  <a:pt x="984" y="1374"/>
                </a:cubicBezTo>
                <a:cubicBezTo>
                  <a:pt x="984" y="1634"/>
                  <a:pt x="1195" y="1844"/>
                  <a:pt x="1454" y="1844"/>
                </a:cubicBezTo>
                <a:cubicBezTo>
                  <a:pt x="1714" y="1844"/>
                  <a:pt x="1924" y="1634"/>
                  <a:pt x="1924" y="1374"/>
                </a:cubicBezTo>
                <a:cubicBezTo>
                  <a:pt x="1924" y="1115"/>
                  <a:pt x="1714" y="905"/>
                  <a:pt x="1454" y="905"/>
                </a:cubicBezTo>
                <a:close/>
                <a:moveTo>
                  <a:pt x="2324" y="1195"/>
                </a:moveTo>
                <a:cubicBezTo>
                  <a:pt x="2225" y="1195"/>
                  <a:pt x="2145" y="1275"/>
                  <a:pt x="2145" y="1374"/>
                </a:cubicBezTo>
                <a:cubicBezTo>
                  <a:pt x="2145" y="1473"/>
                  <a:pt x="2225" y="1553"/>
                  <a:pt x="2324" y="1553"/>
                </a:cubicBezTo>
                <a:cubicBezTo>
                  <a:pt x="2422" y="1553"/>
                  <a:pt x="2502" y="1473"/>
                  <a:pt x="2502" y="1374"/>
                </a:cubicBezTo>
                <a:cubicBezTo>
                  <a:pt x="2502" y="1275"/>
                  <a:pt x="2422" y="1195"/>
                  <a:pt x="2324" y="1195"/>
                </a:cubicBezTo>
                <a:close/>
                <a:moveTo>
                  <a:pt x="1480" y="1662"/>
                </a:moveTo>
                <a:cubicBezTo>
                  <a:pt x="1480" y="1731"/>
                  <a:pt x="1480" y="1731"/>
                  <a:pt x="1480" y="1731"/>
                </a:cubicBezTo>
                <a:cubicBezTo>
                  <a:pt x="1408" y="1731"/>
                  <a:pt x="1408" y="1731"/>
                  <a:pt x="1408" y="1731"/>
                </a:cubicBezTo>
                <a:cubicBezTo>
                  <a:pt x="1408" y="1662"/>
                  <a:pt x="1408" y="1662"/>
                  <a:pt x="1408" y="1662"/>
                </a:cubicBezTo>
                <a:cubicBezTo>
                  <a:pt x="1373" y="1658"/>
                  <a:pt x="1361" y="1650"/>
                  <a:pt x="1340" y="1639"/>
                </a:cubicBezTo>
                <a:cubicBezTo>
                  <a:pt x="1318" y="1628"/>
                  <a:pt x="1299" y="1610"/>
                  <a:pt x="1284" y="1586"/>
                </a:cubicBezTo>
                <a:cubicBezTo>
                  <a:pt x="1268" y="1561"/>
                  <a:pt x="1259" y="1530"/>
                  <a:pt x="1256" y="1495"/>
                </a:cubicBezTo>
                <a:cubicBezTo>
                  <a:pt x="1326" y="1482"/>
                  <a:pt x="1326" y="1482"/>
                  <a:pt x="1326" y="1482"/>
                </a:cubicBezTo>
                <a:cubicBezTo>
                  <a:pt x="1331" y="1519"/>
                  <a:pt x="1341" y="1546"/>
                  <a:pt x="1354" y="1563"/>
                </a:cubicBezTo>
                <a:cubicBezTo>
                  <a:pt x="1373" y="1588"/>
                  <a:pt x="1381" y="1601"/>
                  <a:pt x="1408" y="1604"/>
                </a:cubicBezTo>
                <a:cubicBezTo>
                  <a:pt x="1408" y="1385"/>
                  <a:pt x="1408" y="1385"/>
                  <a:pt x="1408" y="1385"/>
                </a:cubicBezTo>
                <a:cubicBezTo>
                  <a:pt x="1380" y="1380"/>
                  <a:pt x="1367" y="1369"/>
                  <a:pt x="1337" y="1352"/>
                </a:cubicBezTo>
                <a:cubicBezTo>
                  <a:pt x="1315" y="1340"/>
                  <a:pt x="1298" y="1323"/>
                  <a:pt x="1286" y="1301"/>
                </a:cubicBezTo>
                <a:cubicBezTo>
                  <a:pt x="1274" y="1280"/>
                  <a:pt x="1268" y="1255"/>
                  <a:pt x="1268" y="1227"/>
                </a:cubicBezTo>
                <a:cubicBezTo>
                  <a:pt x="1268" y="1178"/>
                  <a:pt x="1286" y="1139"/>
                  <a:pt x="1320" y="1108"/>
                </a:cubicBezTo>
                <a:cubicBezTo>
                  <a:pt x="1344" y="1088"/>
                  <a:pt x="1362" y="1075"/>
                  <a:pt x="1408" y="1071"/>
                </a:cubicBezTo>
                <a:cubicBezTo>
                  <a:pt x="1408" y="1038"/>
                  <a:pt x="1408" y="1038"/>
                  <a:pt x="1408" y="1038"/>
                </a:cubicBezTo>
                <a:cubicBezTo>
                  <a:pt x="1480" y="1038"/>
                  <a:pt x="1480" y="1038"/>
                  <a:pt x="1480" y="1038"/>
                </a:cubicBezTo>
                <a:cubicBezTo>
                  <a:pt x="1480" y="1071"/>
                  <a:pt x="1480" y="1071"/>
                  <a:pt x="1480" y="1071"/>
                </a:cubicBezTo>
                <a:cubicBezTo>
                  <a:pt x="1520" y="1074"/>
                  <a:pt x="1536" y="1086"/>
                  <a:pt x="1559" y="1106"/>
                </a:cubicBezTo>
                <a:cubicBezTo>
                  <a:pt x="1590" y="1131"/>
                  <a:pt x="1608" y="1165"/>
                  <a:pt x="1614" y="1209"/>
                </a:cubicBezTo>
                <a:cubicBezTo>
                  <a:pt x="1543" y="1220"/>
                  <a:pt x="1543" y="1220"/>
                  <a:pt x="1543" y="1220"/>
                </a:cubicBezTo>
                <a:cubicBezTo>
                  <a:pt x="1539" y="1193"/>
                  <a:pt x="1530" y="1172"/>
                  <a:pt x="1517" y="1157"/>
                </a:cubicBezTo>
                <a:cubicBezTo>
                  <a:pt x="1504" y="1143"/>
                  <a:pt x="1503" y="1133"/>
                  <a:pt x="1480" y="1129"/>
                </a:cubicBezTo>
                <a:cubicBezTo>
                  <a:pt x="1480" y="1328"/>
                  <a:pt x="1480" y="1328"/>
                  <a:pt x="1480" y="1328"/>
                </a:cubicBezTo>
                <a:cubicBezTo>
                  <a:pt x="1515" y="1336"/>
                  <a:pt x="1522" y="1343"/>
                  <a:pt x="1533" y="1348"/>
                </a:cubicBezTo>
                <a:cubicBezTo>
                  <a:pt x="1555" y="1357"/>
                  <a:pt x="1572" y="1369"/>
                  <a:pt x="1586" y="1382"/>
                </a:cubicBezTo>
                <a:cubicBezTo>
                  <a:pt x="1599" y="1396"/>
                  <a:pt x="1610" y="1412"/>
                  <a:pt x="1617" y="1431"/>
                </a:cubicBezTo>
                <a:cubicBezTo>
                  <a:pt x="1624" y="1449"/>
                  <a:pt x="1628" y="1469"/>
                  <a:pt x="1628" y="1491"/>
                </a:cubicBezTo>
                <a:cubicBezTo>
                  <a:pt x="1628" y="1539"/>
                  <a:pt x="1613" y="1578"/>
                  <a:pt x="1582" y="1610"/>
                </a:cubicBezTo>
                <a:cubicBezTo>
                  <a:pt x="1552" y="1642"/>
                  <a:pt x="1529" y="1659"/>
                  <a:pt x="1480" y="1662"/>
                </a:cubicBezTo>
                <a:close/>
                <a:moveTo>
                  <a:pt x="1408" y="1128"/>
                </a:moveTo>
                <a:cubicBezTo>
                  <a:pt x="1381" y="1132"/>
                  <a:pt x="1376" y="1143"/>
                  <a:pt x="1360" y="1160"/>
                </a:cubicBezTo>
                <a:cubicBezTo>
                  <a:pt x="1345" y="1178"/>
                  <a:pt x="1337" y="1198"/>
                  <a:pt x="1337" y="1222"/>
                </a:cubicBezTo>
                <a:cubicBezTo>
                  <a:pt x="1337" y="1245"/>
                  <a:pt x="1344" y="1265"/>
                  <a:pt x="1357" y="1281"/>
                </a:cubicBezTo>
                <a:cubicBezTo>
                  <a:pt x="1370" y="1297"/>
                  <a:pt x="1376" y="1309"/>
                  <a:pt x="1408" y="1319"/>
                </a:cubicBezTo>
                <a:lnTo>
                  <a:pt x="1408" y="1128"/>
                </a:lnTo>
                <a:close/>
                <a:moveTo>
                  <a:pt x="1538" y="1435"/>
                </a:moveTo>
                <a:cubicBezTo>
                  <a:pt x="1526" y="1420"/>
                  <a:pt x="1517" y="1407"/>
                  <a:pt x="1480" y="1394"/>
                </a:cubicBezTo>
                <a:cubicBezTo>
                  <a:pt x="1480" y="1604"/>
                  <a:pt x="1480" y="1604"/>
                  <a:pt x="1480" y="1604"/>
                </a:cubicBezTo>
                <a:cubicBezTo>
                  <a:pt x="1507" y="1601"/>
                  <a:pt x="1513" y="1589"/>
                  <a:pt x="1531" y="1569"/>
                </a:cubicBezTo>
                <a:cubicBezTo>
                  <a:pt x="1548" y="1549"/>
                  <a:pt x="1557" y="1525"/>
                  <a:pt x="1557" y="1496"/>
                </a:cubicBezTo>
                <a:cubicBezTo>
                  <a:pt x="1557" y="1470"/>
                  <a:pt x="1551" y="1450"/>
                  <a:pt x="1538" y="14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KSO_Shape"/>
          <p:cNvSpPr/>
          <p:nvPr/>
        </p:nvSpPr>
        <p:spPr bwMode="auto">
          <a:xfrm>
            <a:off x="9416656" y="4758633"/>
            <a:ext cx="713139" cy="669118"/>
          </a:xfrm>
          <a:custGeom>
            <a:avLst/>
            <a:gdLst>
              <a:gd name="T0" fmla="*/ 1055443 w 3282"/>
              <a:gd name="T1" fmla="*/ 1189453 h 3077"/>
              <a:gd name="T2" fmla="*/ 931467 w 3282"/>
              <a:gd name="T3" fmla="*/ 1056072 h 3077"/>
              <a:gd name="T4" fmla="*/ 931467 w 3282"/>
              <a:gd name="T5" fmla="*/ 944097 h 3077"/>
              <a:gd name="T6" fmla="*/ 1055443 w 3282"/>
              <a:gd name="T7" fmla="*/ 825536 h 3077"/>
              <a:gd name="T8" fmla="*/ 1800397 w 3282"/>
              <a:gd name="T9" fmla="*/ 825536 h 3077"/>
              <a:gd name="T10" fmla="*/ 1800397 w 3282"/>
              <a:gd name="T11" fmla="*/ 1189453 h 3077"/>
              <a:gd name="T12" fmla="*/ 1055443 w 3282"/>
              <a:gd name="T13" fmla="*/ 1189453 h 3077"/>
              <a:gd name="T14" fmla="*/ 1148699 w 3282"/>
              <a:gd name="T15" fmla="*/ 905675 h 3077"/>
              <a:gd name="T16" fmla="*/ 1055443 w 3282"/>
              <a:gd name="T17" fmla="*/ 998987 h 3077"/>
              <a:gd name="T18" fmla="*/ 1148699 w 3282"/>
              <a:gd name="T19" fmla="*/ 1092299 h 3077"/>
              <a:gd name="T20" fmla="*/ 1241956 w 3282"/>
              <a:gd name="T21" fmla="*/ 998987 h 3077"/>
              <a:gd name="T22" fmla="*/ 1148699 w 3282"/>
              <a:gd name="T23" fmla="*/ 905675 h 3077"/>
              <a:gd name="T24" fmla="*/ 868930 w 3282"/>
              <a:gd name="T25" fmla="*/ 932022 h 3077"/>
              <a:gd name="T26" fmla="*/ 868930 w 3282"/>
              <a:gd name="T27" fmla="*/ 1056072 h 3077"/>
              <a:gd name="T28" fmla="*/ 1055443 w 3282"/>
              <a:gd name="T29" fmla="*/ 1257516 h 3077"/>
              <a:gd name="T30" fmla="*/ 1691232 w 3282"/>
              <a:gd name="T31" fmla="*/ 1257516 h 3077"/>
              <a:gd name="T32" fmla="*/ 1691232 w 3282"/>
              <a:gd name="T33" fmla="*/ 1490795 h 3077"/>
              <a:gd name="T34" fmla="*/ 1489908 w 3282"/>
              <a:gd name="T35" fmla="*/ 1688946 h 3077"/>
              <a:gd name="T36" fmla="*/ 186513 w 3282"/>
              <a:gd name="T37" fmla="*/ 1688946 h 3077"/>
              <a:gd name="T38" fmla="*/ 0 w 3282"/>
              <a:gd name="T39" fmla="*/ 1490795 h 3077"/>
              <a:gd name="T40" fmla="*/ 0 w 3282"/>
              <a:gd name="T41" fmla="*/ 310674 h 3077"/>
              <a:gd name="T42" fmla="*/ 186513 w 3282"/>
              <a:gd name="T43" fmla="*/ 109230 h 3077"/>
              <a:gd name="T44" fmla="*/ 784451 w 3282"/>
              <a:gd name="T45" fmla="*/ 109230 h 3077"/>
              <a:gd name="T46" fmla="*/ 638532 w 3282"/>
              <a:gd name="T47" fmla="*/ 215166 h 3077"/>
              <a:gd name="T48" fmla="*/ 155244 w 3282"/>
              <a:gd name="T49" fmla="*/ 215166 h 3077"/>
              <a:gd name="T50" fmla="*/ 61988 w 3282"/>
              <a:gd name="T51" fmla="*/ 287071 h 3077"/>
              <a:gd name="T52" fmla="*/ 155244 w 3282"/>
              <a:gd name="T53" fmla="*/ 359525 h 3077"/>
              <a:gd name="T54" fmla="*/ 1691232 w 3282"/>
              <a:gd name="T55" fmla="*/ 359525 h 3077"/>
              <a:gd name="T56" fmla="*/ 1691232 w 3282"/>
              <a:gd name="T57" fmla="*/ 754729 h 3077"/>
              <a:gd name="T58" fmla="*/ 1055443 w 3282"/>
              <a:gd name="T59" fmla="*/ 754729 h 3077"/>
              <a:gd name="T60" fmla="*/ 868930 w 3282"/>
              <a:gd name="T61" fmla="*/ 932022 h 3077"/>
              <a:gd name="T62" fmla="*/ 179930 w 3282"/>
              <a:gd name="T63" fmla="*/ 503884 h 3077"/>
              <a:gd name="T64" fmla="*/ 108068 w 3282"/>
              <a:gd name="T65" fmla="*/ 503884 h 3077"/>
              <a:gd name="T66" fmla="*/ 108068 w 3282"/>
              <a:gd name="T67" fmla="*/ 648243 h 3077"/>
              <a:gd name="T68" fmla="*/ 179930 w 3282"/>
              <a:gd name="T69" fmla="*/ 648243 h 3077"/>
              <a:gd name="T70" fmla="*/ 179930 w 3282"/>
              <a:gd name="T71" fmla="*/ 503884 h 3077"/>
              <a:gd name="T72" fmla="*/ 179930 w 3282"/>
              <a:gd name="T73" fmla="*/ 792054 h 3077"/>
              <a:gd name="T74" fmla="*/ 108068 w 3282"/>
              <a:gd name="T75" fmla="*/ 792054 h 3077"/>
              <a:gd name="T76" fmla="*/ 108068 w 3282"/>
              <a:gd name="T77" fmla="*/ 936413 h 3077"/>
              <a:gd name="T78" fmla="*/ 179930 w 3282"/>
              <a:gd name="T79" fmla="*/ 936413 h 3077"/>
              <a:gd name="T80" fmla="*/ 179930 w 3282"/>
              <a:gd name="T81" fmla="*/ 792054 h 3077"/>
              <a:gd name="T82" fmla="*/ 179930 w 3282"/>
              <a:gd name="T83" fmla="*/ 1080223 h 3077"/>
              <a:gd name="T84" fmla="*/ 108068 w 3282"/>
              <a:gd name="T85" fmla="*/ 1080223 h 3077"/>
              <a:gd name="T86" fmla="*/ 108068 w 3282"/>
              <a:gd name="T87" fmla="*/ 1224033 h 3077"/>
              <a:gd name="T88" fmla="*/ 179930 w 3282"/>
              <a:gd name="T89" fmla="*/ 1224033 h 3077"/>
              <a:gd name="T90" fmla="*/ 179930 w 3282"/>
              <a:gd name="T91" fmla="*/ 1080223 h 3077"/>
              <a:gd name="T92" fmla="*/ 179930 w 3282"/>
              <a:gd name="T93" fmla="*/ 1367843 h 3077"/>
              <a:gd name="T94" fmla="*/ 108068 w 3282"/>
              <a:gd name="T95" fmla="*/ 1367843 h 3077"/>
              <a:gd name="T96" fmla="*/ 108068 w 3282"/>
              <a:gd name="T97" fmla="*/ 1512202 h 3077"/>
              <a:gd name="T98" fmla="*/ 179930 w 3282"/>
              <a:gd name="T99" fmla="*/ 1512202 h 3077"/>
              <a:gd name="T100" fmla="*/ 179930 w 3282"/>
              <a:gd name="T101" fmla="*/ 1367843 h 3077"/>
              <a:gd name="T102" fmla="*/ 496453 w 3282"/>
              <a:gd name="T103" fmla="*/ 321652 h 3077"/>
              <a:gd name="T104" fmla="*/ 1226047 w 3282"/>
              <a:gd name="T105" fmla="*/ 0 h 3077"/>
              <a:gd name="T106" fmla="*/ 1365932 w 3282"/>
              <a:gd name="T107" fmla="*/ 321652 h 3077"/>
              <a:gd name="T108" fmla="*/ 496453 w 3282"/>
              <a:gd name="T109" fmla="*/ 321652 h 3077"/>
              <a:gd name="T110" fmla="*/ 1343989 w 3282"/>
              <a:gd name="T111" fmla="*/ 109230 h 3077"/>
              <a:gd name="T112" fmla="*/ 1489908 w 3282"/>
              <a:gd name="T113" fmla="*/ 109230 h 3077"/>
              <a:gd name="T114" fmla="*/ 1627050 w 3282"/>
              <a:gd name="T115" fmla="*/ 215166 h 3077"/>
              <a:gd name="T116" fmla="*/ 1373612 w 3282"/>
              <a:gd name="T117" fmla="*/ 215166 h 3077"/>
              <a:gd name="T118" fmla="*/ 1343989 w 3282"/>
              <a:gd name="T119" fmla="*/ 109230 h 307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82" h="3077">
                <a:moveTo>
                  <a:pt x="1924" y="2167"/>
                </a:moveTo>
                <a:cubicBezTo>
                  <a:pt x="1799" y="2167"/>
                  <a:pt x="1698" y="2049"/>
                  <a:pt x="1698" y="1924"/>
                </a:cubicBezTo>
                <a:cubicBezTo>
                  <a:pt x="1698" y="1720"/>
                  <a:pt x="1698" y="1720"/>
                  <a:pt x="1698" y="1720"/>
                </a:cubicBezTo>
                <a:cubicBezTo>
                  <a:pt x="1698" y="1594"/>
                  <a:pt x="1799" y="1504"/>
                  <a:pt x="1924" y="1504"/>
                </a:cubicBezTo>
                <a:cubicBezTo>
                  <a:pt x="3282" y="1504"/>
                  <a:pt x="3282" y="1504"/>
                  <a:pt x="3282" y="1504"/>
                </a:cubicBezTo>
                <a:cubicBezTo>
                  <a:pt x="3282" y="2167"/>
                  <a:pt x="3282" y="2167"/>
                  <a:pt x="3282" y="2167"/>
                </a:cubicBezTo>
                <a:lnTo>
                  <a:pt x="1924" y="2167"/>
                </a:lnTo>
                <a:close/>
                <a:moveTo>
                  <a:pt x="2094" y="1650"/>
                </a:moveTo>
                <a:cubicBezTo>
                  <a:pt x="2000" y="1650"/>
                  <a:pt x="1924" y="1726"/>
                  <a:pt x="1924" y="1820"/>
                </a:cubicBezTo>
                <a:cubicBezTo>
                  <a:pt x="1924" y="1914"/>
                  <a:pt x="2000" y="1990"/>
                  <a:pt x="2094" y="1990"/>
                </a:cubicBezTo>
                <a:cubicBezTo>
                  <a:pt x="2188" y="1990"/>
                  <a:pt x="2264" y="1914"/>
                  <a:pt x="2264" y="1820"/>
                </a:cubicBezTo>
                <a:cubicBezTo>
                  <a:pt x="2264" y="1726"/>
                  <a:pt x="2188" y="1650"/>
                  <a:pt x="2094" y="1650"/>
                </a:cubicBezTo>
                <a:close/>
                <a:moveTo>
                  <a:pt x="1584" y="1698"/>
                </a:moveTo>
                <a:cubicBezTo>
                  <a:pt x="1584" y="1924"/>
                  <a:pt x="1584" y="1924"/>
                  <a:pt x="1584" y="1924"/>
                </a:cubicBezTo>
                <a:cubicBezTo>
                  <a:pt x="1584" y="2111"/>
                  <a:pt x="1736" y="2291"/>
                  <a:pt x="1924" y="2291"/>
                </a:cubicBezTo>
                <a:cubicBezTo>
                  <a:pt x="3083" y="2291"/>
                  <a:pt x="3083" y="2291"/>
                  <a:pt x="3083" y="2291"/>
                </a:cubicBezTo>
                <a:cubicBezTo>
                  <a:pt x="3083" y="2716"/>
                  <a:pt x="3083" y="2716"/>
                  <a:pt x="3083" y="2716"/>
                </a:cubicBezTo>
                <a:cubicBezTo>
                  <a:pt x="3083" y="2904"/>
                  <a:pt x="2904" y="3077"/>
                  <a:pt x="2716" y="3077"/>
                </a:cubicBezTo>
                <a:cubicBezTo>
                  <a:pt x="340" y="3077"/>
                  <a:pt x="340" y="3077"/>
                  <a:pt x="340" y="3077"/>
                </a:cubicBezTo>
                <a:cubicBezTo>
                  <a:pt x="152" y="3077"/>
                  <a:pt x="0" y="2904"/>
                  <a:pt x="0" y="2716"/>
                </a:cubicBezTo>
                <a:cubicBezTo>
                  <a:pt x="0" y="566"/>
                  <a:pt x="0" y="566"/>
                  <a:pt x="0" y="566"/>
                </a:cubicBezTo>
                <a:cubicBezTo>
                  <a:pt x="0" y="378"/>
                  <a:pt x="152" y="199"/>
                  <a:pt x="340" y="199"/>
                </a:cubicBezTo>
                <a:cubicBezTo>
                  <a:pt x="1430" y="199"/>
                  <a:pt x="1430" y="199"/>
                  <a:pt x="1430" y="199"/>
                </a:cubicBezTo>
                <a:cubicBezTo>
                  <a:pt x="1164" y="392"/>
                  <a:pt x="1164" y="392"/>
                  <a:pt x="1164" y="392"/>
                </a:cubicBezTo>
                <a:cubicBezTo>
                  <a:pt x="283" y="392"/>
                  <a:pt x="283" y="392"/>
                  <a:pt x="283" y="392"/>
                </a:cubicBezTo>
                <a:cubicBezTo>
                  <a:pt x="189" y="392"/>
                  <a:pt x="113" y="430"/>
                  <a:pt x="113" y="523"/>
                </a:cubicBezTo>
                <a:cubicBezTo>
                  <a:pt x="113" y="617"/>
                  <a:pt x="189" y="655"/>
                  <a:pt x="283" y="655"/>
                </a:cubicBezTo>
                <a:cubicBezTo>
                  <a:pt x="3083" y="655"/>
                  <a:pt x="3083" y="655"/>
                  <a:pt x="3083" y="655"/>
                </a:cubicBezTo>
                <a:cubicBezTo>
                  <a:pt x="3083" y="1375"/>
                  <a:pt x="3083" y="1375"/>
                  <a:pt x="3083" y="1375"/>
                </a:cubicBezTo>
                <a:cubicBezTo>
                  <a:pt x="1924" y="1375"/>
                  <a:pt x="1924" y="1375"/>
                  <a:pt x="1924" y="1375"/>
                </a:cubicBezTo>
                <a:cubicBezTo>
                  <a:pt x="1736" y="1375"/>
                  <a:pt x="1584" y="1510"/>
                  <a:pt x="1584" y="1698"/>
                </a:cubicBezTo>
                <a:close/>
                <a:moveTo>
                  <a:pt x="328" y="918"/>
                </a:moveTo>
                <a:cubicBezTo>
                  <a:pt x="197" y="918"/>
                  <a:pt x="197" y="918"/>
                  <a:pt x="197" y="918"/>
                </a:cubicBezTo>
                <a:cubicBezTo>
                  <a:pt x="197" y="1181"/>
                  <a:pt x="197" y="1181"/>
                  <a:pt x="197" y="1181"/>
                </a:cubicBezTo>
                <a:cubicBezTo>
                  <a:pt x="328" y="1181"/>
                  <a:pt x="328" y="1181"/>
                  <a:pt x="328" y="1181"/>
                </a:cubicBezTo>
                <a:lnTo>
                  <a:pt x="328" y="918"/>
                </a:lnTo>
                <a:close/>
                <a:moveTo>
                  <a:pt x="328" y="1443"/>
                </a:moveTo>
                <a:cubicBezTo>
                  <a:pt x="197" y="1443"/>
                  <a:pt x="197" y="1443"/>
                  <a:pt x="197" y="1443"/>
                </a:cubicBezTo>
                <a:cubicBezTo>
                  <a:pt x="197" y="1706"/>
                  <a:pt x="197" y="1706"/>
                  <a:pt x="197" y="1706"/>
                </a:cubicBezTo>
                <a:cubicBezTo>
                  <a:pt x="328" y="1706"/>
                  <a:pt x="328" y="1706"/>
                  <a:pt x="328" y="1706"/>
                </a:cubicBezTo>
                <a:lnTo>
                  <a:pt x="328" y="1443"/>
                </a:lnTo>
                <a:close/>
                <a:moveTo>
                  <a:pt x="328" y="1968"/>
                </a:moveTo>
                <a:cubicBezTo>
                  <a:pt x="197" y="1968"/>
                  <a:pt x="197" y="1968"/>
                  <a:pt x="197" y="1968"/>
                </a:cubicBezTo>
                <a:cubicBezTo>
                  <a:pt x="197" y="2230"/>
                  <a:pt x="197" y="2230"/>
                  <a:pt x="197" y="2230"/>
                </a:cubicBezTo>
                <a:cubicBezTo>
                  <a:pt x="328" y="2230"/>
                  <a:pt x="328" y="2230"/>
                  <a:pt x="328" y="2230"/>
                </a:cubicBezTo>
                <a:lnTo>
                  <a:pt x="328" y="1968"/>
                </a:lnTo>
                <a:close/>
                <a:moveTo>
                  <a:pt x="328" y="2492"/>
                </a:moveTo>
                <a:cubicBezTo>
                  <a:pt x="197" y="2492"/>
                  <a:pt x="197" y="2492"/>
                  <a:pt x="197" y="2492"/>
                </a:cubicBezTo>
                <a:cubicBezTo>
                  <a:pt x="197" y="2755"/>
                  <a:pt x="197" y="2755"/>
                  <a:pt x="197" y="2755"/>
                </a:cubicBezTo>
                <a:cubicBezTo>
                  <a:pt x="328" y="2755"/>
                  <a:pt x="328" y="2755"/>
                  <a:pt x="328" y="2755"/>
                </a:cubicBezTo>
                <a:lnTo>
                  <a:pt x="328" y="2492"/>
                </a:lnTo>
                <a:close/>
                <a:moveTo>
                  <a:pt x="905" y="586"/>
                </a:moveTo>
                <a:cubicBezTo>
                  <a:pt x="2235" y="0"/>
                  <a:pt x="2235" y="0"/>
                  <a:pt x="2235" y="0"/>
                </a:cubicBezTo>
                <a:cubicBezTo>
                  <a:pt x="2490" y="586"/>
                  <a:pt x="2490" y="586"/>
                  <a:pt x="2490" y="586"/>
                </a:cubicBezTo>
                <a:lnTo>
                  <a:pt x="905" y="586"/>
                </a:lnTo>
                <a:close/>
                <a:moveTo>
                  <a:pt x="2450" y="199"/>
                </a:moveTo>
                <a:cubicBezTo>
                  <a:pt x="2716" y="199"/>
                  <a:pt x="2716" y="199"/>
                  <a:pt x="2716" y="199"/>
                </a:cubicBezTo>
                <a:cubicBezTo>
                  <a:pt x="2815" y="199"/>
                  <a:pt x="2903" y="324"/>
                  <a:pt x="2966" y="392"/>
                </a:cubicBezTo>
                <a:cubicBezTo>
                  <a:pt x="2504" y="392"/>
                  <a:pt x="2504" y="392"/>
                  <a:pt x="2504" y="392"/>
                </a:cubicBezTo>
                <a:lnTo>
                  <a:pt x="2450" y="1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KSO_Shape"/>
          <p:cNvSpPr/>
          <p:nvPr/>
        </p:nvSpPr>
        <p:spPr bwMode="auto">
          <a:xfrm flipH="1">
            <a:off x="280742" y="2093814"/>
            <a:ext cx="301458" cy="10078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tx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3" name="矩形 32"/>
          <p:cNvSpPr/>
          <p:nvPr/>
        </p:nvSpPr>
        <p:spPr>
          <a:xfrm>
            <a:off x="609671" y="2044353"/>
            <a:ext cx="6072482" cy="11068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8" name="KSO_Shape"/>
          <p:cNvSpPr/>
          <p:nvPr/>
        </p:nvSpPr>
        <p:spPr bwMode="auto">
          <a:xfrm flipH="1">
            <a:off x="280742" y="3397460"/>
            <a:ext cx="301458" cy="10078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tx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9" name="矩形 48"/>
          <p:cNvSpPr/>
          <p:nvPr/>
        </p:nvSpPr>
        <p:spPr>
          <a:xfrm>
            <a:off x="609671" y="3347999"/>
            <a:ext cx="6072482" cy="11068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50" name="KSO_Shape"/>
          <p:cNvSpPr/>
          <p:nvPr/>
        </p:nvSpPr>
        <p:spPr bwMode="auto">
          <a:xfrm flipH="1">
            <a:off x="280742" y="4701106"/>
            <a:ext cx="301458" cy="10078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tx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51" name="矩形 50"/>
          <p:cNvSpPr/>
          <p:nvPr/>
        </p:nvSpPr>
        <p:spPr>
          <a:xfrm>
            <a:off x="609671" y="4651645"/>
            <a:ext cx="6072482" cy="11068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4097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effectLst>
                  <a:outerShdw blurRad="38100" dist="38100" dir="2700000" algn="tl">
                    <a:srgbClr val="000000">
                      <a:alpha val="43137"/>
                    </a:srgbClr>
                  </a:outerShdw>
                </a:effectLst>
              </a:rPr>
              <a:t>谢</a:t>
            </a:r>
            <a:endParaRPr lang="zh-CN" altLang="en-US" sz="6000" dirty="0">
              <a:solidFill>
                <a:srgbClr val="FFFFFF"/>
              </a:solidFill>
              <a:effectLst>
                <a:outerShdw blurRad="38100" dist="38100" dir="2700000" algn="tl">
                  <a:srgbClr val="000000">
                    <a:alpha val="43137"/>
                  </a:srgbClr>
                </a:outerShdw>
              </a:effectLst>
            </a:endParaRPr>
          </a:p>
        </p:txBody>
      </p:sp>
      <p:sp>
        <p:nvSpPr>
          <p:cNvPr id="124" name="椭圆 123"/>
          <p:cNvSpPr/>
          <p:nvPr/>
        </p:nvSpPr>
        <p:spPr>
          <a:xfrm>
            <a:off x="38671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effectLst>
                  <a:outerShdw blurRad="38100" dist="38100" dir="2700000" algn="tl">
                    <a:srgbClr val="000000">
                      <a:alpha val="43137"/>
                    </a:srgbClr>
                  </a:outerShdw>
                </a:effectLst>
              </a:rPr>
              <a:t>谢</a:t>
            </a:r>
            <a:endParaRPr lang="zh-CN" altLang="en-US" sz="6000" dirty="0">
              <a:solidFill>
                <a:srgbClr val="FFFFFF"/>
              </a:solidFill>
              <a:effectLst>
                <a:outerShdw blurRad="38100" dist="38100" dir="2700000" algn="tl">
                  <a:srgbClr val="000000">
                    <a:alpha val="43137"/>
                  </a:srgbClr>
                </a:outerShdw>
              </a:effectLst>
            </a:endParaRPr>
          </a:p>
        </p:txBody>
      </p:sp>
      <p:sp>
        <p:nvSpPr>
          <p:cNvPr id="125" name="椭圆 124"/>
          <p:cNvSpPr/>
          <p:nvPr/>
        </p:nvSpPr>
        <p:spPr>
          <a:xfrm>
            <a:off x="63246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effectLst>
                  <a:outerShdw blurRad="38100" dist="38100" dir="2700000" algn="tl">
                    <a:srgbClr val="000000">
                      <a:alpha val="43137"/>
                    </a:srgbClr>
                  </a:outerShdw>
                </a:effectLst>
              </a:rPr>
              <a:t>观</a:t>
            </a:r>
            <a:endParaRPr lang="zh-CN" altLang="en-US" sz="6000" dirty="0">
              <a:solidFill>
                <a:srgbClr val="FFFFFF"/>
              </a:solidFill>
              <a:effectLst>
                <a:outerShdw blurRad="38100" dist="38100" dir="2700000" algn="tl">
                  <a:srgbClr val="000000">
                    <a:alpha val="43137"/>
                  </a:srgbClr>
                </a:outerShdw>
              </a:effectLst>
            </a:endParaRPr>
          </a:p>
        </p:txBody>
      </p:sp>
      <p:sp>
        <p:nvSpPr>
          <p:cNvPr id="126" name="椭圆 125"/>
          <p:cNvSpPr/>
          <p:nvPr/>
        </p:nvSpPr>
        <p:spPr>
          <a:xfrm>
            <a:off x="87820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rgbClr val="FFFFFF"/>
                </a:solidFill>
                <a:effectLst>
                  <a:outerShdw blurRad="38100" dist="38100" dir="2700000" algn="tl">
                    <a:srgbClr val="000000">
                      <a:alpha val="43137"/>
                    </a:srgbClr>
                  </a:outerShdw>
                </a:effectLst>
              </a:rPr>
              <a:t>看</a:t>
            </a:r>
            <a:endParaRPr lang="zh-CN" altLang="en-US" sz="6000" dirty="0">
              <a:solidFill>
                <a:srgbClr val="FFFFFF"/>
              </a:solidFill>
              <a:effectLst>
                <a:outerShdw blurRad="38100" dist="38100" dir="2700000" algn="tl">
                  <a:srgbClr val="000000">
                    <a:alpha val="43137"/>
                  </a:srgbClr>
                </a:outerShdw>
              </a:effectLst>
            </a:endParaRPr>
          </a:p>
        </p:txBody>
      </p:sp>
    </p:spTree>
  </p:cSld>
  <p:clrMapOvr>
    <a:masterClrMapping/>
  </p:clrMapOvr>
  <p:transition spd="slow"/>
</p:sld>
</file>

<file path=ppt/tags/tag1.xml><?xml version="1.0" encoding="utf-8"?>
<p:tagLst xmlns:p="http://schemas.openxmlformats.org/presentationml/2006/main">
  <p:tag name="MH" val="20160621213506"/>
  <p:tag name="MH_LIBRARY" val="CONTENTS"/>
  <p:tag name="MH_TYPE" val="ENTRY"/>
  <p:tag name="ID" val="553532"/>
  <p:tag name="MH_ORDER" val="1"/>
</p:tagLst>
</file>

<file path=ppt/tags/tag2.xml><?xml version="1.0" encoding="utf-8"?>
<p:tagLst xmlns:p="http://schemas.openxmlformats.org/presentationml/2006/main">
  <p:tag name="MH" val="20160621213506"/>
  <p:tag name="MH_LIBRARY" val="CONTENTS"/>
  <p:tag name="MH_TYPE" val="NUMBER"/>
  <p:tag name="ID" val="553532"/>
  <p:tag name="MH_ORDER" val="1"/>
</p:tagLst>
</file>

<file path=ppt/tags/tag3.xml><?xml version="1.0" encoding="utf-8"?>
<p:tagLst xmlns:p="http://schemas.openxmlformats.org/presentationml/2006/main">
  <p:tag name="MH" val="20160621213506"/>
  <p:tag name="MH_LIBRARY" val="CONTENTS"/>
  <p:tag name="MH_TYPE" val="ENTRY"/>
  <p:tag name="ID" val="553532"/>
  <p:tag name="MH_ORDER" val="1"/>
</p:tagLst>
</file>

<file path=ppt/tags/tag4.xml><?xml version="1.0" encoding="utf-8"?>
<p:tagLst xmlns:p="http://schemas.openxmlformats.org/presentationml/2006/main">
  <p:tag name="MH" val="20160621213506"/>
  <p:tag name="MH_LIBRARY" val="CONTENTS"/>
  <p:tag name="MH_TYPE" val="NUMBER"/>
  <p:tag name="ID" val="553532"/>
  <p:tag name="MH_ORDER" val="1"/>
</p:tagLst>
</file>

<file path=ppt/tags/tag5.xml><?xml version="1.0" encoding="utf-8"?>
<p:tagLst xmlns:p="http://schemas.openxmlformats.org/presentationml/2006/main">
  <p:tag name="MH" val="20160621213506"/>
  <p:tag name="MH_LIBRARY" val="CONTENTS"/>
  <p:tag name="MH_TYPE" val="ENTRY"/>
  <p:tag name="ID" val="553532"/>
  <p:tag name="MH_ORDER" val="1"/>
</p:tagLst>
</file>

<file path=ppt/tags/tag6.xml><?xml version="1.0" encoding="utf-8"?>
<p:tagLst xmlns:p="http://schemas.openxmlformats.org/presentationml/2006/main">
  <p:tag name="MH" val="20160621213506"/>
  <p:tag name="MH_LIBRARY" val="CONTENTS"/>
  <p:tag name="MH_TYPE" val="NUMBER"/>
  <p:tag name="ID" val="553532"/>
  <p:tag name="MH_ORDER" val="1"/>
</p:tagLst>
</file>

<file path=ppt/tags/tag7.xml><?xml version="1.0" encoding="utf-8"?>
<p:tagLst xmlns:p="http://schemas.openxmlformats.org/presentationml/2006/main">
  <p:tag name="MH" val="20160621213506"/>
  <p:tag name="MH_LIBRARY" val="CONTENTS"/>
  <p:tag name="MH_TYPE" val="ENTRY"/>
  <p:tag name="ID" val="553532"/>
  <p:tag name="MH_ORDER" val="1"/>
</p:tagLst>
</file>

<file path=ppt/tags/tag8.xml><?xml version="1.0" encoding="utf-8"?>
<p:tagLst xmlns:p="http://schemas.openxmlformats.org/presentationml/2006/main">
  <p:tag name="MH" val="20160621213506"/>
  <p:tag name="MH_LIBRARY" val="CONTENTS"/>
  <p:tag name="MH_TYPE" val="NUMBER"/>
  <p:tag name="ID" val="553532"/>
  <p:tag name="MH_ORDER" val="1"/>
</p:tagLst>
</file>

<file path=ppt/tags/tag9.xml><?xml version="1.0" encoding="utf-8"?>
<p:tagLst xmlns:p="http://schemas.openxmlformats.org/presentationml/2006/main">
  <p:tag name="MH" val="20160621213506"/>
  <p:tag name="MH_LIBRARY" val="CONTENTS"/>
  <p:tag name="MH_TYPE" val="ENTRY"/>
  <p:tag name="ID" val="553532"/>
  <p:tag name="MH_ORDER" val="1"/>
</p:tagLst>
</file>

<file path=ppt/tags/tag10.xml><?xml version="1.0" encoding="utf-8"?>
<p:tagLst xmlns:p="http://schemas.openxmlformats.org/presentationml/2006/main">
  <p:tag name="MH" val="20160621213506"/>
  <p:tag name="MH_LIBRARY" val="CONTENTS"/>
  <p:tag name="MH_TYPE" val="NUMBER"/>
  <p:tag name="ID" val="553532"/>
  <p:tag name="MH_ORDER" val="1"/>
</p:tagLst>
</file>

<file path=ppt/tags/tag11.xml><?xml version="1.0" encoding="utf-8"?>
<p:tagLst xmlns:p="http://schemas.openxmlformats.org/presentationml/2006/main">
  <p:tag name="MH" val="20160621213506"/>
  <p:tag name="MH_LIBRARY" val="CONTENTS"/>
  <p:tag name="MH_TYPE" val="ENTRY"/>
  <p:tag name="ID" val="553532"/>
  <p:tag name="MH_ORDER" val="1"/>
</p:tagLst>
</file>

<file path=ppt/tags/tag12.xml><?xml version="1.0" encoding="utf-8"?>
<p:tagLst xmlns:p="http://schemas.openxmlformats.org/presentationml/2006/main">
  <p:tag name="MH" val="20160621213506"/>
  <p:tag name="MH_LIBRARY" val="CONTENTS"/>
  <p:tag name="MH_TYPE" val="NUMBER"/>
  <p:tag name="ID" val="553532"/>
  <p:tag name="MH_ORDER" val="1"/>
</p:tagLst>
</file>

<file path=ppt/tags/tag13.xml><?xml version="1.0" encoding="utf-8"?>
<p:tagLst xmlns:p="http://schemas.openxmlformats.org/presentationml/2006/main">
  <p:tag name="MH" val="20160614212001"/>
  <p:tag name="MH_LIBRARY" val="GRAPHIC"/>
  <p:tag name="MH_TYPE" val="Other"/>
  <p:tag name="MH_ORDER" val="1"/>
</p:tagLst>
</file>

<file path=ppt/tags/tag14.xml><?xml version="1.0" encoding="utf-8"?>
<p:tagLst xmlns:p="http://schemas.openxmlformats.org/presentationml/2006/main">
  <p:tag name="MH" val="20160614212001"/>
  <p:tag name="MH_LIBRARY" val="GRAPHIC"/>
  <p:tag name="MH_TYPE" val="Other"/>
  <p:tag name="MH_ORDER" val="16"/>
</p:tagLst>
</file>

<file path=ppt/tags/tag15.xml><?xml version="1.0" encoding="utf-8"?>
<p:tagLst xmlns:p="http://schemas.openxmlformats.org/presentationml/2006/main">
  <p:tag name="MH" val="20160614212001"/>
  <p:tag name="MH_LIBRARY" val="GRAPHIC"/>
  <p:tag name="MH_TYPE" val="Other"/>
  <p:tag name="MH_ORDER" val="1"/>
</p:tagLst>
</file>

<file path=ppt/tags/tag16.xml><?xml version="1.0" encoding="utf-8"?>
<p:tagLst xmlns:p="http://schemas.openxmlformats.org/presentationml/2006/main">
  <p:tag name="MH" val="20160614212001"/>
  <p:tag name="MH_LIBRARY" val="GRAPHIC"/>
  <p:tag name="MH_TYPE" val="Other"/>
  <p:tag name="MH_ORDER" val="16"/>
</p:tagLst>
</file>

<file path=ppt/tags/tag17.xml><?xml version="1.0" encoding="utf-8"?>
<p:tagLst xmlns:p="http://schemas.openxmlformats.org/presentationml/2006/main">
  <p:tag name="MH" val="20160614212001"/>
  <p:tag name="MH_LIBRARY" val="GRAPHIC"/>
  <p:tag name="MH_TYPE" val="Other"/>
  <p:tag name="MH_ORDER" val="1"/>
</p:tagLst>
</file>

<file path=ppt/tags/tag18.xml><?xml version="1.0" encoding="utf-8"?>
<p:tagLst xmlns:p="http://schemas.openxmlformats.org/presentationml/2006/main">
  <p:tag name="MH" val="20160614212001"/>
  <p:tag name="MH_LIBRARY" val="GRAPHIC"/>
  <p:tag name="MH_TYPE" val="Other"/>
  <p:tag name="MH_ORDER" val="16"/>
</p:tagLst>
</file>

<file path=ppt/tags/tag19.xml><?xml version="1.0" encoding="utf-8"?>
<p:tagLst xmlns:p="http://schemas.openxmlformats.org/presentationml/2006/main">
  <p:tag name="MH" val="20161103154648"/>
  <p:tag name="MH_LIBRARY" val="GRAPHIC"/>
  <p:tag name="MH_TYPE" val="Other"/>
  <p:tag name="MH_ORDER" val="1"/>
</p:tagLst>
</file>

<file path=ppt/tags/tag20.xml><?xml version="1.0" encoding="utf-8"?>
<p:tagLst xmlns:p="http://schemas.openxmlformats.org/presentationml/2006/main">
  <p:tag name="MH" val="20161103154648"/>
  <p:tag name="MH_LIBRARY" val="GRAPHIC"/>
  <p:tag name="MH_TYPE" val="Other"/>
  <p:tag name="MH_ORDER" val="2"/>
</p:tagLst>
</file>

<file path=ppt/tags/tag21.xml><?xml version="1.0" encoding="utf-8"?>
<p:tagLst xmlns:p="http://schemas.openxmlformats.org/presentationml/2006/main">
  <p:tag name="MH" val="20161103154648"/>
  <p:tag name="MH_LIBRARY" val="GRAPHIC"/>
  <p:tag name="MH_TYPE" val="SubTitle"/>
  <p:tag name="MH_ORDER" val="1"/>
</p:tagLst>
</file>

<file path=ppt/tags/tag22.xml><?xml version="1.0" encoding="utf-8"?>
<p:tagLst xmlns:p="http://schemas.openxmlformats.org/presentationml/2006/main">
  <p:tag name="MH" val="20161103154648"/>
  <p:tag name="MH_LIBRARY" val="GRAPHIC"/>
  <p:tag name="MH_TYPE" val="Other"/>
  <p:tag name="MH_ORDER" val="1"/>
</p:tagLst>
</file>

<file path=ppt/tags/tag23.xml><?xml version="1.0" encoding="utf-8"?>
<p:tagLst xmlns:p="http://schemas.openxmlformats.org/presentationml/2006/main">
  <p:tag name="MH" val="20161103154648"/>
  <p:tag name="MH_LIBRARY" val="GRAPHIC"/>
  <p:tag name="MH_TYPE" val="Other"/>
  <p:tag name="MH_ORDER" val="2"/>
</p:tagLst>
</file>

<file path=ppt/tags/tag24.xml><?xml version="1.0" encoding="utf-8"?>
<p:tagLst xmlns:p="http://schemas.openxmlformats.org/presentationml/2006/main">
  <p:tag name="MH" val="20161103154648"/>
  <p:tag name="MH_LIBRARY" val="GRAPHIC"/>
  <p:tag name="MH_TYPE" val="SubTitle"/>
  <p:tag name="MH_ORDER" val="1"/>
</p:tagLst>
</file>

<file path=ppt/tags/tag25.xml><?xml version="1.0" encoding="utf-8"?>
<p:tagLst xmlns:p="http://schemas.openxmlformats.org/presentationml/2006/main">
  <p:tag name="MH" val="20161103154648"/>
  <p:tag name="MH_LIBRARY" val="GRAPHIC"/>
  <p:tag name="MH_TYPE" val="Other"/>
  <p:tag name="MH_ORDER" val="1"/>
</p:tagLst>
</file>

<file path=ppt/tags/tag26.xml><?xml version="1.0" encoding="utf-8"?>
<p:tagLst xmlns:p="http://schemas.openxmlformats.org/presentationml/2006/main">
  <p:tag name="MH" val="20161103154648"/>
  <p:tag name="MH_LIBRARY" val="GRAPHIC"/>
  <p:tag name="MH_TYPE" val="Other"/>
  <p:tag name="MH_ORDER" val="2"/>
</p:tagLst>
</file>

<file path=ppt/tags/tag27.xml><?xml version="1.0" encoding="utf-8"?>
<p:tagLst xmlns:p="http://schemas.openxmlformats.org/presentationml/2006/main">
  <p:tag name="MH" val="20161103154648"/>
  <p:tag name="MH_LIBRARY" val="GRAPHIC"/>
  <p:tag name="MH_TYPE" val="SubTitle"/>
  <p:tag name="MH_ORDER" val="1"/>
</p:tagLst>
</file>

<file path=ppt/tags/tag28.xml><?xml version="1.0" encoding="utf-8"?>
<p:tagLst xmlns:p="http://schemas.openxmlformats.org/presentationml/2006/main">
  <p:tag name="MH" val="20161013024259"/>
  <p:tag name="MH_LIBRARY" val="GRAPHIC"/>
  <p:tag name="MH_TYPE" val="SubTitle"/>
  <p:tag name="MH_ORDER" val="1"/>
</p:tagLst>
</file>

<file path=ppt/tags/tag29.xml><?xml version="1.0" encoding="utf-8"?>
<p:tagLst xmlns:p="http://schemas.openxmlformats.org/presentationml/2006/main">
  <p:tag name="MH" val="20161013024259"/>
  <p:tag name="MH_LIBRARY" val="GRAPHIC"/>
  <p:tag name="MH_TYPE" val="SubTitle"/>
  <p:tag name="MH_ORDER" val="1"/>
</p:tagLst>
</file>

<file path=ppt/tags/tag30.xml><?xml version="1.0" encoding="utf-8"?>
<p:tagLst xmlns:p="http://schemas.openxmlformats.org/presentationml/2006/main">
  <p:tag name="MH" val="20161013024259"/>
  <p:tag name="MH_LIBRARY" val="GRAPHIC"/>
  <p:tag name="MH_TYPE" val="SubTitle"/>
  <p:tag name="MH_ORDER" val="1"/>
</p:tagLst>
</file>

<file path=ppt/tags/tag31.xml><?xml version="1.0" encoding="utf-8"?>
<p:tagLst xmlns:p="http://schemas.openxmlformats.org/presentationml/2006/main">
  <p:tag name="MH" val="20160623111113"/>
  <p:tag name="MH_LIBRARY" val="GRAPHIC"/>
  <p:tag name="MH_TYPE" val="Other"/>
  <p:tag name="MH_ORDER" val="3"/>
</p:tagLst>
</file>

<file path=ppt/tags/tag32.xml><?xml version="1.0" encoding="utf-8"?>
<p:tagLst xmlns:p="http://schemas.openxmlformats.org/presentationml/2006/main">
  <p:tag name="MH" val="20160623111113"/>
  <p:tag name="MH_LIBRARY" val="GRAPHIC"/>
  <p:tag name="MH_TYPE" val="Other"/>
  <p:tag name="MH_ORDER" val="4"/>
</p:tagLst>
</file>

<file path=ppt/tags/tag33.xml><?xml version="1.0" encoding="utf-8"?>
<p:tagLst xmlns:p="http://schemas.openxmlformats.org/presentationml/2006/main">
  <p:tag name="MH" val="20160623111113"/>
  <p:tag name="MH_LIBRARY" val="GRAPHIC"/>
  <p:tag name="MH_TYPE" val="Other"/>
  <p:tag name="MH_ORDER" val="3"/>
</p:tagLst>
</file>

<file path=ppt/tags/tag34.xml><?xml version="1.0" encoding="utf-8"?>
<p:tagLst xmlns:p="http://schemas.openxmlformats.org/presentationml/2006/main">
  <p:tag name="MH" val="20160623111113"/>
  <p:tag name="MH_LIBRARY" val="GRAPHIC"/>
  <p:tag name="MH_TYPE" val="Other"/>
  <p:tag name="MH_ORDER" val="4"/>
</p:tagLst>
</file>

<file path=ppt/tags/tag35.xml><?xml version="1.0" encoding="utf-8"?>
<p:tagLst xmlns:p="http://schemas.openxmlformats.org/presentationml/2006/main">
  <p:tag name="MH" val="20160623111113"/>
  <p:tag name="MH_LIBRARY" val="GRAPHIC"/>
  <p:tag name="MH_TYPE" val="Other"/>
  <p:tag name="MH_ORDER" val="3"/>
</p:tagLst>
</file>

<file path=ppt/tags/tag36.xml><?xml version="1.0" encoding="utf-8"?>
<p:tagLst xmlns:p="http://schemas.openxmlformats.org/presentationml/2006/main">
  <p:tag name="MH" val="20160623111113"/>
  <p:tag name="MH_LIBRARY" val="GRAPHIC"/>
  <p:tag name="MH_TYPE" val="Other"/>
  <p:tag name="MH_ORDER" val="4"/>
</p:tagLst>
</file>

<file path=ppt/tags/tag37.xml><?xml version="1.0" encoding="utf-8"?>
<p:tagLst xmlns:p="http://schemas.openxmlformats.org/presentationml/2006/main">
  <p:tag name="MH" val="20160623111113"/>
  <p:tag name="MH_LIBRARY" val="GRAPHIC"/>
  <p:tag name="MH_TYPE" val="Other"/>
  <p:tag name="MH_ORDER" val="3"/>
</p:tagLst>
</file>

<file path=ppt/tags/tag38.xml><?xml version="1.0" encoding="utf-8"?>
<p:tagLst xmlns:p="http://schemas.openxmlformats.org/presentationml/2006/main">
  <p:tag name="MH" val="20160623111113"/>
  <p:tag name="MH_LIBRARY" val="GRAPHIC"/>
  <p:tag name="MH_TYPE" val="Other"/>
  <p:tag name="MH_ORDER" val="4"/>
</p:tagLst>
</file>

<file path=ppt/tags/tag39.xml><?xml version="1.0" encoding="utf-8"?>
<p:tagLst xmlns:p="http://schemas.openxmlformats.org/presentationml/2006/main">
  <p:tag name="MH" val="20160624104553"/>
  <p:tag name="MH_LIBRARY" val="GRAPHIC"/>
  <p:tag name="MH_TYPE" val="Other"/>
  <p:tag name="MH_ORDER" val="2"/>
</p:tagLst>
</file>

<file path=ppt/tags/tag40.xml><?xml version="1.0" encoding="utf-8"?>
<p:tagLst xmlns:p="http://schemas.openxmlformats.org/presentationml/2006/main">
  <p:tag name="MH" val="20160624104553"/>
  <p:tag name="MH_LIBRARY" val="GRAPHIC"/>
  <p:tag name="MH_TYPE" val="Other"/>
  <p:tag name="MH_ORDER" val="2"/>
</p:tagLst>
</file>

<file path=ppt/theme/theme1.xml><?xml version="1.0" encoding="utf-8"?>
<a:theme xmlns:a="http://schemas.openxmlformats.org/drawingml/2006/main" name="A000120141119A01PPBG">
  <a:themeElements>
    <a:clrScheme name="自定义 104">
      <a:dk1>
        <a:srgbClr val="4D4D4D"/>
      </a:dk1>
      <a:lt1>
        <a:srgbClr val="FFFFFF"/>
      </a:lt1>
      <a:dk2>
        <a:srgbClr val="4D4D4D"/>
      </a:dk2>
      <a:lt2>
        <a:srgbClr val="FFFFFF"/>
      </a:lt2>
      <a:accent1>
        <a:srgbClr val="679C9D"/>
      </a:accent1>
      <a:accent2>
        <a:srgbClr val="64C4AB"/>
      </a:accent2>
      <a:accent3>
        <a:srgbClr val="00B0F0"/>
      </a:accent3>
      <a:accent4>
        <a:srgbClr val="E3CC45"/>
      </a:accent4>
      <a:accent5>
        <a:srgbClr val="E676A9"/>
      </a:accent5>
      <a:accent6>
        <a:srgbClr val="B97375"/>
      </a:accent6>
      <a:hlink>
        <a:srgbClr val="EF342B"/>
      </a:hlink>
      <a:folHlink>
        <a:srgbClr val="7F7F7F"/>
      </a:folHlink>
    </a:clrScheme>
    <a:fontScheme name="自定义 2">
      <a:majorFont>
        <a:latin typeface="等线 Light"/>
        <a:ea typeface="微软雅黑"/>
        <a:cs typeface=""/>
      </a:majorFont>
      <a:minorFont>
        <a:latin typeface="等线"/>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小清新文艺花瓣模板</Template>
  <TotalTime>0</TotalTime>
  <Words>3154</Words>
  <Application>WPS 演示</Application>
  <PresentationFormat>宽屏</PresentationFormat>
  <Paragraphs>344</Paragraphs>
  <Slides>27</Slides>
  <Notes>1</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27</vt:i4>
      </vt:variant>
    </vt:vector>
  </HeadingPairs>
  <TitlesOfParts>
    <vt:vector size="45" baseType="lpstr">
      <vt:lpstr>Arial</vt:lpstr>
      <vt:lpstr>宋体</vt:lpstr>
      <vt:lpstr>Wingdings</vt:lpstr>
      <vt:lpstr>Calibri</vt:lpstr>
      <vt:lpstr>幼圆</vt:lpstr>
      <vt:lpstr>等线 Light</vt:lpstr>
      <vt:lpstr>Tempus Sans ITC</vt:lpstr>
      <vt:lpstr>Wingdings 2</vt:lpstr>
      <vt:lpstr>Times New Roman</vt:lpstr>
      <vt:lpstr>微软雅黑</vt:lpstr>
      <vt:lpstr>Bernard MT Condensed</vt:lpstr>
      <vt:lpstr>等线</vt:lpstr>
      <vt:lpstr>Arial Unicode MS</vt:lpstr>
      <vt:lpstr>Calibri</vt:lpstr>
      <vt:lpstr>Agency FB</vt:lpstr>
      <vt:lpstr>方正姚体</vt:lpstr>
      <vt:lpstr>黑体</vt:lpstr>
      <vt:lpstr>A000120141119A01PPBG</vt:lpstr>
      <vt:lpstr>毕业季 我们的学生时代</vt:lpstr>
      <vt:lpstr>PowerPoint 演示文稿</vt:lpstr>
      <vt:lpstr>请输入第一章大标题</vt:lpstr>
      <vt:lpstr>请在此输入您的大标题</vt:lpstr>
      <vt:lpstr>请在此输入您的大标题</vt:lpstr>
      <vt:lpstr>请在此输入您的大标题</vt:lpstr>
      <vt:lpstr>请在此输入您的大标题</vt:lpstr>
      <vt:lpstr>请在此输入您的大标题</vt:lpstr>
      <vt:lpstr>请输入第二章大标题</vt:lpstr>
      <vt:lpstr>请在此输入您的大标题</vt:lpstr>
      <vt:lpstr>请在此输入您的大标题</vt:lpstr>
      <vt:lpstr>请在此输入您的大标题</vt:lpstr>
      <vt:lpstr>请在此输入您的大标题</vt:lpstr>
      <vt:lpstr>请在此输入您的大标题</vt:lpstr>
      <vt:lpstr>请输入第三章大标题</vt:lpstr>
      <vt:lpstr>请在此输入您的大标题</vt:lpstr>
      <vt:lpstr>请在此输入您的大标题</vt:lpstr>
      <vt:lpstr>请在此输入您的大标题</vt:lpstr>
      <vt:lpstr>请在此输入您的大标题</vt:lpstr>
      <vt:lpstr>请在此输入您的大标题</vt:lpstr>
      <vt:lpstr>请输入第四章大标题</vt:lpstr>
      <vt:lpstr>请在此输入您的大标题</vt:lpstr>
      <vt:lpstr>请在此输入您的大标题</vt:lpstr>
      <vt:lpstr>请在此输入您的大标题</vt:lpstr>
      <vt:lpstr>请在此输入您的大标题</vt:lpstr>
      <vt:lpstr>请在此输入您的大标题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毕业季 我们的学生时代</dc:title>
  <dc:creator/>
  <cp:lastModifiedBy>守护灬星之痕</cp:lastModifiedBy>
  <cp:revision>1</cp:revision>
  <dcterms:created xsi:type="dcterms:W3CDTF">2018-05-04T03:44:41Z</dcterms:created>
  <dcterms:modified xsi:type="dcterms:W3CDTF">2018-05-04T03:44:41Z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