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281" r:id="rId5"/>
    <p:sldId id="274" r:id="rId6"/>
    <p:sldId id="271" r:id="rId8"/>
    <p:sldId id="265" r:id="rId9"/>
    <p:sldId id="282" r:id="rId10"/>
    <p:sldId id="269" r:id="rId11"/>
    <p:sldId id="264" r:id="rId12"/>
    <p:sldId id="273" r:id="rId13"/>
    <p:sldId id="283" r:id="rId14"/>
    <p:sldId id="279" r:id="rId15"/>
    <p:sldId id="272" r:id="rId16"/>
    <p:sldId id="280" r:id="rId17"/>
    <p:sldId id="284" r:id="rId18"/>
    <p:sldId id="275" r:id="rId19"/>
    <p:sldId id="278" r:id="rId20"/>
    <p:sldId id="285" r:id="rId21"/>
    <p:sldId id="28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8E4"/>
    <a:srgbClr val="FFF9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05" d="100"/>
          <a:sy n="105" d="100"/>
        </p:scale>
        <p:origin x="138" y="270"/>
      </p:cViewPr>
      <p:guideLst>
        <p:guide orient="horz" pos="2183"/>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FFD8E4"/>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lumMod val="7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bg1"/>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698295968"/>
        <c:axId val="1698292160"/>
      </c:barChart>
      <c:catAx>
        <c:axId val="169829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698292160"/>
        <c:crosses val="autoZero"/>
        <c:auto val="1"/>
        <c:lblAlgn val="ctr"/>
        <c:lblOffset val="100"/>
        <c:noMultiLvlLbl val="0"/>
      </c:catAx>
      <c:valAx>
        <c:axId val="169829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6982959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27D28-6175-4565-B27D-24C28BCDB28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EA569-098B-4903-8F47-1D3651256D5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9AD81-5083-43F8-8CC1-288713D1F53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A09945-3261-4641-A9C6-B231A17CCF5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315"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133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895C5D71-ED73-4D31-B45A-71B4EFE8516D}"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3909F0-2882-4FB8-ABBD-9AF725B227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206D0-5794-415F-BE82-0910CEBC407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11053" y="2393525"/>
            <a:ext cx="3852280" cy="2792002"/>
          </a:xfrm>
          <a:custGeom>
            <a:avLst/>
            <a:gdLst>
              <a:gd name="connsiteX0" fmla="*/ 0 w 3852280"/>
              <a:gd name="connsiteY0" fmla="*/ 0 h 2792002"/>
              <a:gd name="connsiteX1" fmla="*/ 3852280 w 3852280"/>
              <a:gd name="connsiteY1" fmla="*/ 0 h 2792002"/>
              <a:gd name="connsiteX2" fmla="*/ 3852280 w 3852280"/>
              <a:gd name="connsiteY2" fmla="*/ 2792002 h 2792002"/>
              <a:gd name="connsiteX3" fmla="*/ 0 w 3852280"/>
              <a:gd name="connsiteY3" fmla="*/ 2792002 h 2792002"/>
            </a:gdLst>
            <a:ahLst/>
            <a:cxnLst>
              <a:cxn ang="0">
                <a:pos x="connsiteX0" y="connsiteY0"/>
              </a:cxn>
              <a:cxn ang="0">
                <a:pos x="connsiteX1" y="connsiteY1"/>
              </a:cxn>
              <a:cxn ang="0">
                <a:pos x="connsiteX2" y="connsiteY2"/>
              </a:cxn>
              <a:cxn ang="0">
                <a:pos x="connsiteX3" y="connsiteY3"/>
              </a:cxn>
            </a:cxnLst>
            <a:rect l="l" t="t" r="r" b="b"/>
            <a:pathLst>
              <a:path w="3852280" h="2792002">
                <a:moveTo>
                  <a:pt x="0" y="0"/>
                </a:moveTo>
                <a:lnTo>
                  <a:pt x="3852280" y="0"/>
                </a:lnTo>
                <a:lnTo>
                  <a:pt x="3852280" y="2792002"/>
                </a:lnTo>
                <a:lnTo>
                  <a:pt x="0" y="2792002"/>
                </a:lnTo>
                <a:close/>
              </a:path>
            </a:pathLst>
          </a:custGeom>
          <a:ln w="28575">
            <a:solidFill>
              <a:schemeClr val="accent5"/>
            </a:solidFill>
          </a:ln>
        </p:spPr>
        <p:txBody>
          <a:bodyPr wrap="square">
            <a:noAutofit/>
          </a:bodyPr>
          <a:lstStyle/>
          <a:p>
            <a:endParaRPr lang="zh-CN" altLang="en-US" dirty="0"/>
          </a:p>
        </p:txBody>
      </p:sp>
      <p:sp>
        <p:nvSpPr>
          <p:cNvPr id="13" name="图片占位符 12"/>
          <p:cNvSpPr>
            <a:spLocks noGrp="1"/>
          </p:cNvSpPr>
          <p:nvPr>
            <p:ph type="pic" sz="quarter" idx="11"/>
          </p:nvPr>
        </p:nvSpPr>
        <p:spPr>
          <a:xfrm>
            <a:off x="5716499" y="4133861"/>
            <a:ext cx="1451041" cy="1051665"/>
          </a:xfrm>
          <a:custGeom>
            <a:avLst/>
            <a:gdLst>
              <a:gd name="connsiteX0" fmla="*/ 0 w 1451041"/>
              <a:gd name="connsiteY0" fmla="*/ 0 h 1051665"/>
              <a:gd name="connsiteX1" fmla="*/ 1451041 w 1451041"/>
              <a:gd name="connsiteY1" fmla="*/ 0 h 1051665"/>
              <a:gd name="connsiteX2" fmla="*/ 1451041 w 1451041"/>
              <a:gd name="connsiteY2" fmla="*/ 1051665 h 1051665"/>
              <a:gd name="connsiteX3" fmla="*/ 0 w 1451041"/>
              <a:gd name="connsiteY3" fmla="*/ 1051665 h 1051665"/>
            </a:gdLst>
            <a:ahLst/>
            <a:cxnLst>
              <a:cxn ang="0">
                <a:pos x="connsiteX0" y="connsiteY0"/>
              </a:cxn>
              <a:cxn ang="0">
                <a:pos x="connsiteX1" y="connsiteY1"/>
              </a:cxn>
              <a:cxn ang="0">
                <a:pos x="connsiteX2" y="connsiteY2"/>
              </a:cxn>
              <a:cxn ang="0">
                <a:pos x="connsiteX3" y="connsiteY3"/>
              </a:cxn>
            </a:cxnLst>
            <a:rect l="l" t="t" r="r" b="b"/>
            <a:pathLst>
              <a:path w="1451041" h="1051665">
                <a:moveTo>
                  <a:pt x="0" y="0"/>
                </a:moveTo>
                <a:lnTo>
                  <a:pt x="1451041" y="0"/>
                </a:lnTo>
                <a:lnTo>
                  <a:pt x="1451041" y="1051665"/>
                </a:lnTo>
                <a:lnTo>
                  <a:pt x="0" y="1051665"/>
                </a:lnTo>
                <a:close/>
              </a:path>
            </a:pathLst>
          </a:custGeom>
          <a:ln w="28575">
            <a:solidFill>
              <a:schemeClr val="accent5"/>
            </a:solidFill>
          </a:ln>
        </p:spPr>
        <p:txBody>
          <a:bodyPr wrap="square">
            <a:noAutofit/>
          </a:bodyPr>
          <a:lstStyle/>
          <a:p>
            <a:endParaRPr lang="zh-CN" altLang="en-US" dirty="0"/>
          </a:p>
        </p:txBody>
      </p:sp>
      <p:sp>
        <p:nvSpPr>
          <p:cNvPr id="14" name="图片占位符 13"/>
          <p:cNvSpPr>
            <a:spLocks noGrp="1"/>
          </p:cNvSpPr>
          <p:nvPr>
            <p:ph type="pic" sz="quarter" idx="12"/>
          </p:nvPr>
        </p:nvSpPr>
        <p:spPr>
          <a:xfrm>
            <a:off x="7520705" y="4133861"/>
            <a:ext cx="1451041" cy="1051665"/>
          </a:xfrm>
          <a:custGeom>
            <a:avLst/>
            <a:gdLst>
              <a:gd name="connsiteX0" fmla="*/ 0 w 1451041"/>
              <a:gd name="connsiteY0" fmla="*/ 0 h 1051665"/>
              <a:gd name="connsiteX1" fmla="*/ 1451041 w 1451041"/>
              <a:gd name="connsiteY1" fmla="*/ 0 h 1051665"/>
              <a:gd name="connsiteX2" fmla="*/ 1451041 w 1451041"/>
              <a:gd name="connsiteY2" fmla="*/ 1051665 h 1051665"/>
              <a:gd name="connsiteX3" fmla="*/ 0 w 1451041"/>
              <a:gd name="connsiteY3" fmla="*/ 1051665 h 1051665"/>
            </a:gdLst>
            <a:ahLst/>
            <a:cxnLst>
              <a:cxn ang="0">
                <a:pos x="connsiteX0" y="connsiteY0"/>
              </a:cxn>
              <a:cxn ang="0">
                <a:pos x="connsiteX1" y="connsiteY1"/>
              </a:cxn>
              <a:cxn ang="0">
                <a:pos x="connsiteX2" y="connsiteY2"/>
              </a:cxn>
              <a:cxn ang="0">
                <a:pos x="connsiteX3" y="connsiteY3"/>
              </a:cxn>
            </a:cxnLst>
            <a:rect l="l" t="t" r="r" b="b"/>
            <a:pathLst>
              <a:path w="1451041" h="1051665">
                <a:moveTo>
                  <a:pt x="0" y="0"/>
                </a:moveTo>
                <a:lnTo>
                  <a:pt x="1451041" y="0"/>
                </a:lnTo>
                <a:lnTo>
                  <a:pt x="1451041" y="1051665"/>
                </a:lnTo>
                <a:lnTo>
                  <a:pt x="0" y="1051665"/>
                </a:lnTo>
                <a:close/>
              </a:path>
            </a:pathLst>
          </a:custGeom>
          <a:ln w="28575">
            <a:solidFill>
              <a:schemeClr val="accent5"/>
            </a:solidFill>
          </a:ln>
        </p:spPr>
        <p:txBody>
          <a:bodyPr wrap="square">
            <a:noAutofit/>
          </a:bodyPr>
          <a:lstStyle/>
          <a:p>
            <a:endParaRPr lang="zh-CN" altLang="en-US" dirty="0"/>
          </a:p>
        </p:txBody>
      </p:sp>
      <p:sp>
        <p:nvSpPr>
          <p:cNvPr id="15" name="图片占位符 14"/>
          <p:cNvSpPr>
            <a:spLocks noGrp="1"/>
          </p:cNvSpPr>
          <p:nvPr>
            <p:ph type="pic" sz="quarter" idx="13"/>
          </p:nvPr>
        </p:nvSpPr>
        <p:spPr>
          <a:xfrm>
            <a:off x="9324910" y="4133861"/>
            <a:ext cx="1451041" cy="1051665"/>
          </a:xfrm>
          <a:custGeom>
            <a:avLst/>
            <a:gdLst>
              <a:gd name="connsiteX0" fmla="*/ 0 w 1451041"/>
              <a:gd name="connsiteY0" fmla="*/ 0 h 1051665"/>
              <a:gd name="connsiteX1" fmla="*/ 1451041 w 1451041"/>
              <a:gd name="connsiteY1" fmla="*/ 0 h 1051665"/>
              <a:gd name="connsiteX2" fmla="*/ 1451041 w 1451041"/>
              <a:gd name="connsiteY2" fmla="*/ 1051665 h 1051665"/>
              <a:gd name="connsiteX3" fmla="*/ 0 w 1451041"/>
              <a:gd name="connsiteY3" fmla="*/ 1051665 h 1051665"/>
            </a:gdLst>
            <a:ahLst/>
            <a:cxnLst>
              <a:cxn ang="0">
                <a:pos x="connsiteX0" y="connsiteY0"/>
              </a:cxn>
              <a:cxn ang="0">
                <a:pos x="connsiteX1" y="connsiteY1"/>
              </a:cxn>
              <a:cxn ang="0">
                <a:pos x="connsiteX2" y="connsiteY2"/>
              </a:cxn>
              <a:cxn ang="0">
                <a:pos x="connsiteX3" y="connsiteY3"/>
              </a:cxn>
            </a:cxnLst>
            <a:rect l="l" t="t" r="r" b="b"/>
            <a:pathLst>
              <a:path w="1451041" h="1051665">
                <a:moveTo>
                  <a:pt x="0" y="0"/>
                </a:moveTo>
                <a:lnTo>
                  <a:pt x="1451041" y="0"/>
                </a:lnTo>
                <a:lnTo>
                  <a:pt x="1451041" y="1051665"/>
                </a:lnTo>
                <a:lnTo>
                  <a:pt x="0" y="1051665"/>
                </a:lnTo>
                <a:close/>
              </a:path>
            </a:pathLst>
          </a:custGeom>
          <a:ln w="28575">
            <a:solidFill>
              <a:schemeClr val="accent5"/>
            </a:solidFill>
          </a:ln>
        </p:spPr>
        <p:txBody>
          <a:bodyPr wrap="square">
            <a:noAutofit/>
          </a:bodyPr>
          <a:lstStyle/>
          <a:p>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3909F0-2882-4FB8-ABBD-9AF725B227A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5206D0-5794-415F-BE82-0910CEBC407D}" type="slidenum">
              <a:rPr lang="zh-CN" altLang="en-US" smtClean="0"/>
            </a:fld>
            <a:endParaRPr lang="zh-CN" altLang="en-US"/>
          </a:p>
        </p:txBody>
      </p:sp>
      <p:pic>
        <p:nvPicPr>
          <p:cNvPr id="7" name="图片 6" descr="透明背景"/>
          <p:cNvPicPr>
            <a:picLocks noChangeAspect="1"/>
          </p:cNvPicPr>
          <p:nvPr userDrawn="1"/>
        </p:nvPicPr>
        <p:blipFill>
          <a:blip r:embed="rId15"/>
          <a:stretch>
            <a:fillRect/>
          </a:stretch>
        </p:blipFill>
        <p:spPr>
          <a:xfrm>
            <a:off x="11226800" y="6520180"/>
            <a:ext cx="953770" cy="32575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tags" Target="../tags/tag1.xml"/><Relationship Id="rId2" Type="http://schemas.openxmlformats.org/officeDocument/2006/relationships/image" Target="../media/image7.pn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xml"/><Relationship Id="rId2" Type="http://schemas.openxmlformats.org/officeDocument/2006/relationships/image" Target="../media/image9.jpeg"/><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1.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5.png"/><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57384" y="629607"/>
            <a:ext cx="5559510" cy="5741659"/>
          </a:xfrm>
          <a:prstGeom prst="rect">
            <a:avLst/>
          </a:prstGeom>
        </p:spPr>
      </p:pic>
      <p:sp>
        <p:nvSpPr>
          <p:cNvPr id="5" name="文本框 4"/>
          <p:cNvSpPr txBox="1"/>
          <p:nvPr/>
        </p:nvSpPr>
        <p:spPr>
          <a:xfrm>
            <a:off x="5636280" y="1756956"/>
            <a:ext cx="921385" cy="3315510"/>
          </a:xfrm>
          <a:prstGeom prst="rect">
            <a:avLst/>
          </a:prstGeom>
          <a:noFill/>
        </p:spPr>
        <p:txBody>
          <a:bodyPr vert="eaVert" wrap="square" rtlCol="0">
            <a:spAutoFit/>
          </a:bodyPr>
          <a:lstStyle>
            <a:defPPr>
              <a:defRPr lang="zh-CN"/>
            </a:defPPr>
            <a:lvl1pPr algn="ctr">
              <a:defRPr sz="3600">
                <a:solidFill>
                  <a:schemeClr val="accent6">
                    <a:lumMod val="75000"/>
                  </a:schemeClr>
                </a:solidFill>
                <a:latin typeface="汉仪晴空体简" panose="00020600040101010101" pitchFamily="18" charset="-122"/>
                <a:ea typeface="汉仪晴空体简" panose="00020600040101010101" pitchFamily="18" charset="-122"/>
              </a:defRPr>
            </a:lvl1pPr>
          </a:lstStyle>
          <a:p>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毕业</a:t>
            </a:r>
            <a:r>
              <a:rPr lang="en-US" altLang="zh-CN" sz="1800" dirty="0" smtClean="0">
                <a:solidFill>
                  <a:schemeClr val="tx1">
                    <a:lumMod val="75000"/>
                    <a:lumOff val="25000"/>
                  </a:schemeClr>
                </a:solidFill>
                <a:latin typeface="隶书" panose="02010509060101010101" pitchFamily="49" charset="-122"/>
                <a:ea typeface="隶书" panose="02010509060101010101" pitchFamily="49" charset="-122"/>
              </a:rPr>
              <a:t>·</a:t>
            </a:r>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答辩</a:t>
            </a:r>
            <a:endParaRPr lang="zh-CN" altLang="en-US" sz="4800"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7" name="矩形 6"/>
          <p:cNvSpPr/>
          <p:nvPr/>
        </p:nvSpPr>
        <p:spPr>
          <a:xfrm>
            <a:off x="4025902" y="1319212"/>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48150" y="1504949"/>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Rock House Jail">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791200" y="-5651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 presetClass="mediacall" presetSubtype="0" fill="hold" nodeType="afterEffect">
                                  <p:stCondLst>
                                    <p:cond delay="0"/>
                                  </p:stCondLst>
                                  <p:childTnLst>
                                    <p:cmd type="call" cmd="playFrom(0.0)">
                                      <p:cBhvr>
                                        <p:cTn id="24"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10"/>
                </p:tgtEl>
              </p:cMediaNode>
            </p:audio>
          </p:childTnLst>
        </p:cTn>
      </p:par>
    </p:tnLst>
    <p:bldLst>
      <p:bldP spid="5" grpId="0"/>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5184" y="1114425"/>
            <a:ext cx="4647377" cy="4799641"/>
            <a:chOff x="3057384" y="629607"/>
            <a:chExt cx="5559510" cy="5741659"/>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57384" y="629607"/>
              <a:ext cx="5559510" cy="5741659"/>
            </a:xfrm>
            <a:prstGeom prst="rect">
              <a:avLst/>
            </a:prstGeom>
          </p:spPr>
        </p:pic>
        <p:sp>
          <p:nvSpPr>
            <p:cNvPr id="7" name="矩形 6"/>
            <p:cNvSpPr/>
            <p:nvPr/>
          </p:nvSpPr>
          <p:spPr>
            <a:xfrm>
              <a:off x="4873626" y="1333500"/>
              <a:ext cx="1939301" cy="3819525"/>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143690" y="1571219"/>
              <a:ext cx="1939301" cy="3819525"/>
            </a:xfrm>
            <a:prstGeom prst="rect">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463319" y="1571219"/>
              <a:ext cx="1104550" cy="3315511"/>
            </a:xfrm>
            <a:prstGeom prst="rect">
              <a:avLst/>
            </a:prstGeom>
            <a:noFill/>
          </p:spPr>
          <p:txBody>
            <a:bodyPr vert="eaVert" wrap="square" rtlCol="0">
              <a:spAutoFit/>
            </a:bodyPr>
            <a:lstStyle>
              <a:defPPr>
                <a:defRPr lang="zh-CN"/>
              </a:defPPr>
              <a:lvl1pPr algn="ctr">
                <a:defRPr sz="3600">
                  <a:solidFill>
                    <a:schemeClr val="accent6">
                      <a:lumMod val="75000"/>
                    </a:schemeClr>
                  </a:solidFill>
                  <a:latin typeface="汉仪晴空体简" panose="00020600040101010101" pitchFamily="18" charset="-122"/>
                  <a:ea typeface="汉仪晴空体简" panose="00020600040101010101" pitchFamily="18" charset="-122"/>
                </a:defRPr>
              </a:lvl1pPr>
            </a:lstStyle>
            <a:p>
              <a:r>
                <a:rPr lang="zh-CN" altLang="en-US" sz="4800" dirty="0">
                  <a:solidFill>
                    <a:schemeClr val="tx1">
                      <a:lumMod val="75000"/>
                      <a:lumOff val="25000"/>
                    </a:schemeClr>
                  </a:solidFill>
                  <a:latin typeface="隶书" panose="02010509060101010101" pitchFamily="49" charset="-122"/>
                  <a:ea typeface="隶书" panose="02010509060101010101" pitchFamily="49" charset="-122"/>
                </a:rPr>
                <a:t>目录</a:t>
              </a:r>
              <a:endParaRPr lang="zh-CN" altLang="en-US" sz="4800" dirty="0">
                <a:solidFill>
                  <a:schemeClr val="tx1">
                    <a:lumMod val="75000"/>
                    <a:lumOff val="25000"/>
                  </a:schemeClr>
                </a:solidFill>
                <a:latin typeface="隶书" panose="02010509060101010101" pitchFamily="49" charset="-122"/>
                <a:ea typeface="隶书" panose="02010509060101010101" pitchFamily="49" charset="-122"/>
              </a:endParaRPr>
            </a:p>
          </p:txBody>
        </p:sp>
      </p:grpSp>
      <p:grpSp>
        <p:nvGrpSpPr>
          <p:cNvPr id="9" name="组合 8"/>
          <p:cNvGrpSpPr/>
          <p:nvPr/>
        </p:nvGrpSpPr>
        <p:grpSpPr>
          <a:xfrm>
            <a:off x="6096000" y="1501439"/>
            <a:ext cx="4158400" cy="693019"/>
            <a:chOff x="6854761" y="2270051"/>
            <a:chExt cx="4158400" cy="693019"/>
          </a:xfrm>
        </p:grpSpPr>
        <p:sp>
          <p:nvSpPr>
            <p:cNvPr id="10" name="íšḻiḑé"/>
            <p:cNvSpPr/>
            <p:nvPr/>
          </p:nvSpPr>
          <p:spPr>
            <a:xfrm>
              <a:off x="6854761" y="2377440"/>
              <a:ext cx="602798" cy="5190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dirty="0"/>
                <a:t>01</a:t>
              </a:r>
              <a:endParaRPr lang="en-US" sz="2000" b="1" dirty="0"/>
            </a:p>
          </p:txBody>
        </p:sp>
        <p:sp>
          <p:nvSpPr>
            <p:cNvPr id="11" name="矩形 10"/>
            <p:cNvSpPr/>
            <p:nvPr/>
          </p:nvSpPr>
          <p:spPr>
            <a:xfrm>
              <a:off x="7619578" y="2616821"/>
              <a:ext cx="3393583" cy="346249"/>
            </a:xfrm>
            <a:prstGeom prst="rect">
              <a:avLst/>
            </a:prstGeom>
          </p:spPr>
          <p:txBody>
            <a:bodyPr wrap="square">
              <a:spAutoFit/>
            </a:bodyPr>
            <a:lstStyle/>
            <a:p>
              <a:pPr>
                <a:lnSpc>
                  <a:spcPct val="150000"/>
                </a:lnSpc>
              </a:pPr>
              <a:r>
                <a:rPr lang="zh-CN" altLang="en-US" sz="1100" dirty="0">
                  <a:latin typeface="隶书" panose="02010509060101010101" pitchFamily="49" charset="-122"/>
                  <a:ea typeface="隶书" panose="02010509060101010101" pitchFamily="49" charset="-122"/>
                </a:rPr>
                <a:t>点击此处添加内容点击此处添此处添加标题内容 </a:t>
              </a:r>
              <a:endParaRPr lang="zh-CN" altLang="zh-CN" sz="1100" dirty="0">
                <a:latin typeface="隶书" panose="02010509060101010101" pitchFamily="49" charset="-122"/>
                <a:ea typeface="隶书" panose="02010509060101010101" pitchFamily="49" charset="-122"/>
              </a:endParaRPr>
            </a:p>
          </p:txBody>
        </p:sp>
        <p:sp>
          <p:nvSpPr>
            <p:cNvPr id="12" name="文本框 5"/>
            <p:cNvSpPr txBox="1">
              <a:spLocks noChangeArrowheads="1"/>
            </p:cNvSpPr>
            <p:nvPr/>
          </p:nvSpPr>
          <p:spPr bwMode="auto">
            <a:xfrm>
              <a:off x="7619578" y="2270051"/>
              <a:ext cx="22048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b="1" dirty="0" smtClean="0">
                  <a:latin typeface="隶书" panose="02010509060101010101" pitchFamily="49" charset="-122"/>
                  <a:ea typeface="隶书" panose="02010509060101010101" pitchFamily="49" charset="-122"/>
                  <a:sym typeface="宋体" panose="02010600030101010101" pitchFamily="2" charset="-122"/>
                </a:rPr>
                <a:t>点击添加标题</a:t>
              </a:r>
              <a:endParaRPr lang="zh-CN" altLang="en-US" sz="2000" b="1" dirty="0">
                <a:latin typeface="隶书" panose="02010509060101010101" pitchFamily="49" charset="-122"/>
                <a:ea typeface="隶书" panose="02010509060101010101" pitchFamily="49" charset="-122"/>
                <a:sym typeface="宋体" panose="02010600030101010101" pitchFamily="2" charset="-122"/>
              </a:endParaRPr>
            </a:p>
          </p:txBody>
        </p:sp>
      </p:grpSp>
      <p:grpSp>
        <p:nvGrpSpPr>
          <p:cNvPr id="13" name="组合 12"/>
          <p:cNvGrpSpPr/>
          <p:nvPr/>
        </p:nvGrpSpPr>
        <p:grpSpPr>
          <a:xfrm>
            <a:off x="6096000" y="2612429"/>
            <a:ext cx="4158400" cy="693019"/>
            <a:chOff x="6854761" y="2270051"/>
            <a:chExt cx="4158400" cy="693019"/>
          </a:xfrm>
        </p:grpSpPr>
        <p:sp>
          <p:nvSpPr>
            <p:cNvPr id="14" name="íšḻiḑé"/>
            <p:cNvSpPr/>
            <p:nvPr/>
          </p:nvSpPr>
          <p:spPr>
            <a:xfrm>
              <a:off x="6854761" y="2377440"/>
              <a:ext cx="602798" cy="5190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dirty="0" smtClean="0"/>
                <a:t>02</a:t>
              </a:r>
              <a:endParaRPr lang="en-US" sz="2000" b="1" dirty="0"/>
            </a:p>
          </p:txBody>
        </p:sp>
        <p:sp>
          <p:nvSpPr>
            <p:cNvPr id="15" name="矩形 14"/>
            <p:cNvSpPr/>
            <p:nvPr/>
          </p:nvSpPr>
          <p:spPr>
            <a:xfrm>
              <a:off x="7619578" y="2616821"/>
              <a:ext cx="3393583" cy="346249"/>
            </a:xfrm>
            <a:prstGeom prst="rect">
              <a:avLst/>
            </a:prstGeom>
          </p:spPr>
          <p:txBody>
            <a:bodyPr wrap="square">
              <a:spAutoFit/>
            </a:bodyPr>
            <a:lstStyle/>
            <a:p>
              <a:pPr>
                <a:lnSpc>
                  <a:spcPct val="150000"/>
                </a:lnSpc>
              </a:pPr>
              <a:r>
                <a:rPr lang="zh-CN" altLang="en-US" sz="1100" dirty="0">
                  <a:latin typeface="隶书" panose="02010509060101010101" pitchFamily="49" charset="-122"/>
                  <a:ea typeface="隶书" panose="02010509060101010101" pitchFamily="49" charset="-122"/>
                </a:rPr>
                <a:t>点击此处添加内容点击此处添此处添加标题内容 </a:t>
              </a:r>
              <a:endParaRPr lang="zh-CN" altLang="zh-CN" sz="1100" dirty="0">
                <a:latin typeface="隶书" panose="02010509060101010101" pitchFamily="49" charset="-122"/>
                <a:ea typeface="隶书" panose="02010509060101010101" pitchFamily="49" charset="-122"/>
              </a:endParaRPr>
            </a:p>
          </p:txBody>
        </p:sp>
        <p:sp>
          <p:nvSpPr>
            <p:cNvPr id="16" name="文本框 5"/>
            <p:cNvSpPr txBox="1">
              <a:spLocks noChangeArrowheads="1"/>
            </p:cNvSpPr>
            <p:nvPr/>
          </p:nvSpPr>
          <p:spPr bwMode="auto">
            <a:xfrm>
              <a:off x="7619578" y="2270051"/>
              <a:ext cx="22048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b="1" dirty="0" smtClean="0">
                  <a:latin typeface="隶书" panose="02010509060101010101" pitchFamily="49" charset="-122"/>
                  <a:ea typeface="隶书" panose="02010509060101010101" pitchFamily="49" charset="-122"/>
                  <a:sym typeface="宋体" panose="02010600030101010101" pitchFamily="2" charset="-122"/>
                </a:rPr>
                <a:t>点击添加标题</a:t>
              </a:r>
              <a:endParaRPr lang="zh-CN" altLang="en-US" sz="2000" b="1" dirty="0">
                <a:latin typeface="隶书" panose="02010509060101010101" pitchFamily="49" charset="-122"/>
                <a:ea typeface="隶书" panose="02010509060101010101" pitchFamily="49" charset="-122"/>
                <a:sym typeface="宋体" panose="02010600030101010101" pitchFamily="2" charset="-122"/>
              </a:endParaRPr>
            </a:p>
          </p:txBody>
        </p:sp>
      </p:grpSp>
      <p:grpSp>
        <p:nvGrpSpPr>
          <p:cNvPr id="17" name="组合 16"/>
          <p:cNvGrpSpPr/>
          <p:nvPr/>
        </p:nvGrpSpPr>
        <p:grpSpPr>
          <a:xfrm>
            <a:off x="6096000" y="3723419"/>
            <a:ext cx="4158400" cy="693019"/>
            <a:chOff x="6854761" y="2270051"/>
            <a:chExt cx="4158400" cy="693019"/>
          </a:xfrm>
        </p:grpSpPr>
        <p:sp>
          <p:nvSpPr>
            <p:cNvPr id="18" name="íšḻiḑé"/>
            <p:cNvSpPr/>
            <p:nvPr/>
          </p:nvSpPr>
          <p:spPr>
            <a:xfrm>
              <a:off x="6854761" y="2377440"/>
              <a:ext cx="602798" cy="5190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dirty="0" smtClean="0"/>
                <a:t>03</a:t>
              </a:r>
              <a:endParaRPr lang="en-US" sz="2000" b="1" dirty="0"/>
            </a:p>
          </p:txBody>
        </p:sp>
        <p:sp>
          <p:nvSpPr>
            <p:cNvPr id="19" name="矩形 18"/>
            <p:cNvSpPr/>
            <p:nvPr/>
          </p:nvSpPr>
          <p:spPr>
            <a:xfrm>
              <a:off x="7619578" y="2616821"/>
              <a:ext cx="3393583" cy="346249"/>
            </a:xfrm>
            <a:prstGeom prst="rect">
              <a:avLst/>
            </a:prstGeom>
          </p:spPr>
          <p:txBody>
            <a:bodyPr wrap="square">
              <a:spAutoFit/>
            </a:bodyPr>
            <a:lstStyle/>
            <a:p>
              <a:pPr>
                <a:lnSpc>
                  <a:spcPct val="150000"/>
                </a:lnSpc>
              </a:pPr>
              <a:r>
                <a:rPr lang="zh-CN" altLang="en-US" sz="1100" dirty="0">
                  <a:latin typeface="隶书" panose="02010509060101010101" pitchFamily="49" charset="-122"/>
                  <a:ea typeface="隶书" panose="02010509060101010101" pitchFamily="49" charset="-122"/>
                </a:rPr>
                <a:t>点击此处添加内容点击此处添此处添加标题内容 </a:t>
              </a:r>
              <a:endParaRPr lang="zh-CN" altLang="zh-CN" sz="1100" dirty="0">
                <a:latin typeface="隶书" panose="02010509060101010101" pitchFamily="49" charset="-122"/>
                <a:ea typeface="隶书" panose="02010509060101010101" pitchFamily="49" charset="-122"/>
              </a:endParaRPr>
            </a:p>
          </p:txBody>
        </p:sp>
        <p:sp>
          <p:nvSpPr>
            <p:cNvPr id="20" name="文本框 5"/>
            <p:cNvSpPr txBox="1">
              <a:spLocks noChangeArrowheads="1"/>
            </p:cNvSpPr>
            <p:nvPr/>
          </p:nvSpPr>
          <p:spPr bwMode="auto">
            <a:xfrm>
              <a:off x="7619578" y="2270051"/>
              <a:ext cx="22048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b="1" dirty="0" smtClean="0">
                  <a:latin typeface="隶书" panose="02010509060101010101" pitchFamily="49" charset="-122"/>
                  <a:ea typeface="隶书" panose="02010509060101010101" pitchFamily="49" charset="-122"/>
                  <a:sym typeface="宋体" panose="02010600030101010101" pitchFamily="2" charset="-122"/>
                </a:rPr>
                <a:t>点击添加标题</a:t>
              </a:r>
              <a:endParaRPr lang="zh-CN" altLang="en-US" sz="2000" b="1" dirty="0">
                <a:latin typeface="隶书" panose="02010509060101010101" pitchFamily="49" charset="-122"/>
                <a:ea typeface="隶书" panose="02010509060101010101" pitchFamily="49" charset="-122"/>
                <a:sym typeface="宋体" panose="02010600030101010101" pitchFamily="2" charset="-122"/>
              </a:endParaRPr>
            </a:p>
          </p:txBody>
        </p:sp>
      </p:grpSp>
      <p:grpSp>
        <p:nvGrpSpPr>
          <p:cNvPr id="21" name="组合 20"/>
          <p:cNvGrpSpPr/>
          <p:nvPr/>
        </p:nvGrpSpPr>
        <p:grpSpPr>
          <a:xfrm>
            <a:off x="6096000" y="4834410"/>
            <a:ext cx="4158400" cy="693019"/>
            <a:chOff x="6854761" y="2270051"/>
            <a:chExt cx="4158400" cy="693019"/>
          </a:xfrm>
        </p:grpSpPr>
        <p:sp>
          <p:nvSpPr>
            <p:cNvPr id="22" name="íšḻiḑé"/>
            <p:cNvSpPr/>
            <p:nvPr/>
          </p:nvSpPr>
          <p:spPr>
            <a:xfrm>
              <a:off x="6854761" y="2377440"/>
              <a:ext cx="602798" cy="5190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dirty="0" smtClean="0"/>
                <a:t>04</a:t>
              </a:r>
              <a:endParaRPr lang="en-US" sz="2000" b="1" dirty="0"/>
            </a:p>
          </p:txBody>
        </p:sp>
        <p:sp>
          <p:nvSpPr>
            <p:cNvPr id="23" name="矩形 22"/>
            <p:cNvSpPr/>
            <p:nvPr/>
          </p:nvSpPr>
          <p:spPr>
            <a:xfrm>
              <a:off x="7619578" y="2616821"/>
              <a:ext cx="3393583" cy="346249"/>
            </a:xfrm>
            <a:prstGeom prst="rect">
              <a:avLst/>
            </a:prstGeom>
          </p:spPr>
          <p:txBody>
            <a:bodyPr wrap="square">
              <a:spAutoFit/>
            </a:bodyPr>
            <a:lstStyle/>
            <a:p>
              <a:pPr>
                <a:lnSpc>
                  <a:spcPct val="150000"/>
                </a:lnSpc>
              </a:pPr>
              <a:r>
                <a:rPr lang="zh-CN" altLang="en-US" sz="1100" dirty="0">
                  <a:latin typeface="隶书" panose="02010509060101010101" pitchFamily="49" charset="-122"/>
                  <a:ea typeface="隶书" panose="02010509060101010101" pitchFamily="49" charset="-122"/>
                </a:rPr>
                <a:t>点击此处添加内容点击此处添此处添加标题内容 </a:t>
              </a:r>
              <a:endParaRPr lang="zh-CN" altLang="zh-CN" sz="1100" dirty="0">
                <a:latin typeface="隶书" panose="02010509060101010101" pitchFamily="49" charset="-122"/>
                <a:ea typeface="隶书" panose="02010509060101010101" pitchFamily="49" charset="-122"/>
              </a:endParaRPr>
            </a:p>
          </p:txBody>
        </p:sp>
        <p:sp>
          <p:nvSpPr>
            <p:cNvPr id="24" name="文本框 5"/>
            <p:cNvSpPr txBox="1">
              <a:spLocks noChangeArrowheads="1"/>
            </p:cNvSpPr>
            <p:nvPr/>
          </p:nvSpPr>
          <p:spPr bwMode="auto">
            <a:xfrm>
              <a:off x="7619578" y="2270051"/>
              <a:ext cx="22048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b="1" dirty="0" smtClean="0">
                  <a:latin typeface="隶书" panose="02010509060101010101" pitchFamily="49" charset="-122"/>
                  <a:ea typeface="隶书" panose="02010509060101010101" pitchFamily="49" charset="-122"/>
                  <a:sym typeface="宋体" panose="02010600030101010101" pitchFamily="2" charset="-122"/>
                </a:rPr>
                <a:t>点击添加标题</a:t>
              </a:r>
              <a:endParaRPr lang="zh-CN" altLang="en-US" sz="2000" b="1" dirty="0">
                <a:latin typeface="隶书" panose="02010509060101010101" pitchFamily="49" charset="-122"/>
                <a:ea typeface="隶书" panose="02010509060101010101" pitchFamily="49" charset="-122"/>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57384" y="629607"/>
            <a:ext cx="5559510" cy="5741659"/>
          </a:xfrm>
          <a:prstGeom prst="rect">
            <a:avLst/>
          </a:prstGeom>
        </p:spPr>
      </p:pic>
      <p:sp>
        <p:nvSpPr>
          <p:cNvPr id="5" name="文本框 4"/>
          <p:cNvSpPr txBox="1"/>
          <p:nvPr/>
        </p:nvSpPr>
        <p:spPr>
          <a:xfrm>
            <a:off x="5634335" y="1756956"/>
            <a:ext cx="923330" cy="3315510"/>
          </a:xfrm>
          <a:prstGeom prst="rect">
            <a:avLst/>
          </a:prstGeom>
          <a:noFill/>
        </p:spPr>
        <p:txBody>
          <a:bodyPr vert="eaVert" wrap="square" rtlCol="0">
            <a:spAutoFit/>
          </a:bodyPr>
          <a:lstStyle>
            <a:defPPr>
              <a:defRPr lang="zh-CN"/>
            </a:defPPr>
            <a:lvl1pPr algn="ctr">
              <a:defRPr sz="3600">
                <a:solidFill>
                  <a:schemeClr val="accent6">
                    <a:lumMod val="75000"/>
                  </a:schemeClr>
                </a:solidFill>
                <a:latin typeface="汉仪晴空体简" panose="00020600040101010101" pitchFamily="18" charset="-122"/>
                <a:ea typeface="汉仪晴空体简" panose="00020600040101010101" pitchFamily="18" charset="-122"/>
              </a:defRPr>
            </a:lvl1pPr>
          </a:lstStyle>
          <a:p>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添加</a:t>
            </a:r>
            <a:r>
              <a:rPr lang="en-US" altLang="zh-CN" sz="1800" dirty="0" smtClean="0">
                <a:solidFill>
                  <a:schemeClr val="tx1">
                    <a:lumMod val="75000"/>
                    <a:lumOff val="25000"/>
                  </a:schemeClr>
                </a:solidFill>
                <a:latin typeface="隶书" panose="02010509060101010101" pitchFamily="49" charset="-122"/>
                <a:ea typeface="隶书" panose="02010509060101010101" pitchFamily="49" charset="-122"/>
              </a:rPr>
              <a:t>·</a:t>
            </a:r>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标题</a:t>
            </a:r>
            <a:endParaRPr lang="zh-CN" altLang="en-US" sz="4800"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7" name="矩形 6"/>
          <p:cNvSpPr/>
          <p:nvPr/>
        </p:nvSpPr>
        <p:spPr>
          <a:xfrm>
            <a:off x="4025902" y="1319212"/>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48150" y="1504949"/>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8" descr="https://timgsa.baidu.com/timg?image&amp;quality=80&amp;size=b9999_10000&amp;sec=1525342730355&amp;di=b3c26609719d3ccd6850d33b87ec012f&amp;imgtype=0&amp;src=http%3A%2F%2Fimg.alicdn.com%2Fimgextra%2Fi3%2F276390017%2FTB2A2ludkfb_uJkSmLyXXcxoXXa_%2521%2521276390017-0-beehive-scenes.jpg"/>
          <p:cNvPicPr>
            <a:picLocks noChangeAspect="1" noChangeArrowheads="1"/>
          </p:cNvPicPr>
          <p:nvPr/>
        </p:nvPicPr>
        <p:blipFill rotWithShape="1">
          <a:blip r:embed="rId1">
            <a:extLst>
              <a:ext uri="{28A0092B-C50C-407E-A947-70E740481C1C}">
                <a14:useLocalDpi xmlns:a14="http://schemas.microsoft.com/office/drawing/2010/main" val="0"/>
              </a:ext>
            </a:extLst>
          </a:blip>
          <a:srcRect l="19811" t="15782" r="8851" b="9544"/>
          <a:stretch>
            <a:fillRect/>
          </a:stretch>
        </p:blipFill>
        <p:spPr bwMode="auto">
          <a:xfrm>
            <a:off x="1816894" y="2009775"/>
            <a:ext cx="3667125" cy="3838575"/>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5904230" y="2275840"/>
            <a:ext cx="4553585" cy="1039495"/>
          </a:xfrm>
          <a:prstGeom prst="rect">
            <a:avLst/>
          </a:prstGeom>
          <a:solidFill>
            <a:srgbClr val="FFF9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lnSpc>
                <a:spcPct val="150000"/>
              </a:lnSpc>
            </a:pPr>
            <a:endParaRPr lang="zh-CN" altLang="en-US" sz="1400" dirty="0">
              <a:latin typeface="Arial" panose="020B0604020202020204" pitchFamily="34" charset="0"/>
              <a:ea typeface="隶书" panose="02010509060101010101" pitchFamily="49" charset="-122"/>
              <a:sym typeface="Arial" panose="020B0604020202020204" pitchFamily="34" charset="0"/>
            </a:endParaRPr>
          </a:p>
        </p:txBody>
      </p:sp>
      <p:sp>
        <p:nvSpPr>
          <p:cNvPr id="16" name="Content Placeholder 2"/>
          <p:cNvSpPr txBox="1"/>
          <p:nvPr/>
        </p:nvSpPr>
        <p:spPr>
          <a:xfrm>
            <a:off x="5904230" y="3551238"/>
            <a:ext cx="4616648" cy="1845628"/>
          </a:xfrm>
          <a:prstGeom prst="rect">
            <a:avLst/>
          </a:prstGeom>
        </p:spPr>
        <p:txBody>
          <a:bodyPr vert="eaVert"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2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点击添加文本信息点击添加文本信息点击添加文本信息点击添加文本信息点击添加文本信息点击添加文本信息点击添加文本信息点击添加文本信息点击添加文本信息点击添加文本</a:t>
            </a:r>
            <a:r>
              <a:rPr lang="zh-CN" altLang="en-US" sz="1200" dirty="0" smtClean="0">
                <a:latin typeface="隶书" panose="02010509060101010101" pitchFamily="49" charset="-122"/>
                <a:ea typeface="隶书" panose="02010509060101010101" pitchFamily="49" charset="-122"/>
              </a:rPr>
              <a:t>信息</a:t>
            </a:r>
            <a:endParaRPr lang="en-US" altLang="zh-CN" sz="1200" dirty="0">
              <a:latin typeface="隶书" panose="02010509060101010101" pitchFamily="49" charset="-122"/>
              <a:ea typeface="隶书" panose="02010509060101010101" pitchFamily="49" charset="-122"/>
            </a:endParaRPr>
          </a:p>
        </p:txBody>
      </p:sp>
      <p:sp>
        <p:nvSpPr>
          <p:cNvPr id="17" name="Content Placeholder 2"/>
          <p:cNvSpPr txBox="1"/>
          <p:nvPr/>
        </p:nvSpPr>
        <p:spPr>
          <a:xfrm>
            <a:off x="6108065" y="2518410"/>
            <a:ext cx="4145280" cy="51071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914400">
              <a:lnSpc>
                <a:spcPct val="150000"/>
              </a:lnSpc>
            </a:pPr>
            <a:r>
              <a:rPr lang="zh-CN" altLang="en-US" sz="1200" dirty="0">
                <a:solidFill>
                  <a:schemeClr val="tx1">
                    <a:lumMod val="75000"/>
                    <a:lumOff val="25000"/>
                  </a:schemeClr>
                </a:solidFill>
                <a:latin typeface="隶书" panose="02010509060101010101" pitchFamily="49" charset="-122"/>
                <a:ea typeface="隶书" panose="02010509060101010101" pitchFamily="49" charset="-122"/>
              </a:rPr>
              <a:t>点击添加文本信息点击添加文本信息点击添加文本信息点击添加文本信息点击添加文本信息</a:t>
            </a:r>
            <a:endParaRPr lang="zh-CN" altLang="en-US" sz="1200" dirty="0">
              <a:solidFill>
                <a:schemeClr val="tx1">
                  <a:lumMod val="75000"/>
                  <a:lumOff val="25000"/>
                </a:schemeClr>
              </a:solidFill>
              <a:latin typeface="隶书" panose="02010509060101010101" pitchFamily="49" charset="-122"/>
              <a:ea typeface="隶书" panose="02010509060101010101" pitchFamily="49" charset="-122"/>
              <a:sym typeface="+mn-ea"/>
            </a:endParaRPr>
          </a:p>
        </p:txBody>
      </p:sp>
      <p:sp>
        <p:nvSpPr>
          <p:cNvPr id="15" name="TextBox 24"/>
          <p:cNvSpPr txBox="1">
            <a:spLocks noChangeArrowheads="1"/>
          </p:cNvSpPr>
          <p:nvPr/>
        </p:nvSpPr>
        <p:spPr bwMode="auto">
          <a:xfrm>
            <a:off x="991236" y="1724025"/>
            <a:ext cx="615553" cy="263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dirty="0" smtClean="0">
                <a:latin typeface="隶书" panose="02010509060101010101" pitchFamily="49" charset="-122"/>
                <a:ea typeface="隶书" panose="02010509060101010101" pitchFamily="49" charset="-122"/>
                <a:sym typeface="宋体" panose="02010600030101010101" pitchFamily="2" charset="-122"/>
              </a:rPr>
              <a:t>点击添加标题</a:t>
            </a:r>
            <a:endParaRPr lang="zh-CN" altLang="en-US" b="1" dirty="0">
              <a:latin typeface="隶书" panose="02010509060101010101" pitchFamily="49" charset="-122"/>
              <a:ea typeface="隶书" panose="02010509060101010101" pitchFamily="49"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6" grpId="0"/>
      <p:bldP spid="17"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650514" y="1251460"/>
            <a:ext cx="3541486" cy="2540000"/>
          </a:xfrm>
          <a:prstGeom prst="rect">
            <a:avLst/>
          </a:prstGeom>
          <a:solidFill>
            <a:srgbClr val="FF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019379" y="2764707"/>
            <a:ext cx="9028113" cy="3029666"/>
          </a:xfrm>
          <a:prstGeom prst="rect">
            <a:avLst/>
          </a:prstGeom>
          <a:solidFill>
            <a:schemeClr val="bg1"/>
          </a:solidFill>
          <a:ln w="28575">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357467" y="3520113"/>
            <a:ext cx="5355199" cy="1638627"/>
          </a:xfrm>
          <a:prstGeom prst="rect">
            <a:avLst/>
          </a:prstGeom>
          <a:noFill/>
        </p:spPr>
        <p:txBody>
          <a:bodyPr vert="eaVert" wrap="square" lIns="91384" tIns="45693" rIns="91384" bIns="45693" rtlCol="0">
            <a:spAutoFit/>
          </a:bodyPr>
          <a:lstStyle/>
          <a:p>
            <a:pPr algn="just">
              <a:lnSpc>
                <a:spcPct val="200000"/>
              </a:lnSpc>
            </a:pPr>
            <a:r>
              <a:rPr lang="zh-CN" altLang="en-US" sz="1200" dirty="0">
                <a:solidFill>
                  <a:schemeClr val="tx1"/>
                </a:solidFill>
                <a:ea typeface="隶书" panose="02010509060101010101" pitchFamily="49" charset="-122"/>
              </a:rPr>
              <a:t>点击添加文本信息点击添加文本信息点击添加文本信点击添加文本信息点击添加文本信息点击添加文本信息点击添加文本信点击添加文本</a:t>
            </a:r>
            <a:r>
              <a:rPr lang="zh-CN" altLang="en-US" sz="1200" dirty="0" smtClean="0">
                <a:solidFill>
                  <a:schemeClr val="tx1"/>
                </a:solidFill>
                <a:ea typeface="隶书" panose="02010509060101010101" pitchFamily="49" charset="-122"/>
              </a:rPr>
              <a:t>信息点击添加文本信息点击添加文本信息点击添加文本信点击添加文本信息点击添加文本信息点击添加文本信息点击添加文本信点击添加文本信息 </a:t>
            </a:r>
            <a:endParaRPr lang="zh-CN" altLang="en-US" sz="1200" spc="300" dirty="0">
              <a:solidFill>
                <a:schemeClr val="tx1"/>
              </a:solidFill>
              <a:ea typeface="隶书" panose="02010509060101010101" pitchFamily="49" charset="-122"/>
            </a:endParaRPr>
          </a:p>
          <a:p>
            <a:pPr algn="just">
              <a:lnSpc>
                <a:spcPct val="200000"/>
              </a:lnSpc>
            </a:pPr>
            <a:endParaRPr lang="zh-CN" altLang="en-US" sz="1200" spc="300" dirty="0">
              <a:solidFill>
                <a:schemeClr val="tx1"/>
              </a:solidFill>
              <a:ea typeface="隶书" panose="02010509060101010101" pitchFamily="49" charset="-122"/>
            </a:endParaRPr>
          </a:p>
        </p:txBody>
      </p:sp>
      <p:sp>
        <p:nvSpPr>
          <p:cNvPr id="19" name="TextBox 24"/>
          <p:cNvSpPr txBox="1">
            <a:spLocks noChangeArrowheads="1"/>
          </p:cNvSpPr>
          <p:nvPr/>
        </p:nvSpPr>
        <p:spPr bwMode="auto">
          <a:xfrm>
            <a:off x="7083219" y="1537145"/>
            <a:ext cx="29642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dirty="0" smtClean="0">
                <a:latin typeface="隶书" panose="02010509060101010101" pitchFamily="49" charset="-122"/>
                <a:ea typeface="隶书" panose="02010509060101010101" pitchFamily="49" charset="-122"/>
                <a:sym typeface="宋体" panose="02010600030101010101" pitchFamily="2" charset="-122"/>
              </a:rPr>
              <a:t>点击添加标题</a:t>
            </a:r>
            <a:endParaRPr lang="zh-CN" altLang="en-US" sz="3600" b="1" dirty="0">
              <a:latin typeface="隶书" panose="02010509060101010101" pitchFamily="49" charset="-122"/>
              <a:ea typeface="隶书" panose="02010509060101010101" pitchFamily="49" charset="-122"/>
              <a:sym typeface="宋体" panose="02010600030101010101" pitchFamily="2" charset="-122"/>
            </a:endParaRPr>
          </a:p>
        </p:txBody>
      </p:sp>
      <p:pic>
        <p:nvPicPr>
          <p:cNvPr id="8" name="Picture 18" descr="https://timgsa.baidu.com/timg?image&amp;quality=80&amp;size=b9999_10000&amp;sec=1525343137370&amp;di=c561edb69c9a7b02f03d263f8e399198&amp;imgtype=jpg&amp;src=http%3A%2F%2Fimg3.imgtn.bdimg.com%2Fit%2Fu%3D3232055568%2C3142787739%26fm%3D214%26gp%3D0.jpg"/>
          <p:cNvPicPr>
            <a:picLocks noChangeAspect="1" noChangeArrowheads="1"/>
          </p:cNvPicPr>
          <p:nvPr/>
        </p:nvPicPr>
        <p:blipFill rotWithShape="1">
          <a:blip r:embed="rId1">
            <a:extLst>
              <a:ext uri="{28A0092B-C50C-407E-A947-70E740481C1C}">
                <a14:useLocalDpi xmlns:a14="http://schemas.microsoft.com/office/drawing/2010/main" val="0"/>
              </a:ext>
            </a:extLst>
          </a:blip>
          <a:srcRect l="969" t="12757" r="-969" b="646"/>
          <a:stretch>
            <a:fillRect/>
          </a:stretch>
        </p:blipFill>
        <p:spPr bwMode="auto">
          <a:xfrm>
            <a:off x="1402939" y="1537145"/>
            <a:ext cx="3067461" cy="39869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4"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descr="https://timgsa.baidu.com/timg?image&amp;quality=80&amp;size=b9999_10000&amp;sec=1524049922673&amp;di=3e2ce01d78e73987615b89aae45cdf8b&amp;imgtype=0&amp;src=http%3A%2F%2F5b0988e595225.cdn.sohucs.com%2Fimages%2F20170829%2F8b1f7efbf8a84640a9f5dc7f7521efe3.jpe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37740" y="1754747"/>
            <a:ext cx="2158389" cy="2131410"/>
          </a:xfrm>
          <a:prstGeom prst="rect">
            <a:avLst/>
          </a:prstGeom>
          <a:noFill/>
          <a:extLst>
            <a:ext uri="{909E8E84-426E-40DD-AFC4-6F175D3DCCD1}">
              <a14:hiddenFill xmlns:a14="http://schemas.microsoft.com/office/drawing/2010/main">
                <a:solidFill>
                  <a:srgbClr val="FFFFFF"/>
                </a:solidFill>
              </a14:hiddenFill>
            </a:ext>
          </a:extLst>
        </p:spPr>
      </p:pic>
      <p:sp>
        <p:nvSpPr>
          <p:cNvPr id="41" name="矩形 40"/>
          <p:cNvSpPr/>
          <p:nvPr/>
        </p:nvSpPr>
        <p:spPr>
          <a:xfrm>
            <a:off x="737740" y="3886157"/>
            <a:ext cx="2158390" cy="2018987"/>
          </a:xfrm>
          <a:prstGeom prst="rect">
            <a:avLst/>
          </a:prstGeom>
          <a:solidFill>
            <a:srgbClr val="FF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矩形 2"/>
          <p:cNvSpPr/>
          <p:nvPr/>
        </p:nvSpPr>
        <p:spPr>
          <a:xfrm>
            <a:off x="1193344" y="4172375"/>
            <a:ext cx="1325998" cy="1446550"/>
          </a:xfrm>
          <a:prstGeom prst="rect">
            <a:avLst/>
          </a:prstGeom>
        </p:spPr>
        <p:txBody>
          <a:bodyPr wrap="square">
            <a:spAutoFit/>
          </a:bodyPr>
          <a:lstStyle/>
          <a:p>
            <a:pPr>
              <a:spcBef>
                <a:spcPct val="0"/>
              </a:spcBef>
              <a:buFont typeface="Arial" panose="020B0604020202020204" pitchFamily="34" charset="0"/>
              <a:buNone/>
            </a:pPr>
            <a:r>
              <a:rPr lang="zh-CN" altLang="en-US" sz="4400" b="1" dirty="0">
                <a:solidFill>
                  <a:schemeClr val="tx1">
                    <a:lumMod val="75000"/>
                    <a:lumOff val="25000"/>
                  </a:schemeClr>
                </a:solidFill>
                <a:latin typeface="隶书" panose="02010509060101010101" pitchFamily="49" charset="-122"/>
                <a:ea typeface="隶书" panose="02010509060101010101" pitchFamily="49" charset="-122"/>
                <a:cs typeface="Arial" panose="020B0604020202020204" pitchFamily="34" charset="0"/>
              </a:rPr>
              <a:t>添加标题</a:t>
            </a:r>
            <a:endParaRPr lang="zh-CN" altLang="en-US" sz="4400" b="1" dirty="0">
              <a:solidFill>
                <a:schemeClr val="tx1">
                  <a:lumMod val="75000"/>
                  <a:lumOff val="25000"/>
                </a:schemeClr>
              </a:solidFill>
              <a:latin typeface="隶书" panose="02010509060101010101" pitchFamily="49" charset="-122"/>
              <a:ea typeface="隶书" panose="02010509060101010101" pitchFamily="49" charset="-122"/>
              <a:cs typeface="Arial" panose="020B0604020202020204" pitchFamily="34" charset="0"/>
            </a:endParaRPr>
          </a:p>
        </p:txBody>
      </p:sp>
      <p:grpSp>
        <p:nvGrpSpPr>
          <p:cNvPr id="26" name="组合 25"/>
          <p:cNvGrpSpPr/>
          <p:nvPr/>
        </p:nvGrpSpPr>
        <p:grpSpPr>
          <a:xfrm>
            <a:off x="6633935" y="934866"/>
            <a:ext cx="4008796" cy="5380608"/>
            <a:chOff x="852917" y="859109"/>
            <a:chExt cx="4008796" cy="5380608"/>
          </a:xfrm>
        </p:grpSpPr>
        <p:sp>
          <p:nvSpPr>
            <p:cNvPr id="27" name="矩形 26"/>
            <p:cNvSpPr/>
            <p:nvPr/>
          </p:nvSpPr>
          <p:spPr>
            <a:xfrm>
              <a:off x="852917" y="859109"/>
              <a:ext cx="4008796" cy="5380608"/>
            </a:xfrm>
            <a:prstGeom prst="rect">
              <a:avLst/>
            </a:prstGeom>
            <a:solidFill>
              <a:srgbClr val="FF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571750" y="2133600"/>
              <a:ext cx="1665647" cy="1152525"/>
            </a:xfrm>
            <a:prstGeom prst="rect">
              <a:avLst/>
            </a:prstGeom>
            <a:solidFill>
              <a:srgbClr val="FFF5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6964823" y="2415280"/>
            <a:ext cx="3294963" cy="1569660"/>
          </a:xfrm>
          <a:prstGeom prst="rect">
            <a:avLst/>
          </a:prstGeom>
        </p:spPr>
        <p:txBody>
          <a:bodyPr vert="horz" wrap="square">
            <a:spAutoFit/>
          </a:bodyPr>
          <a:lstStyle/>
          <a:p>
            <a:pPr>
              <a:lnSpc>
                <a:spcPct val="200000"/>
              </a:lnSpc>
            </a:pPr>
            <a:r>
              <a:rPr lang="zh-CN" altLang="en-US" sz="1200" dirty="0" smtClean="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dirty="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点击添加文本信息点击添加文本信息点击添加文本信息点击添加文本信息点击添加文本信息</a:t>
            </a:r>
            <a:r>
              <a:rPr lang="zh-CN" altLang="en-US" sz="1200" dirty="0" smtClean="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a:t>
            </a:r>
            <a:endParaRPr kumimoji="1"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5" name="矩形 44"/>
          <p:cNvSpPr/>
          <p:nvPr/>
        </p:nvSpPr>
        <p:spPr>
          <a:xfrm>
            <a:off x="7013182" y="1745376"/>
            <a:ext cx="2749471" cy="523220"/>
          </a:xfrm>
          <a:prstGeom prst="rect">
            <a:avLst/>
          </a:prstGeom>
          <a:noFill/>
        </p:spPr>
        <p:txBody>
          <a:bodyPr vert="horz" wrap="square" rtlCol="0">
            <a:spAutoFit/>
          </a:bodyPr>
          <a:lstStyle/>
          <a:p>
            <a:r>
              <a:rPr lang="zh-CN" altLang="zh-CN" sz="2800" b="1" dirty="0" smtClean="0">
                <a:solidFill>
                  <a:schemeClr val="tx1">
                    <a:lumMod val="75000"/>
                    <a:lumOff val="25000"/>
                  </a:schemeClr>
                </a:solidFill>
                <a:latin typeface="隶书" panose="02010509060101010101" pitchFamily="49" charset="-122"/>
                <a:ea typeface="隶书" panose="02010509060101010101" pitchFamily="49" charset="-122"/>
              </a:rPr>
              <a:t>点击添加标题</a:t>
            </a:r>
            <a:endParaRPr lang="zh-CN" altLang="en-US" sz="2800" b="1"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46" name="矩形 45"/>
          <p:cNvSpPr/>
          <p:nvPr/>
        </p:nvSpPr>
        <p:spPr>
          <a:xfrm>
            <a:off x="7013182" y="4455142"/>
            <a:ext cx="3246604" cy="1200329"/>
          </a:xfrm>
          <a:prstGeom prst="rect">
            <a:avLst/>
          </a:prstGeom>
        </p:spPr>
        <p:txBody>
          <a:bodyPr vert="horz" wrap="square">
            <a:spAutoFit/>
          </a:bodyPr>
          <a:lstStyle/>
          <a:p>
            <a:pPr>
              <a:lnSpc>
                <a:spcPct val="200000"/>
              </a:lnSpc>
            </a:pPr>
            <a:r>
              <a:rPr lang="zh-CN" altLang="en-US" sz="1200" dirty="0" smtClean="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200" dirty="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点击添加文本信息点击添加文本信息点击添加文本信息 </a:t>
            </a:r>
            <a:endParaRPr kumimoji="1"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pic>
        <p:nvPicPr>
          <p:cNvPr id="48" name="图片 47"/>
          <p:cNvPicPr>
            <a:picLocks noChangeAspect="1"/>
          </p:cNvPicPr>
          <p:nvPr/>
        </p:nvPicPr>
        <p:blipFill rotWithShape="1">
          <a:blip r:embed="rId2">
            <a:grayscl/>
            <a:extLst>
              <a:ext uri="{28A0092B-C50C-407E-A947-70E740481C1C}">
                <a14:useLocalDpi xmlns:a14="http://schemas.microsoft.com/office/drawing/2010/main" val="0"/>
              </a:ext>
            </a:extLst>
          </a:blip>
          <a:srcRect l="19503" t="238" r="20996" b="-238"/>
          <a:stretch>
            <a:fillRect/>
          </a:stretch>
        </p:blipFill>
        <p:spPr>
          <a:xfrm>
            <a:off x="3351733" y="1128650"/>
            <a:ext cx="2842072" cy="4776494"/>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down)">
                                      <p:cBhvr>
                                        <p:cTn id="13" dur="500"/>
                                        <p:tgtEl>
                                          <p:spTgt spid="41"/>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4"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down)">
                                      <p:cBhvr>
                                        <p:cTn id="23" dur="500"/>
                                        <p:tgtEl>
                                          <p:spTgt spid="48"/>
                                        </p:tgtEl>
                                      </p:cBhvr>
                                    </p:animEffect>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p:stCondLst>
                              <p:cond delay="3500"/>
                            </p:stCondLst>
                            <p:childTnLst>
                              <p:par>
                                <p:cTn id="29" presetID="22" presetClass="entr" presetSubtype="4"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down)">
                                      <p:cBhvr>
                                        <p:cTn id="31" dur="500"/>
                                        <p:tgtEl>
                                          <p:spTgt spid="44"/>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down)">
                                      <p:cBhvr>
                                        <p:cTn id="35" dur="500"/>
                                        <p:tgtEl>
                                          <p:spTgt spid="46"/>
                                        </p:tgtEl>
                                      </p:cBhvr>
                                    </p:animEffect>
                                  </p:childTnLst>
                                </p:cTn>
                              </p:par>
                            </p:childTnLst>
                          </p:cTn>
                        </p:par>
                        <p:par>
                          <p:cTn id="36" fill="hold">
                            <p:stCondLst>
                              <p:cond delay="4500"/>
                            </p:stCondLst>
                            <p:childTnLst>
                              <p:par>
                                <p:cTn id="37" presetID="22" presetClass="entr" presetSubtype="4"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3" grpId="0"/>
      <p:bldP spid="44"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57384" y="629607"/>
            <a:ext cx="5559510" cy="5741659"/>
          </a:xfrm>
          <a:prstGeom prst="rect">
            <a:avLst/>
          </a:prstGeom>
        </p:spPr>
      </p:pic>
      <p:sp>
        <p:nvSpPr>
          <p:cNvPr id="5" name="文本框 4"/>
          <p:cNvSpPr txBox="1"/>
          <p:nvPr/>
        </p:nvSpPr>
        <p:spPr>
          <a:xfrm>
            <a:off x="5634335" y="1756956"/>
            <a:ext cx="923330" cy="3315510"/>
          </a:xfrm>
          <a:prstGeom prst="rect">
            <a:avLst/>
          </a:prstGeom>
          <a:noFill/>
        </p:spPr>
        <p:txBody>
          <a:bodyPr vert="eaVert" wrap="square" rtlCol="0">
            <a:spAutoFit/>
          </a:bodyPr>
          <a:lstStyle>
            <a:defPPr>
              <a:defRPr lang="zh-CN"/>
            </a:defPPr>
            <a:lvl1pPr algn="ctr">
              <a:defRPr sz="3600">
                <a:solidFill>
                  <a:schemeClr val="accent6">
                    <a:lumMod val="75000"/>
                  </a:schemeClr>
                </a:solidFill>
                <a:latin typeface="汉仪晴空体简" panose="00020600040101010101" pitchFamily="18" charset="-122"/>
                <a:ea typeface="汉仪晴空体简" panose="00020600040101010101" pitchFamily="18" charset="-122"/>
              </a:defRPr>
            </a:lvl1pPr>
          </a:lstStyle>
          <a:p>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添加</a:t>
            </a:r>
            <a:r>
              <a:rPr lang="en-US" altLang="zh-CN" sz="1800" dirty="0" smtClean="0">
                <a:solidFill>
                  <a:schemeClr val="tx1">
                    <a:lumMod val="75000"/>
                    <a:lumOff val="25000"/>
                  </a:schemeClr>
                </a:solidFill>
                <a:latin typeface="隶书" panose="02010509060101010101" pitchFamily="49" charset="-122"/>
                <a:ea typeface="隶书" panose="02010509060101010101" pitchFamily="49" charset="-122"/>
              </a:rPr>
              <a:t>·</a:t>
            </a:r>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标题</a:t>
            </a:r>
            <a:endParaRPr lang="zh-CN" altLang="en-US" sz="4800"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7" name="矩形 6"/>
          <p:cNvSpPr/>
          <p:nvPr/>
        </p:nvSpPr>
        <p:spPr>
          <a:xfrm>
            <a:off x="4025902" y="1319212"/>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48150" y="1504949"/>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18390" y="1016739"/>
            <a:ext cx="5200893" cy="3311259"/>
            <a:chOff x="1040989" y="2381868"/>
            <a:chExt cx="5200893" cy="3441448"/>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40989" y="2381868"/>
              <a:ext cx="5200893" cy="3413086"/>
            </a:xfrm>
            <a:prstGeom prst="rect">
              <a:avLst/>
            </a:prstGeom>
          </p:spPr>
        </p:pic>
        <p:grpSp>
          <p:nvGrpSpPr>
            <p:cNvPr id="12" name="组合 11"/>
            <p:cNvGrpSpPr/>
            <p:nvPr/>
          </p:nvGrpSpPr>
          <p:grpSpPr>
            <a:xfrm>
              <a:off x="1675904" y="2381868"/>
              <a:ext cx="4134265" cy="3441448"/>
              <a:chOff x="1453141" y="1744789"/>
              <a:chExt cx="4134265" cy="3441448"/>
            </a:xfrm>
          </p:grpSpPr>
          <p:sp>
            <p:nvSpPr>
              <p:cNvPr id="8" name="矩形 7"/>
              <p:cNvSpPr/>
              <p:nvPr/>
            </p:nvSpPr>
            <p:spPr>
              <a:xfrm>
                <a:off x="2394603" y="1744789"/>
                <a:ext cx="203200" cy="3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矩形 8"/>
              <p:cNvSpPr/>
              <p:nvPr/>
            </p:nvSpPr>
            <p:spPr>
              <a:xfrm>
                <a:off x="1453141" y="1744789"/>
                <a:ext cx="203200" cy="3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矩形 9"/>
              <p:cNvSpPr/>
              <p:nvPr/>
            </p:nvSpPr>
            <p:spPr>
              <a:xfrm>
                <a:off x="5384206" y="1744789"/>
                <a:ext cx="203200" cy="3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矩形 10"/>
              <p:cNvSpPr/>
              <p:nvPr/>
            </p:nvSpPr>
            <p:spPr>
              <a:xfrm>
                <a:off x="4442744" y="1744789"/>
                <a:ext cx="203200" cy="3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4" name="矩形 13"/>
            <p:cNvSpPr/>
            <p:nvPr/>
          </p:nvSpPr>
          <p:spPr>
            <a:xfrm>
              <a:off x="3641436" y="2381868"/>
              <a:ext cx="203200" cy="3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5" name="品 2"/>
          <p:cNvSpPr>
            <a:spLocks noChangeArrowheads="1"/>
          </p:cNvSpPr>
          <p:nvPr/>
        </p:nvSpPr>
        <p:spPr bwMode="auto">
          <a:xfrm>
            <a:off x="5647784" y="2788734"/>
            <a:ext cx="6026570" cy="3339669"/>
          </a:xfrm>
          <a:prstGeom prst="rect">
            <a:avLst/>
          </a:prstGeom>
          <a:solidFill>
            <a:schemeClr val="bg1"/>
          </a:solidFill>
          <a:ln w="12700">
            <a:solidFill>
              <a:schemeClr val="bg1">
                <a:lumMod val="85000"/>
              </a:schemeClr>
            </a:solidFill>
            <a:bevel/>
          </a:ln>
          <a:effectLst>
            <a:outerShdw blurRad="50800" dist="38100" dir="2700000" algn="tl" rotWithShape="0">
              <a:prstClr val="black">
                <a:alpha val="4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fontAlgn="auto" hangingPunct="1">
              <a:lnSpc>
                <a:spcPct val="100000"/>
              </a:lnSpc>
              <a:spcBef>
                <a:spcPct val="0"/>
              </a:spcBef>
              <a:spcAft>
                <a:spcPts val="0"/>
              </a:spcAft>
              <a:buFont typeface="Arial" panose="020B0604020202020204" pitchFamily="34" charset="0"/>
              <a:buNone/>
              <a:defRPr/>
            </a:pPr>
            <a:endParaRPr lang="zh-CN" altLang="zh-CN"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15"/>
          <p:cNvSpPr>
            <a:spLocks noChangeArrowheads="1"/>
          </p:cNvSpPr>
          <p:nvPr>
            <p:custDataLst>
              <p:tags r:id="rId2"/>
            </p:custDataLst>
          </p:nvPr>
        </p:nvSpPr>
        <p:spPr bwMode="auto">
          <a:xfrm>
            <a:off x="6157027" y="3907076"/>
            <a:ext cx="514787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defTabSz="1216025" eaLnBrk="1" fontAlgn="auto" hangingPunct="1">
              <a:lnSpc>
                <a:spcPct val="200000"/>
              </a:lnSpc>
              <a:spcBef>
                <a:spcPct val="20000"/>
              </a:spcBef>
              <a:spcAft>
                <a:spcPts val="0"/>
              </a:spcAft>
              <a:buFont typeface="Arial" panose="020B0604020202020204" pitchFamily="34" charset="0"/>
              <a:buNone/>
              <a:defRPr/>
            </a:pPr>
            <a:r>
              <a:rPr lang="zh-CN" altLang="en-US" sz="1400" dirty="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400" dirty="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点击添加文本信息点击添加文本信息点击添加文本信息点击添加文本信息点击添加文本信息</a:t>
            </a:r>
            <a:r>
              <a:rPr lang="zh-CN" altLang="en-US" sz="1400" dirty="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a:t>
            </a:r>
            <a:r>
              <a:rPr lang="zh-CN" altLang="en-US" sz="1400" dirty="0" smtClean="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信息</a:t>
            </a:r>
            <a:r>
              <a:rPr lang="zh-CN" altLang="en-US" sz="1400" dirty="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 </a:t>
            </a:r>
            <a:endParaRPr lang="en-US" altLang="zh-CN" sz="1400" dirty="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endParaRPr>
          </a:p>
        </p:txBody>
      </p:sp>
      <p:sp>
        <p:nvSpPr>
          <p:cNvPr id="17" name="12"/>
          <p:cNvSpPr>
            <a:spLocks noChangeArrowheads="1"/>
          </p:cNvSpPr>
          <p:nvPr>
            <p:custDataLst>
              <p:tags r:id="rId3"/>
            </p:custDataLst>
          </p:nvPr>
        </p:nvSpPr>
        <p:spPr bwMode="auto">
          <a:xfrm>
            <a:off x="6219283" y="3303042"/>
            <a:ext cx="436685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b="1" dirty="0">
                <a:solidFill>
                  <a:srgbClr val="FFD8E4"/>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sym typeface="微软雅黑" panose="020B0503020204020204" pitchFamily="34" charset="-122"/>
              </a:rPr>
              <a:t>点击此处添加标题</a:t>
            </a:r>
            <a:endParaRPr lang="zh-CN" altLang="en-US" b="1" dirty="0">
              <a:solidFill>
                <a:srgbClr val="FFD8E4"/>
              </a:solidFill>
              <a:effectLst>
                <a:outerShdw blurRad="38100" dist="38100" dir="2700000" algn="tl">
                  <a:srgbClr val="000000">
                    <a:alpha val="43137"/>
                  </a:srgbClr>
                </a:outerShdw>
              </a:effectLst>
              <a:latin typeface="Calibri" panose="020F0502020204030204" pitchFamily="34" charset="0"/>
              <a:ea typeface="微软雅黑" panose="020B0503020204020204" pitchFamily="34" charset="-122"/>
              <a:sym typeface="宋体" panose="02010600030101010101" pitchFamily="2" charset="-122"/>
            </a:endParaRPr>
          </a:p>
        </p:txBody>
      </p:sp>
      <p:sp>
        <p:nvSpPr>
          <p:cNvPr id="19" name="矩形 18"/>
          <p:cNvSpPr/>
          <p:nvPr/>
        </p:nvSpPr>
        <p:spPr>
          <a:xfrm>
            <a:off x="10769815" y="2402971"/>
            <a:ext cx="771525" cy="771525"/>
          </a:xfrm>
          <a:prstGeom prst="rect">
            <a:avLst/>
          </a:prstGeom>
          <a:solidFill>
            <a:srgbClr val="FF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anim calcmode="lin" valueType="num">
                                      <p:cBhvr>
                                        <p:cTn id="12" dur="500" fill="hold"/>
                                        <p:tgtEl>
                                          <p:spTgt spid="16"/>
                                        </p:tgtEl>
                                        <p:attrNameLst>
                                          <p:attrName>ppt_x</p:attrName>
                                        </p:attrNameLst>
                                      </p:cBhvr>
                                      <p:tavLst>
                                        <p:tav tm="0">
                                          <p:val>
                                            <p:strVal val="#ppt_x"/>
                                          </p:val>
                                        </p:tav>
                                        <p:tav tm="100000">
                                          <p:val>
                                            <p:strVal val="#ppt_x"/>
                                          </p:val>
                                        </p:tav>
                                      </p:tavLst>
                                    </p:anim>
                                    <p:anim calcmode="lin" valueType="num">
                                      <p:cBhvr>
                                        <p:cTn id="13" dur="5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00"/>
                                        <p:tgtEl>
                                          <p:spTgt spid="15"/>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557486" y="3690257"/>
            <a:ext cx="7213600" cy="2579914"/>
          </a:xfrm>
          <a:prstGeom prst="rect">
            <a:avLst/>
          </a:prstGeom>
          <a:solidFill>
            <a:srgbClr val="FF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4" name="Picture 14" descr="粉色"/>
          <p:cNvPicPr>
            <a:picLocks noChangeAspect="1" noChangeArrowheads="1"/>
          </p:cNvPicPr>
          <p:nvPr/>
        </p:nvPicPr>
        <p:blipFill rotWithShape="1">
          <a:blip r:embed="rId2">
            <a:extLst>
              <a:ext uri="{28A0092B-C50C-407E-A947-70E740481C1C}">
                <a14:useLocalDpi xmlns:a14="http://schemas.microsoft.com/office/drawing/2010/main" val="0"/>
              </a:ext>
            </a:extLst>
          </a:blip>
          <a:srcRect b="12212"/>
          <a:stretch>
            <a:fillRect/>
          </a:stretch>
        </p:blipFill>
        <p:spPr bwMode="auto">
          <a:xfrm>
            <a:off x="1088279" y="886570"/>
            <a:ext cx="4217644" cy="538360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组合 6"/>
          <p:cNvGrpSpPr/>
          <p:nvPr/>
        </p:nvGrpSpPr>
        <p:grpSpPr>
          <a:xfrm>
            <a:off x="6016260" y="1262252"/>
            <a:ext cx="4627484" cy="1721203"/>
            <a:chOff x="754603" y="3649903"/>
            <a:chExt cx="3580827" cy="1721203"/>
          </a:xfrm>
        </p:grpSpPr>
        <p:grpSp>
          <p:nvGrpSpPr>
            <p:cNvPr id="8" name="组合 7"/>
            <p:cNvGrpSpPr/>
            <p:nvPr/>
          </p:nvGrpSpPr>
          <p:grpSpPr>
            <a:xfrm>
              <a:off x="1482694" y="3649903"/>
              <a:ext cx="2124644" cy="523220"/>
              <a:chOff x="1182871" y="3882131"/>
              <a:chExt cx="2604553" cy="523220"/>
            </a:xfrm>
          </p:grpSpPr>
          <p:sp>
            <p:nvSpPr>
              <p:cNvPr id="10" name="矩形 9"/>
              <p:cNvSpPr/>
              <p:nvPr/>
            </p:nvSpPr>
            <p:spPr>
              <a:xfrm>
                <a:off x="1182871" y="3882131"/>
                <a:ext cx="2604553" cy="523220"/>
              </a:xfrm>
              <a:prstGeom prst="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PA_库_文本框 5"/>
              <p:cNvSpPr txBox="1"/>
              <p:nvPr>
                <p:custDataLst>
                  <p:tags r:id="rId3"/>
                </p:custDataLst>
              </p:nvPr>
            </p:nvSpPr>
            <p:spPr>
              <a:xfrm>
                <a:off x="1491601" y="3882131"/>
                <a:ext cx="1987095" cy="523220"/>
              </a:xfrm>
              <a:prstGeom prst="rect">
                <a:avLst/>
              </a:prstGeom>
              <a:noFill/>
            </p:spPr>
            <p:txBody>
              <a:bodyPr wrap="none" rtlCol="0">
                <a:spAutoFit/>
              </a:bodyPr>
              <a:lstStyle/>
              <a:p>
                <a:pPr algn="ctr"/>
                <a:r>
                  <a:rPr lang="zh-CN" altLang="en-US" sz="2800" dirty="0">
                    <a:latin typeface="隶书" panose="02010509060101010101" pitchFamily="49" charset="-122"/>
                    <a:ea typeface="隶书" panose="02010509060101010101" pitchFamily="49" charset="-122"/>
                  </a:rPr>
                  <a:t>添加标题</a:t>
                </a:r>
                <a:endParaRPr lang="zh-CN" altLang="en-US" sz="2800" dirty="0">
                  <a:latin typeface="隶书" panose="02010509060101010101" pitchFamily="49" charset="-122"/>
                  <a:ea typeface="隶书" panose="02010509060101010101" pitchFamily="49" charset="-122"/>
                </a:endParaRPr>
              </a:p>
            </p:txBody>
          </p:sp>
        </p:grpSp>
        <p:sp>
          <p:nvSpPr>
            <p:cNvPr id="9" name="矩形 39"/>
            <p:cNvSpPr>
              <a:spLocks noChangeArrowheads="1"/>
            </p:cNvSpPr>
            <p:nvPr/>
          </p:nvSpPr>
          <p:spPr bwMode="auto">
            <a:xfrm>
              <a:off x="754603" y="4359739"/>
              <a:ext cx="3580827" cy="101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29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a:lnSpc>
                  <a:spcPct val="150000"/>
                </a:lnSpc>
                <a:buNone/>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单击此处添加段落文本单击此处添加段落文本单击此处添加段落文本单击此处添加段落文本单击此处添加段落文本单击此处添加段落</a:t>
              </a:r>
              <a:r>
                <a:rPr lang="zh-CN" altLang="en-US" sz="1400" dirty="0" smtClean="0">
                  <a:solidFill>
                    <a:srgbClr val="080808"/>
                  </a:solidFill>
                  <a:latin typeface="隶书" panose="02010509060101010101" pitchFamily="49" charset="-122"/>
                  <a:ea typeface="隶书" panose="02010509060101010101" pitchFamily="49" charset="-122"/>
                  <a:cs typeface="宋体" panose="02010600030101010101" pitchFamily="2" charset="-122"/>
                </a:rPr>
                <a:t>文本</a:t>
              </a:r>
              <a:endPar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graphicFrame>
        <p:nvGraphicFramePr>
          <p:cNvPr id="17" name="图表 16"/>
          <p:cNvGraphicFramePr/>
          <p:nvPr/>
        </p:nvGraphicFramePr>
        <p:xfrm>
          <a:off x="5510645" y="3690257"/>
          <a:ext cx="5638711" cy="23495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1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2400300" cy="6858000"/>
          </a:xfrm>
          <a:prstGeom prst="rect">
            <a:avLst/>
          </a:prstGeom>
          <a:solidFill>
            <a:srgbClr val="FF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icture 4" descr="http://img.hb.aicdn.com/8b020ffef1f17caadb11e770a2c6934ac40dc54c7186-Nr6zWm"/>
          <p:cNvPicPr>
            <a:picLocks noChangeAspect="1" noChangeArrowheads="1"/>
          </p:cNvPicPr>
          <p:nvPr/>
        </p:nvPicPr>
        <p:blipFill rotWithShape="1">
          <a:blip r:embed="rId1">
            <a:extLst>
              <a:ext uri="{28A0092B-C50C-407E-A947-70E740481C1C}">
                <a14:useLocalDpi xmlns:a14="http://schemas.microsoft.com/office/drawing/2010/main" val="0"/>
              </a:ext>
            </a:extLst>
          </a:blip>
          <a:srcRect l="13401" r="16554"/>
          <a:stretch>
            <a:fillRect/>
          </a:stretch>
        </p:blipFill>
        <p:spPr bwMode="auto">
          <a:xfrm>
            <a:off x="4253943" y="1537062"/>
            <a:ext cx="2962275" cy="42291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img.hb.aicdn.com/c8b4081e0957f314f08a81ffa40d0cdf8cab99e18f2a-8wsqa9"/>
          <p:cNvPicPr>
            <a:picLocks noChangeAspect="1" noChangeArrowheads="1"/>
          </p:cNvPicPr>
          <p:nvPr/>
        </p:nvPicPr>
        <p:blipFill rotWithShape="1">
          <a:blip r:embed="rId2">
            <a:extLst>
              <a:ext uri="{28A0092B-C50C-407E-A947-70E740481C1C}">
                <a14:useLocalDpi xmlns:a14="http://schemas.microsoft.com/office/drawing/2010/main" val="0"/>
              </a:ext>
            </a:extLst>
          </a:blip>
          <a:srcRect l="13964" r="15992"/>
          <a:stretch>
            <a:fillRect/>
          </a:stretch>
        </p:blipFill>
        <p:spPr bwMode="auto">
          <a:xfrm>
            <a:off x="1015443" y="1537062"/>
            <a:ext cx="2962275" cy="422910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组合 26"/>
          <p:cNvGrpSpPr/>
          <p:nvPr/>
        </p:nvGrpSpPr>
        <p:grpSpPr>
          <a:xfrm>
            <a:off x="6794360" y="4545638"/>
            <a:ext cx="4484914" cy="691902"/>
            <a:chOff x="6836229" y="2278268"/>
            <a:chExt cx="4484914" cy="691902"/>
          </a:xfrm>
        </p:grpSpPr>
        <p:sp>
          <p:nvSpPr>
            <p:cNvPr id="8" name="íšḻiḑé"/>
            <p:cNvSpPr/>
            <p:nvPr/>
          </p:nvSpPr>
          <p:spPr>
            <a:xfrm>
              <a:off x="6836229" y="2377440"/>
              <a:ext cx="733400" cy="5190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dirty="0">
                  <a:solidFill>
                    <a:schemeClr val="tx1">
                      <a:lumMod val="65000"/>
                      <a:lumOff val="35000"/>
                    </a:schemeClr>
                  </a:solidFill>
                </a:rPr>
                <a:t>03</a:t>
              </a:r>
              <a:endParaRPr lang="en-US" sz="2000" b="1" dirty="0">
                <a:solidFill>
                  <a:schemeClr val="tx1">
                    <a:lumMod val="65000"/>
                    <a:lumOff val="35000"/>
                  </a:schemeClr>
                </a:solidFill>
              </a:endParaRPr>
            </a:p>
          </p:txBody>
        </p:sp>
        <p:sp>
          <p:nvSpPr>
            <p:cNvPr id="25" name="矩形 24"/>
            <p:cNvSpPr/>
            <p:nvPr/>
          </p:nvSpPr>
          <p:spPr>
            <a:xfrm>
              <a:off x="7715491" y="2600838"/>
              <a:ext cx="3605652" cy="369332"/>
            </a:xfrm>
            <a:prstGeom prst="rect">
              <a:avLst/>
            </a:prstGeom>
          </p:spPr>
          <p:txBody>
            <a:bodyPr wrap="square">
              <a:spAutoFit/>
            </a:bodyPr>
            <a:lstStyle/>
            <a:p>
              <a:pPr>
                <a:lnSpc>
                  <a:spcPct val="150000"/>
                </a:lnSpc>
              </a:pPr>
              <a:r>
                <a:rPr lang="zh-CN" altLang="en-US" sz="1200" dirty="0">
                  <a:latin typeface="隶书" panose="02010509060101010101" pitchFamily="49" charset="-122"/>
                  <a:ea typeface="隶书" panose="02010509060101010101" pitchFamily="49" charset="-122"/>
                </a:rPr>
                <a:t>点击此处添加内容点击此处添此处添加标题内容 </a:t>
              </a:r>
              <a:endParaRPr lang="zh-CN" altLang="zh-CN" sz="1200" dirty="0">
                <a:latin typeface="隶书" panose="02010509060101010101" pitchFamily="49" charset="-122"/>
                <a:ea typeface="隶书" panose="02010509060101010101" pitchFamily="49" charset="-122"/>
              </a:endParaRPr>
            </a:p>
          </p:txBody>
        </p:sp>
        <p:sp>
          <p:nvSpPr>
            <p:cNvPr id="26" name="文本框 5"/>
            <p:cNvSpPr txBox="1">
              <a:spLocks noChangeArrowheads="1"/>
            </p:cNvSpPr>
            <p:nvPr/>
          </p:nvSpPr>
          <p:spPr bwMode="auto">
            <a:xfrm>
              <a:off x="7694549" y="2278268"/>
              <a:ext cx="17331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b="1" dirty="0">
                  <a:latin typeface="隶书" panose="02010509060101010101" pitchFamily="49" charset="-122"/>
                  <a:ea typeface="隶书" panose="02010509060101010101" pitchFamily="49" charset="-122"/>
                  <a:sym typeface="宋体" panose="02010600030101010101" pitchFamily="2" charset="-122"/>
                </a:rPr>
                <a:t>单击输入标题</a:t>
              </a:r>
              <a:endParaRPr lang="zh-CN" altLang="en-US" sz="2000" b="1" dirty="0">
                <a:latin typeface="隶书" panose="02010509060101010101" pitchFamily="49" charset="-122"/>
                <a:ea typeface="隶书" panose="02010509060101010101" pitchFamily="49" charset="-122"/>
                <a:sym typeface="宋体" panose="02010600030101010101" pitchFamily="2" charset="-122"/>
              </a:endParaRPr>
            </a:p>
          </p:txBody>
        </p:sp>
      </p:grpSp>
      <p:grpSp>
        <p:nvGrpSpPr>
          <p:cNvPr id="28" name="组合 27"/>
          <p:cNvGrpSpPr/>
          <p:nvPr/>
        </p:nvGrpSpPr>
        <p:grpSpPr>
          <a:xfrm>
            <a:off x="6794360" y="2112447"/>
            <a:ext cx="4484914" cy="691902"/>
            <a:chOff x="6836229" y="2278268"/>
            <a:chExt cx="4484914" cy="691902"/>
          </a:xfrm>
        </p:grpSpPr>
        <p:sp>
          <p:nvSpPr>
            <p:cNvPr id="29" name="íšḻiḑé"/>
            <p:cNvSpPr/>
            <p:nvPr/>
          </p:nvSpPr>
          <p:spPr>
            <a:xfrm>
              <a:off x="6836229" y="2377440"/>
              <a:ext cx="733400" cy="5190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dirty="0">
                  <a:solidFill>
                    <a:schemeClr val="tx1">
                      <a:lumMod val="65000"/>
                      <a:lumOff val="35000"/>
                    </a:schemeClr>
                  </a:solidFill>
                </a:rPr>
                <a:t>01</a:t>
              </a:r>
              <a:endParaRPr lang="en-US" sz="2000" b="1" dirty="0">
                <a:solidFill>
                  <a:schemeClr val="tx1">
                    <a:lumMod val="65000"/>
                    <a:lumOff val="35000"/>
                  </a:schemeClr>
                </a:solidFill>
              </a:endParaRPr>
            </a:p>
          </p:txBody>
        </p:sp>
        <p:sp>
          <p:nvSpPr>
            <p:cNvPr id="30" name="矩形 29"/>
            <p:cNvSpPr/>
            <p:nvPr/>
          </p:nvSpPr>
          <p:spPr>
            <a:xfrm>
              <a:off x="7715491" y="2600838"/>
              <a:ext cx="3605652" cy="369332"/>
            </a:xfrm>
            <a:prstGeom prst="rect">
              <a:avLst/>
            </a:prstGeom>
          </p:spPr>
          <p:txBody>
            <a:bodyPr wrap="square">
              <a:spAutoFit/>
            </a:bodyPr>
            <a:lstStyle/>
            <a:p>
              <a:pPr>
                <a:lnSpc>
                  <a:spcPct val="150000"/>
                </a:lnSpc>
              </a:pPr>
              <a:r>
                <a:rPr lang="zh-CN" altLang="en-US" sz="1200" dirty="0">
                  <a:latin typeface="隶书" panose="02010509060101010101" pitchFamily="49" charset="-122"/>
                  <a:ea typeface="隶书" panose="02010509060101010101" pitchFamily="49" charset="-122"/>
                </a:rPr>
                <a:t>点击此处添加内容点击此处添此处添加标题内容 </a:t>
              </a:r>
              <a:endParaRPr lang="zh-CN" altLang="zh-CN" sz="1200" dirty="0">
                <a:latin typeface="隶书" panose="02010509060101010101" pitchFamily="49" charset="-122"/>
                <a:ea typeface="隶书" panose="02010509060101010101" pitchFamily="49" charset="-122"/>
              </a:endParaRPr>
            </a:p>
          </p:txBody>
        </p:sp>
        <p:sp>
          <p:nvSpPr>
            <p:cNvPr id="31" name="文本框 5"/>
            <p:cNvSpPr txBox="1">
              <a:spLocks noChangeArrowheads="1"/>
            </p:cNvSpPr>
            <p:nvPr/>
          </p:nvSpPr>
          <p:spPr bwMode="auto">
            <a:xfrm>
              <a:off x="7694549" y="2278268"/>
              <a:ext cx="17331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b="1" dirty="0">
                  <a:latin typeface="隶书" panose="02010509060101010101" pitchFamily="49" charset="-122"/>
                  <a:ea typeface="隶书" panose="02010509060101010101" pitchFamily="49" charset="-122"/>
                  <a:sym typeface="宋体" panose="02010600030101010101" pitchFamily="2" charset="-122"/>
                </a:rPr>
                <a:t>单击输入标题</a:t>
              </a:r>
              <a:endParaRPr lang="zh-CN" altLang="en-US" sz="2000" b="1" dirty="0">
                <a:latin typeface="隶书" panose="02010509060101010101" pitchFamily="49" charset="-122"/>
                <a:ea typeface="隶书" panose="02010509060101010101" pitchFamily="49" charset="-122"/>
                <a:sym typeface="宋体" panose="02010600030101010101" pitchFamily="2" charset="-122"/>
              </a:endParaRPr>
            </a:p>
          </p:txBody>
        </p:sp>
      </p:grpSp>
      <p:grpSp>
        <p:nvGrpSpPr>
          <p:cNvPr id="32" name="组合 31"/>
          <p:cNvGrpSpPr/>
          <p:nvPr/>
        </p:nvGrpSpPr>
        <p:grpSpPr>
          <a:xfrm>
            <a:off x="6794360" y="3329042"/>
            <a:ext cx="4484914" cy="691902"/>
            <a:chOff x="6836229" y="2278268"/>
            <a:chExt cx="4484914" cy="691902"/>
          </a:xfrm>
        </p:grpSpPr>
        <p:sp>
          <p:nvSpPr>
            <p:cNvPr id="33" name="íšḻiḑé"/>
            <p:cNvSpPr/>
            <p:nvPr/>
          </p:nvSpPr>
          <p:spPr>
            <a:xfrm>
              <a:off x="6836229" y="2377440"/>
              <a:ext cx="733400" cy="51900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dirty="0">
                  <a:solidFill>
                    <a:schemeClr val="tx1">
                      <a:lumMod val="65000"/>
                      <a:lumOff val="35000"/>
                    </a:schemeClr>
                  </a:solidFill>
                </a:rPr>
                <a:t>02</a:t>
              </a:r>
              <a:endParaRPr lang="en-US" sz="2000" b="1" dirty="0">
                <a:solidFill>
                  <a:schemeClr val="tx1">
                    <a:lumMod val="65000"/>
                    <a:lumOff val="35000"/>
                  </a:schemeClr>
                </a:solidFill>
              </a:endParaRPr>
            </a:p>
          </p:txBody>
        </p:sp>
        <p:sp>
          <p:nvSpPr>
            <p:cNvPr id="34" name="矩形 33"/>
            <p:cNvSpPr/>
            <p:nvPr/>
          </p:nvSpPr>
          <p:spPr>
            <a:xfrm>
              <a:off x="7715491" y="2600838"/>
              <a:ext cx="3605652" cy="369332"/>
            </a:xfrm>
            <a:prstGeom prst="rect">
              <a:avLst/>
            </a:prstGeom>
          </p:spPr>
          <p:txBody>
            <a:bodyPr wrap="square">
              <a:spAutoFit/>
            </a:bodyPr>
            <a:lstStyle/>
            <a:p>
              <a:pPr>
                <a:lnSpc>
                  <a:spcPct val="150000"/>
                </a:lnSpc>
              </a:pPr>
              <a:r>
                <a:rPr lang="zh-CN" altLang="en-US" sz="1200" dirty="0">
                  <a:latin typeface="隶书" panose="02010509060101010101" pitchFamily="49" charset="-122"/>
                  <a:ea typeface="隶书" panose="02010509060101010101" pitchFamily="49" charset="-122"/>
                </a:rPr>
                <a:t>点击此处添加内容点击此处添此处添加标题内容 </a:t>
              </a:r>
              <a:endParaRPr lang="zh-CN" altLang="zh-CN" sz="1200" dirty="0">
                <a:latin typeface="隶书" panose="02010509060101010101" pitchFamily="49" charset="-122"/>
                <a:ea typeface="隶书" panose="02010509060101010101" pitchFamily="49" charset="-122"/>
              </a:endParaRPr>
            </a:p>
          </p:txBody>
        </p:sp>
        <p:sp>
          <p:nvSpPr>
            <p:cNvPr id="35" name="文本框 5"/>
            <p:cNvSpPr txBox="1">
              <a:spLocks noChangeArrowheads="1"/>
            </p:cNvSpPr>
            <p:nvPr/>
          </p:nvSpPr>
          <p:spPr bwMode="auto">
            <a:xfrm>
              <a:off x="7694549" y="2278268"/>
              <a:ext cx="17331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b="1" dirty="0">
                  <a:latin typeface="隶书" panose="02010509060101010101" pitchFamily="49" charset="-122"/>
                  <a:ea typeface="隶书" panose="02010509060101010101" pitchFamily="49" charset="-122"/>
                  <a:sym typeface="宋体" panose="02010600030101010101" pitchFamily="2" charset="-122"/>
                </a:rPr>
                <a:t>单击输入标题</a:t>
              </a:r>
              <a:endParaRPr lang="zh-CN" altLang="en-US" sz="2000" b="1" dirty="0">
                <a:latin typeface="隶书" panose="02010509060101010101" pitchFamily="49" charset="-122"/>
                <a:ea typeface="隶书" panose="02010509060101010101" pitchFamily="49" charset="-122"/>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down)">
                                      <p:cBhvr>
                                        <p:cTn id="23" dur="500"/>
                                        <p:tgtEl>
                                          <p:spTgt spid="3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57384" y="629607"/>
            <a:ext cx="5559510" cy="5741659"/>
          </a:xfrm>
          <a:prstGeom prst="rect">
            <a:avLst/>
          </a:prstGeom>
        </p:spPr>
      </p:pic>
      <p:sp>
        <p:nvSpPr>
          <p:cNvPr id="5" name="文本框 4"/>
          <p:cNvSpPr txBox="1"/>
          <p:nvPr/>
        </p:nvSpPr>
        <p:spPr>
          <a:xfrm>
            <a:off x="5634335" y="1756956"/>
            <a:ext cx="923330" cy="3315510"/>
          </a:xfrm>
          <a:prstGeom prst="rect">
            <a:avLst/>
          </a:prstGeom>
          <a:noFill/>
        </p:spPr>
        <p:txBody>
          <a:bodyPr vert="eaVert" wrap="square" rtlCol="0">
            <a:spAutoFit/>
          </a:bodyPr>
          <a:lstStyle>
            <a:defPPr>
              <a:defRPr lang="zh-CN"/>
            </a:defPPr>
            <a:lvl1pPr algn="ctr">
              <a:defRPr sz="3600">
                <a:solidFill>
                  <a:schemeClr val="accent6">
                    <a:lumMod val="75000"/>
                  </a:schemeClr>
                </a:solidFill>
                <a:latin typeface="汉仪晴空体简" panose="00020600040101010101" pitchFamily="18" charset="-122"/>
                <a:ea typeface="汉仪晴空体简" panose="00020600040101010101" pitchFamily="18" charset="-122"/>
              </a:defRPr>
            </a:lvl1pPr>
          </a:lstStyle>
          <a:p>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添加</a:t>
            </a:r>
            <a:r>
              <a:rPr lang="en-US" altLang="zh-CN" sz="1800" dirty="0" smtClean="0">
                <a:solidFill>
                  <a:schemeClr val="tx1">
                    <a:lumMod val="75000"/>
                    <a:lumOff val="25000"/>
                  </a:schemeClr>
                </a:solidFill>
                <a:latin typeface="隶书" panose="02010509060101010101" pitchFamily="49" charset="-122"/>
                <a:ea typeface="隶书" panose="02010509060101010101" pitchFamily="49" charset="-122"/>
              </a:rPr>
              <a:t>·</a:t>
            </a:r>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标题</a:t>
            </a:r>
            <a:endParaRPr lang="zh-CN" altLang="en-US" sz="4800"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7" name="矩形 6"/>
          <p:cNvSpPr/>
          <p:nvPr/>
        </p:nvSpPr>
        <p:spPr>
          <a:xfrm>
            <a:off x="4025902" y="1319212"/>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48150" y="1504949"/>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
          <p:cNvGrpSpPr/>
          <p:nvPr/>
        </p:nvGrpSpPr>
        <p:grpSpPr bwMode="auto">
          <a:xfrm>
            <a:off x="4123571" y="1508126"/>
            <a:ext cx="3811587" cy="3813175"/>
            <a:chOff x="4062461" y="1926161"/>
            <a:chExt cx="1431402" cy="1431571"/>
          </a:xfrm>
        </p:grpSpPr>
        <p:sp>
          <p:nvSpPr>
            <p:cNvPr id="22" name="菱形 21"/>
            <p:cNvSpPr/>
            <p:nvPr/>
          </p:nvSpPr>
          <p:spPr>
            <a:xfrm>
              <a:off x="4062461" y="1926161"/>
              <a:ext cx="1431402" cy="1431571"/>
            </a:xfrm>
            <a:prstGeom prst="diamond">
              <a:avLst/>
            </a:prstGeom>
            <a:solidFill>
              <a:srgbClr val="FFF9F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3" name="图片 16"/>
            <p:cNvPicPr>
              <a:picLocks noChangeAspect="1" noChangeArrowheads="1"/>
            </p:cNvPicPr>
            <p:nvPr/>
          </p:nvPicPr>
          <p:blipFill>
            <a:blip r:embed="rId1" cstate="print">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172250" y="2135522"/>
              <a:ext cx="1211823" cy="121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2"/>
          <p:cNvGrpSpPr/>
          <p:nvPr/>
        </p:nvGrpSpPr>
        <p:grpSpPr>
          <a:xfrm>
            <a:off x="7417093" y="1536699"/>
            <a:ext cx="3811587" cy="3813175"/>
            <a:chOff x="7534540" y="1296988"/>
            <a:chExt cx="3811587" cy="3813175"/>
          </a:xfrm>
        </p:grpSpPr>
        <p:sp>
          <p:nvSpPr>
            <p:cNvPr id="24" name="菱形 23"/>
            <p:cNvSpPr/>
            <p:nvPr/>
          </p:nvSpPr>
          <p:spPr bwMode="auto">
            <a:xfrm>
              <a:off x="7534540" y="1296988"/>
              <a:ext cx="3811587" cy="3813175"/>
            </a:xfrm>
            <a:prstGeom prst="diamond">
              <a:avLst/>
            </a:prstGeom>
            <a:solidFill>
              <a:srgbClr val="FFF9F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5" name="组合 11"/>
            <p:cNvGrpSpPr/>
            <p:nvPr/>
          </p:nvGrpSpPr>
          <p:grpSpPr bwMode="auto">
            <a:xfrm>
              <a:off x="8119241" y="2513925"/>
              <a:ext cx="2642184" cy="1548634"/>
              <a:chOff x="1897962" y="2723630"/>
              <a:chExt cx="1215388" cy="1308822"/>
            </a:xfrm>
          </p:grpSpPr>
          <p:sp>
            <p:nvSpPr>
              <p:cNvPr id="26" name="矩形 25"/>
              <p:cNvSpPr/>
              <p:nvPr/>
            </p:nvSpPr>
            <p:spPr>
              <a:xfrm>
                <a:off x="1897962" y="2723630"/>
                <a:ext cx="1215388" cy="402855"/>
              </a:xfrm>
              <a:prstGeom prst="rect">
                <a:avLst/>
              </a:prstGeom>
            </p:spPr>
            <p:txBody>
              <a:bodyPr wrap="square">
                <a:spAutoFit/>
              </a:bodyPr>
              <a:lstStyle/>
              <a:p>
                <a:pPr algn="ctr" eaLnBrk="1" fontAlgn="auto" hangingPunct="1">
                  <a:lnSpc>
                    <a:spcPct val="120000"/>
                  </a:lnSpc>
                  <a:spcBef>
                    <a:spcPts val="0"/>
                  </a:spcBef>
                  <a:spcAft>
                    <a:spcPts val="0"/>
                  </a:spcAft>
                  <a:defRPr/>
                </a:pPr>
                <a:r>
                  <a:rPr lang="zh-CN" altLang="en-US" sz="2400" b="1" spc="300" dirty="0">
                    <a:latin typeface="隶书" panose="02010509060101010101" pitchFamily="49" charset="-122"/>
                    <a:ea typeface="隶书" panose="02010509060101010101" pitchFamily="49" charset="-122"/>
                    <a:sym typeface="微软雅黑" panose="020B0503020204020204" pitchFamily="34" charset="-122"/>
                  </a:rPr>
                  <a:t>点击添加标题</a:t>
                </a:r>
                <a:endParaRPr lang="zh-CN" altLang="en-US" sz="2400" b="1" dirty="0">
                  <a:latin typeface="隶书" panose="02010509060101010101" pitchFamily="49" charset="-122"/>
                  <a:ea typeface="隶书" panose="02010509060101010101" pitchFamily="49" charset="-122"/>
                </a:endParaRPr>
              </a:p>
            </p:txBody>
          </p:sp>
          <p:sp>
            <p:nvSpPr>
              <p:cNvPr id="27" name="矩形 39"/>
              <p:cNvSpPr>
                <a:spLocks noChangeArrowheads="1"/>
              </p:cNvSpPr>
              <p:nvPr/>
            </p:nvSpPr>
            <p:spPr bwMode="auto">
              <a:xfrm>
                <a:off x="1933209" y="3135051"/>
                <a:ext cx="1144895" cy="89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29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eaLnBrk="1" hangingPunct="1">
                  <a:lnSpc>
                    <a:spcPct val="150000"/>
                  </a:lnSpc>
                  <a:buFontTx/>
                  <a:buNone/>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单击此处添加段落文本单击此处添加段落文本单击此处添加单击此处添加段落 </a:t>
                </a:r>
                <a:endPar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grpSp>
      <p:grpSp>
        <p:nvGrpSpPr>
          <p:cNvPr id="2" name="组合 1"/>
          <p:cNvGrpSpPr/>
          <p:nvPr/>
        </p:nvGrpSpPr>
        <p:grpSpPr>
          <a:xfrm>
            <a:off x="830049" y="1508126"/>
            <a:ext cx="3811587" cy="3813175"/>
            <a:chOff x="795095" y="1466322"/>
            <a:chExt cx="3811587" cy="3813175"/>
          </a:xfrm>
        </p:grpSpPr>
        <p:sp>
          <p:nvSpPr>
            <p:cNvPr id="28" name="菱形 27"/>
            <p:cNvSpPr/>
            <p:nvPr/>
          </p:nvSpPr>
          <p:spPr bwMode="auto">
            <a:xfrm>
              <a:off x="795095" y="1466322"/>
              <a:ext cx="3811587" cy="3813175"/>
            </a:xfrm>
            <a:prstGeom prst="diamond">
              <a:avLst/>
            </a:prstGeom>
            <a:solidFill>
              <a:srgbClr val="FFF9F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9" name="组合 11"/>
            <p:cNvGrpSpPr/>
            <p:nvPr/>
          </p:nvGrpSpPr>
          <p:grpSpPr bwMode="auto">
            <a:xfrm>
              <a:off x="1379796" y="2683259"/>
              <a:ext cx="2642184" cy="1548634"/>
              <a:chOff x="1897962" y="2723630"/>
              <a:chExt cx="1215388" cy="1308822"/>
            </a:xfrm>
          </p:grpSpPr>
          <p:sp>
            <p:nvSpPr>
              <p:cNvPr id="30" name="矩形 29"/>
              <p:cNvSpPr/>
              <p:nvPr/>
            </p:nvSpPr>
            <p:spPr>
              <a:xfrm>
                <a:off x="1897962" y="2723630"/>
                <a:ext cx="1215388" cy="402855"/>
              </a:xfrm>
              <a:prstGeom prst="rect">
                <a:avLst/>
              </a:prstGeom>
            </p:spPr>
            <p:txBody>
              <a:bodyPr wrap="square">
                <a:spAutoFit/>
              </a:bodyPr>
              <a:lstStyle/>
              <a:p>
                <a:pPr algn="ctr" eaLnBrk="1" fontAlgn="auto" hangingPunct="1">
                  <a:lnSpc>
                    <a:spcPct val="120000"/>
                  </a:lnSpc>
                  <a:spcBef>
                    <a:spcPts val="0"/>
                  </a:spcBef>
                  <a:spcAft>
                    <a:spcPts val="0"/>
                  </a:spcAft>
                  <a:defRPr/>
                </a:pPr>
                <a:r>
                  <a:rPr lang="zh-CN" altLang="en-US" sz="2400" b="1" spc="300" dirty="0">
                    <a:latin typeface="隶书" panose="02010509060101010101" pitchFamily="49" charset="-122"/>
                    <a:ea typeface="隶书" panose="02010509060101010101" pitchFamily="49" charset="-122"/>
                    <a:sym typeface="微软雅黑" panose="020B0503020204020204" pitchFamily="34" charset="-122"/>
                  </a:rPr>
                  <a:t>点击添加标题</a:t>
                </a:r>
                <a:endParaRPr lang="zh-CN" altLang="en-US" sz="2400" b="1" dirty="0">
                  <a:latin typeface="隶书" panose="02010509060101010101" pitchFamily="49" charset="-122"/>
                  <a:ea typeface="隶书" panose="02010509060101010101" pitchFamily="49" charset="-122"/>
                </a:endParaRPr>
              </a:p>
            </p:txBody>
          </p:sp>
          <p:sp>
            <p:nvSpPr>
              <p:cNvPr id="31" name="矩形 39"/>
              <p:cNvSpPr>
                <a:spLocks noChangeArrowheads="1"/>
              </p:cNvSpPr>
              <p:nvPr/>
            </p:nvSpPr>
            <p:spPr bwMode="auto">
              <a:xfrm>
                <a:off x="1933209" y="3135051"/>
                <a:ext cx="1144895" cy="89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29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729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7295" fontAlgn="base">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eaLnBrk="1" hangingPunct="1">
                  <a:lnSpc>
                    <a:spcPct val="150000"/>
                  </a:lnSpc>
                  <a:buFontTx/>
                  <a:buNone/>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单击此处添加段落文本单击此处添加段落文本单击此处添加单击此处添加段落 </a:t>
                </a:r>
                <a:endPar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1000" fill="hold"/>
                                        <p:tgtEl>
                                          <p:spTgt spid="21"/>
                                        </p:tgtEl>
                                        <p:attrNameLst>
                                          <p:attrName>ppt_w</p:attrName>
                                        </p:attrNameLst>
                                      </p:cBhvr>
                                      <p:tavLst>
                                        <p:tav tm="0">
                                          <p:val>
                                            <p:fltVal val="0"/>
                                          </p:val>
                                        </p:tav>
                                        <p:tav tm="100000">
                                          <p:val>
                                            <p:strVal val="#ppt_w"/>
                                          </p:val>
                                        </p:tav>
                                      </p:tavLst>
                                    </p:anim>
                                    <p:anim calcmode="lin" valueType="num">
                                      <p:cBhvr>
                                        <p:cTn id="15" dur="1000" fill="hold"/>
                                        <p:tgtEl>
                                          <p:spTgt spid="21"/>
                                        </p:tgtEl>
                                        <p:attrNameLst>
                                          <p:attrName>ppt_h</p:attrName>
                                        </p:attrNameLst>
                                      </p:cBhvr>
                                      <p:tavLst>
                                        <p:tav tm="0">
                                          <p:val>
                                            <p:fltVal val="0"/>
                                          </p:val>
                                        </p:tav>
                                        <p:tav tm="100000">
                                          <p:val>
                                            <p:strVal val="#ppt_h"/>
                                          </p:val>
                                        </p:tav>
                                      </p:tavLst>
                                    </p:anim>
                                    <p:anim calcmode="lin" valueType="num">
                                      <p:cBhvr>
                                        <p:cTn id="16" dur="1000" fill="hold"/>
                                        <p:tgtEl>
                                          <p:spTgt spid="21"/>
                                        </p:tgtEl>
                                        <p:attrNameLst>
                                          <p:attrName>style.rotation</p:attrName>
                                        </p:attrNameLst>
                                      </p:cBhvr>
                                      <p:tavLst>
                                        <p:tav tm="0">
                                          <p:val>
                                            <p:fltVal val="90"/>
                                          </p:val>
                                        </p:tav>
                                        <p:tav tm="100000">
                                          <p:val>
                                            <p:fltVal val="0"/>
                                          </p:val>
                                        </p:tav>
                                      </p:tavLst>
                                    </p:anim>
                                    <p:animEffect transition="in" filter="fade">
                                      <p:cBhvr>
                                        <p:cTn id="17" dur="1000"/>
                                        <p:tgtEl>
                                          <p:spTgt spid="21"/>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fltVal val="0"/>
                                          </p:val>
                                        </p:tav>
                                        <p:tav tm="100000">
                                          <p:val>
                                            <p:strVal val="#ppt_w"/>
                                          </p:val>
                                        </p:tav>
                                      </p:tavLst>
                                    </p:anim>
                                    <p:anim calcmode="lin" valueType="num">
                                      <p:cBhvr>
                                        <p:cTn id="22" dur="1000" fill="hold"/>
                                        <p:tgtEl>
                                          <p:spTgt spid="3"/>
                                        </p:tgtEl>
                                        <p:attrNameLst>
                                          <p:attrName>ppt_h</p:attrName>
                                        </p:attrNameLst>
                                      </p:cBhvr>
                                      <p:tavLst>
                                        <p:tav tm="0">
                                          <p:val>
                                            <p:fltVal val="0"/>
                                          </p:val>
                                        </p:tav>
                                        <p:tav tm="100000">
                                          <p:val>
                                            <p:strVal val="#ppt_h"/>
                                          </p:val>
                                        </p:tav>
                                      </p:tavLst>
                                    </p:anim>
                                    <p:anim calcmode="lin" valueType="num">
                                      <p:cBhvr>
                                        <p:cTn id="23" dur="1000" fill="hold"/>
                                        <p:tgtEl>
                                          <p:spTgt spid="3"/>
                                        </p:tgtEl>
                                        <p:attrNameLst>
                                          <p:attrName>style.rotation</p:attrName>
                                        </p:attrNameLst>
                                      </p:cBhvr>
                                      <p:tavLst>
                                        <p:tav tm="0">
                                          <p:val>
                                            <p:fltVal val="90"/>
                                          </p:val>
                                        </p:tav>
                                        <p:tav tm="100000">
                                          <p:val>
                                            <p:fltVal val="0"/>
                                          </p:val>
                                        </p:tav>
                                      </p:tavLst>
                                    </p:anim>
                                    <p:animEffect transition="in" filter="fade">
                                      <p:cBhvr>
                                        <p:cTn id="2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6611284" y="4080205"/>
            <a:ext cx="5731379" cy="1689693"/>
          </a:xfrm>
          <a:prstGeom prst="rect">
            <a:avLst/>
          </a:prstGeom>
          <a:solidFill>
            <a:srgbClr val="FF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5"/>
          <p:cNvSpPr txBox="1"/>
          <p:nvPr/>
        </p:nvSpPr>
        <p:spPr>
          <a:xfrm>
            <a:off x="6733773" y="2177585"/>
            <a:ext cx="2743201" cy="461665"/>
          </a:xfrm>
          <a:prstGeom prst="rect">
            <a:avLst/>
          </a:prstGeom>
          <a:solidFill>
            <a:srgbClr val="FFD8E4"/>
          </a:solidFill>
          <a:effectLst>
            <a:outerShdw blurRad="50800" dist="38100" dir="2700000" algn="tl" rotWithShape="0">
              <a:prstClr val="black">
                <a:alpha val="40000"/>
              </a:prstClr>
            </a:outerShdw>
          </a:effectLst>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zh-CN" sz="2400" dirty="0">
                <a:solidFill>
                  <a:schemeClr val="tx1">
                    <a:lumMod val="75000"/>
                    <a:lumOff val="25000"/>
                  </a:schemeClr>
                </a:solidFill>
                <a:latin typeface="隶书" panose="02010509060101010101" pitchFamily="49" charset="-122"/>
                <a:ea typeface="隶书" panose="02010509060101010101" pitchFamily="49" charset="-122"/>
              </a:rPr>
              <a:t>点击此处添加标题</a:t>
            </a:r>
            <a:endParaRPr lang="zh-CN" altLang="en-US" sz="2400" dirty="0">
              <a:solidFill>
                <a:schemeClr val="tx1">
                  <a:lumMod val="75000"/>
                  <a:lumOff val="25000"/>
                </a:schemeClr>
              </a:solidFill>
              <a:latin typeface="隶书" panose="02010509060101010101" pitchFamily="49" charset="-122"/>
              <a:ea typeface="隶书" panose="02010509060101010101" pitchFamily="49" charset="-122"/>
            </a:endParaRPr>
          </a:p>
        </p:txBody>
      </p:sp>
      <p:cxnSp>
        <p:nvCxnSpPr>
          <p:cNvPr id="6" name="直接连接符 5"/>
          <p:cNvCxnSpPr/>
          <p:nvPr/>
        </p:nvCxnSpPr>
        <p:spPr>
          <a:xfrm>
            <a:off x="6733773" y="3024181"/>
            <a:ext cx="3807571"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5" descr="Dark-Worldmap.png"/>
          <p:cNvPicPr>
            <a:picLocks noChangeAspect="1"/>
          </p:cNvPicPr>
          <p:nvPr/>
        </p:nvPicPr>
        <p:blipFill>
          <a:blip r:embed="rId1" cstate="print">
            <a:alphaModFix amt="17000"/>
            <a:extLst>
              <a:ext uri="{28A0092B-C50C-407E-A947-70E740481C1C}">
                <a14:useLocalDpi xmlns:a14="http://schemas.microsoft.com/office/drawing/2010/main" val="0"/>
              </a:ext>
            </a:extLst>
          </a:blip>
          <a:srcRect/>
          <a:stretch>
            <a:fillRect/>
          </a:stretch>
        </p:blipFill>
        <p:spPr bwMode="auto">
          <a:xfrm>
            <a:off x="870858" y="2177585"/>
            <a:ext cx="5414963" cy="3219451"/>
          </a:xfrm>
          <a:prstGeom prst="rect">
            <a:avLst/>
          </a:prstGeom>
          <a:noFill/>
          <a:ln>
            <a:noFill/>
          </a:ln>
          <a:effectLst/>
        </p:spPr>
      </p:pic>
      <p:sp>
        <p:nvSpPr>
          <p:cNvPr id="8" name="AutoShape 14"/>
          <p:cNvSpPr/>
          <p:nvPr/>
        </p:nvSpPr>
        <p:spPr bwMode="auto">
          <a:xfrm>
            <a:off x="1779700" y="3452349"/>
            <a:ext cx="203995" cy="322263"/>
          </a:xfrm>
          <a:custGeom>
            <a:avLst/>
            <a:gdLst>
              <a:gd name="T0" fmla="*/ 203994 w 21600"/>
              <a:gd name="T1" fmla="*/ 322248 h 21529"/>
              <a:gd name="T2" fmla="*/ 203994 w 21600"/>
              <a:gd name="T3" fmla="*/ 322248 h 21529"/>
              <a:gd name="T4" fmla="*/ 203994 w 21600"/>
              <a:gd name="T5" fmla="*/ 322248 h 21529"/>
              <a:gd name="T6" fmla="*/ 203994 w 21600"/>
              <a:gd name="T7" fmla="*/ 322248 h 2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29">
                <a:moveTo>
                  <a:pt x="10757" y="0"/>
                </a:moveTo>
                <a:cubicBezTo>
                  <a:pt x="4757" y="0"/>
                  <a:pt x="0" y="2987"/>
                  <a:pt x="0" y="6735"/>
                </a:cubicBezTo>
                <a:cubicBezTo>
                  <a:pt x="0" y="9348"/>
                  <a:pt x="1645" y="10616"/>
                  <a:pt x="5294" y="13827"/>
                </a:cubicBezTo>
                <a:cubicBezTo>
                  <a:pt x="9695" y="17890"/>
                  <a:pt x="10547" y="21316"/>
                  <a:pt x="10547" y="21316"/>
                </a:cubicBezTo>
                <a:cubicBezTo>
                  <a:pt x="10648" y="21600"/>
                  <a:pt x="11057" y="21599"/>
                  <a:pt x="11157" y="21316"/>
                </a:cubicBezTo>
                <a:cubicBezTo>
                  <a:pt x="11157" y="21316"/>
                  <a:pt x="11804" y="17890"/>
                  <a:pt x="16305" y="13827"/>
                </a:cubicBezTo>
                <a:cubicBezTo>
                  <a:pt x="18405" y="11906"/>
                  <a:pt x="21599" y="9348"/>
                  <a:pt x="21599" y="6735"/>
                </a:cubicBezTo>
                <a:cubicBezTo>
                  <a:pt x="21599" y="2987"/>
                  <a:pt x="16708" y="0"/>
                  <a:pt x="10757" y="0"/>
                </a:cubicBezTo>
                <a:close/>
                <a:moveTo>
                  <a:pt x="10800" y="4922"/>
                </a:moveTo>
                <a:cubicBezTo>
                  <a:pt x="11509" y="4922"/>
                  <a:pt x="12212" y="5097"/>
                  <a:pt x="12754" y="5438"/>
                </a:cubicBezTo>
                <a:cubicBezTo>
                  <a:pt x="13837" y="6120"/>
                  <a:pt x="13837" y="7217"/>
                  <a:pt x="12754" y="7899"/>
                </a:cubicBezTo>
                <a:cubicBezTo>
                  <a:pt x="11670" y="8581"/>
                  <a:pt x="9908" y="8581"/>
                  <a:pt x="8824" y="7899"/>
                </a:cubicBezTo>
                <a:cubicBezTo>
                  <a:pt x="7741" y="7217"/>
                  <a:pt x="7741" y="6120"/>
                  <a:pt x="8824" y="5438"/>
                </a:cubicBezTo>
                <a:cubicBezTo>
                  <a:pt x="9366" y="5097"/>
                  <a:pt x="10090" y="4922"/>
                  <a:pt x="10800" y="4922"/>
                </a:cubicBezTo>
                <a:close/>
              </a:path>
            </a:pathLst>
          </a:custGeom>
          <a:solidFill>
            <a:srgbClr val="FFD8E4"/>
          </a:solidFill>
          <a:ln>
            <a:noFill/>
          </a:ln>
          <a:effectLst/>
        </p:spPr>
        <p:txBody>
          <a:bodyPr lIns="25400" tIns="25400" rIns="25400" bIns="254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id-ID" sz="2205">
              <a:cs typeface="+mn-ea"/>
              <a:sym typeface="+mn-lt"/>
            </a:endParaRPr>
          </a:p>
        </p:txBody>
      </p:sp>
      <p:sp>
        <p:nvSpPr>
          <p:cNvPr id="9" name="AutoShape 31"/>
          <p:cNvSpPr/>
          <p:nvPr/>
        </p:nvSpPr>
        <p:spPr bwMode="auto">
          <a:xfrm>
            <a:off x="2825863" y="2608592"/>
            <a:ext cx="203995" cy="323056"/>
          </a:xfrm>
          <a:custGeom>
            <a:avLst/>
            <a:gdLst>
              <a:gd name="T0" fmla="*/ 203994 w 21600"/>
              <a:gd name="T1" fmla="*/ 323041 h 21529"/>
              <a:gd name="T2" fmla="*/ 203994 w 21600"/>
              <a:gd name="T3" fmla="*/ 323041 h 21529"/>
              <a:gd name="T4" fmla="*/ 203994 w 21600"/>
              <a:gd name="T5" fmla="*/ 323041 h 21529"/>
              <a:gd name="T6" fmla="*/ 203994 w 21600"/>
              <a:gd name="T7" fmla="*/ 323041 h 2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29">
                <a:moveTo>
                  <a:pt x="10757" y="0"/>
                </a:moveTo>
                <a:cubicBezTo>
                  <a:pt x="4757" y="0"/>
                  <a:pt x="0" y="2987"/>
                  <a:pt x="0" y="6735"/>
                </a:cubicBezTo>
                <a:cubicBezTo>
                  <a:pt x="0" y="9348"/>
                  <a:pt x="1645" y="10616"/>
                  <a:pt x="5294" y="13827"/>
                </a:cubicBezTo>
                <a:cubicBezTo>
                  <a:pt x="9695" y="17890"/>
                  <a:pt x="10547" y="21316"/>
                  <a:pt x="10547" y="21316"/>
                </a:cubicBezTo>
                <a:cubicBezTo>
                  <a:pt x="10648" y="21600"/>
                  <a:pt x="11057" y="21599"/>
                  <a:pt x="11157" y="21316"/>
                </a:cubicBezTo>
                <a:cubicBezTo>
                  <a:pt x="11157" y="21316"/>
                  <a:pt x="11804" y="17890"/>
                  <a:pt x="16305" y="13827"/>
                </a:cubicBezTo>
                <a:cubicBezTo>
                  <a:pt x="18405" y="11906"/>
                  <a:pt x="21599" y="9348"/>
                  <a:pt x="21599" y="6735"/>
                </a:cubicBezTo>
                <a:cubicBezTo>
                  <a:pt x="21599" y="2987"/>
                  <a:pt x="16708" y="0"/>
                  <a:pt x="10757" y="0"/>
                </a:cubicBezTo>
                <a:close/>
                <a:moveTo>
                  <a:pt x="10800" y="4922"/>
                </a:moveTo>
                <a:cubicBezTo>
                  <a:pt x="11509" y="4922"/>
                  <a:pt x="12212" y="5097"/>
                  <a:pt x="12754" y="5438"/>
                </a:cubicBezTo>
                <a:cubicBezTo>
                  <a:pt x="13837" y="6120"/>
                  <a:pt x="13837" y="7217"/>
                  <a:pt x="12754" y="7899"/>
                </a:cubicBezTo>
                <a:cubicBezTo>
                  <a:pt x="11670" y="8581"/>
                  <a:pt x="9908" y="8581"/>
                  <a:pt x="8824" y="7899"/>
                </a:cubicBezTo>
                <a:cubicBezTo>
                  <a:pt x="7741" y="7217"/>
                  <a:pt x="7741" y="6120"/>
                  <a:pt x="8824" y="5438"/>
                </a:cubicBezTo>
                <a:cubicBezTo>
                  <a:pt x="9366" y="5097"/>
                  <a:pt x="10090" y="4922"/>
                  <a:pt x="10800" y="4922"/>
                </a:cubicBezTo>
                <a:close/>
              </a:path>
            </a:pathLst>
          </a:custGeom>
          <a:solidFill>
            <a:srgbClr val="FFD8E4"/>
          </a:solidFill>
          <a:ln>
            <a:noFill/>
          </a:ln>
          <a:effectLst/>
        </p:spPr>
        <p:txBody>
          <a:bodyPr lIns="25400" tIns="25400" rIns="25400" bIns="254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id-ID" sz="2205">
              <a:cs typeface="+mn-ea"/>
              <a:sym typeface="+mn-lt"/>
            </a:endParaRPr>
          </a:p>
        </p:txBody>
      </p:sp>
      <p:sp>
        <p:nvSpPr>
          <p:cNvPr id="10" name="AutoShape 32"/>
          <p:cNvSpPr/>
          <p:nvPr/>
        </p:nvSpPr>
        <p:spPr bwMode="auto">
          <a:xfrm>
            <a:off x="3755343" y="4295312"/>
            <a:ext cx="203995" cy="323057"/>
          </a:xfrm>
          <a:custGeom>
            <a:avLst/>
            <a:gdLst>
              <a:gd name="T0" fmla="*/ 203994 w 21600"/>
              <a:gd name="T1" fmla="*/ 323041 h 21529"/>
              <a:gd name="T2" fmla="*/ 203994 w 21600"/>
              <a:gd name="T3" fmla="*/ 323041 h 21529"/>
              <a:gd name="T4" fmla="*/ 203994 w 21600"/>
              <a:gd name="T5" fmla="*/ 323041 h 21529"/>
              <a:gd name="T6" fmla="*/ 203994 w 21600"/>
              <a:gd name="T7" fmla="*/ 323041 h 2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29">
                <a:moveTo>
                  <a:pt x="10757" y="0"/>
                </a:moveTo>
                <a:cubicBezTo>
                  <a:pt x="4757" y="0"/>
                  <a:pt x="0" y="2987"/>
                  <a:pt x="0" y="6735"/>
                </a:cubicBezTo>
                <a:cubicBezTo>
                  <a:pt x="0" y="9348"/>
                  <a:pt x="1645" y="10616"/>
                  <a:pt x="5294" y="13827"/>
                </a:cubicBezTo>
                <a:cubicBezTo>
                  <a:pt x="9695" y="17890"/>
                  <a:pt x="10547" y="21316"/>
                  <a:pt x="10547" y="21316"/>
                </a:cubicBezTo>
                <a:cubicBezTo>
                  <a:pt x="10648" y="21600"/>
                  <a:pt x="11057" y="21599"/>
                  <a:pt x="11157" y="21316"/>
                </a:cubicBezTo>
                <a:cubicBezTo>
                  <a:pt x="11157" y="21316"/>
                  <a:pt x="11804" y="17890"/>
                  <a:pt x="16305" y="13827"/>
                </a:cubicBezTo>
                <a:cubicBezTo>
                  <a:pt x="18405" y="11906"/>
                  <a:pt x="21599" y="9348"/>
                  <a:pt x="21599" y="6735"/>
                </a:cubicBezTo>
                <a:cubicBezTo>
                  <a:pt x="21599" y="2987"/>
                  <a:pt x="16708" y="0"/>
                  <a:pt x="10757" y="0"/>
                </a:cubicBezTo>
                <a:close/>
                <a:moveTo>
                  <a:pt x="10800" y="4922"/>
                </a:moveTo>
                <a:cubicBezTo>
                  <a:pt x="11509" y="4922"/>
                  <a:pt x="12212" y="5097"/>
                  <a:pt x="12754" y="5438"/>
                </a:cubicBezTo>
                <a:cubicBezTo>
                  <a:pt x="13837" y="6120"/>
                  <a:pt x="13837" y="7217"/>
                  <a:pt x="12754" y="7899"/>
                </a:cubicBezTo>
                <a:cubicBezTo>
                  <a:pt x="11670" y="8581"/>
                  <a:pt x="9908" y="8581"/>
                  <a:pt x="8824" y="7899"/>
                </a:cubicBezTo>
                <a:cubicBezTo>
                  <a:pt x="7741" y="7217"/>
                  <a:pt x="7741" y="6120"/>
                  <a:pt x="8824" y="5438"/>
                </a:cubicBezTo>
                <a:cubicBezTo>
                  <a:pt x="9366" y="5097"/>
                  <a:pt x="10090" y="4922"/>
                  <a:pt x="10800" y="4922"/>
                </a:cubicBezTo>
                <a:close/>
              </a:path>
            </a:pathLst>
          </a:custGeom>
          <a:solidFill>
            <a:srgbClr val="FFD8E4"/>
          </a:solidFill>
          <a:ln>
            <a:noFill/>
          </a:ln>
          <a:effectLst/>
        </p:spPr>
        <p:txBody>
          <a:bodyPr lIns="25400" tIns="25400" rIns="25400" bIns="254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id-ID" sz="2205">
              <a:cs typeface="+mn-ea"/>
              <a:sym typeface="+mn-lt"/>
            </a:endParaRPr>
          </a:p>
        </p:txBody>
      </p:sp>
      <p:sp>
        <p:nvSpPr>
          <p:cNvPr id="11" name="AutoShape 33"/>
          <p:cNvSpPr/>
          <p:nvPr/>
        </p:nvSpPr>
        <p:spPr bwMode="auto">
          <a:xfrm>
            <a:off x="4578463" y="3290424"/>
            <a:ext cx="203995" cy="323057"/>
          </a:xfrm>
          <a:custGeom>
            <a:avLst/>
            <a:gdLst>
              <a:gd name="T0" fmla="*/ 203994 w 21600"/>
              <a:gd name="T1" fmla="*/ 323041 h 21529"/>
              <a:gd name="T2" fmla="*/ 203994 w 21600"/>
              <a:gd name="T3" fmla="*/ 323041 h 21529"/>
              <a:gd name="T4" fmla="*/ 203994 w 21600"/>
              <a:gd name="T5" fmla="*/ 323041 h 21529"/>
              <a:gd name="T6" fmla="*/ 203994 w 21600"/>
              <a:gd name="T7" fmla="*/ 323041 h 2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29">
                <a:moveTo>
                  <a:pt x="10757" y="0"/>
                </a:moveTo>
                <a:cubicBezTo>
                  <a:pt x="4757" y="0"/>
                  <a:pt x="0" y="2987"/>
                  <a:pt x="0" y="6735"/>
                </a:cubicBezTo>
                <a:cubicBezTo>
                  <a:pt x="0" y="9348"/>
                  <a:pt x="1645" y="10616"/>
                  <a:pt x="5294" y="13827"/>
                </a:cubicBezTo>
                <a:cubicBezTo>
                  <a:pt x="9695" y="17890"/>
                  <a:pt x="10547" y="21316"/>
                  <a:pt x="10547" y="21316"/>
                </a:cubicBezTo>
                <a:cubicBezTo>
                  <a:pt x="10648" y="21600"/>
                  <a:pt x="11057" y="21599"/>
                  <a:pt x="11157" y="21316"/>
                </a:cubicBezTo>
                <a:cubicBezTo>
                  <a:pt x="11157" y="21316"/>
                  <a:pt x="11804" y="17890"/>
                  <a:pt x="16305" y="13827"/>
                </a:cubicBezTo>
                <a:cubicBezTo>
                  <a:pt x="18405" y="11906"/>
                  <a:pt x="21599" y="9348"/>
                  <a:pt x="21599" y="6735"/>
                </a:cubicBezTo>
                <a:cubicBezTo>
                  <a:pt x="21599" y="2987"/>
                  <a:pt x="16708" y="0"/>
                  <a:pt x="10757" y="0"/>
                </a:cubicBezTo>
                <a:close/>
                <a:moveTo>
                  <a:pt x="10800" y="4922"/>
                </a:moveTo>
                <a:cubicBezTo>
                  <a:pt x="11509" y="4922"/>
                  <a:pt x="12212" y="5097"/>
                  <a:pt x="12754" y="5438"/>
                </a:cubicBezTo>
                <a:cubicBezTo>
                  <a:pt x="13837" y="6120"/>
                  <a:pt x="13837" y="7217"/>
                  <a:pt x="12754" y="7899"/>
                </a:cubicBezTo>
                <a:cubicBezTo>
                  <a:pt x="11670" y="8581"/>
                  <a:pt x="9908" y="8581"/>
                  <a:pt x="8824" y="7899"/>
                </a:cubicBezTo>
                <a:cubicBezTo>
                  <a:pt x="7741" y="7217"/>
                  <a:pt x="7741" y="6120"/>
                  <a:pt x="8824" y="5438"/>
                </a:cubicBezTo>
                <a:cubicBezTo>
                  <a:pt x="9366" y="5097"/>
                  <a:pt x="10090" y="4922"/>
                  <a:pt x="10800" y="4922"/>
                </a:cubicBezTo>
                <a:close/>
              </a:path>
            </a:pathLst>
          </a:custGeom>
          <a:solidFill>
            <a:srgbClr val="FFD8E4"/>
          </a:solidFill>
          <a:ln>
            <a:noFill/>
          </a:ln>
          <a:effectLst/>
        </p:spPr>
        <p:txBody>
          <a:bodyPr lIns="25400" tIns="25400" rIns="25400" bIns="254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id-ID" sz="2205">
              <a:cs typeface="+mn-ea"/>
              <a:sym typeface="+mn-lt"/>
            </a:endParaRPr>
          </a:p>
        </p:txBody>
      </p:sp>
      <p:sp>
        <p:nvSpPr>
          <p:cNvPr id="12" name="AutoShape 34"/>
          <p:cNvSpPr/>
          <p:nvPr/>
        </p:nvSpPr>
        <p:spPr bwMode="auto">
          <a:xfrm>
            <a:off x="2159113" y="4197681"/>
            <a:ext cx="149225" cy="234951"/>
          </a:xfrm>
          <a:custGeom>
            <a:avLst/>
            <a:gdLst>
              <a:gd name="T0" fmla="*/ 149225 w 21600"/>
              <a:gd name="T1" fmla="*/ 234939 h 21529"/>
              <a:gd name="T2" fmla="*/ 149225 w 21600"/>
              <a:gd name="T3" fmla="*/ 234939 h 21529"/>
              <a:gd name="T4" fmla="*/ 149225 w 21600"/>
              <a:gd name="T5" fmla="*/ 234939 h 21529"/>
              <a:gd name="T6" fmla="*/ 149225 w 21600"/>
              <a:gd name="T7" fmla="*/ 234939 h 2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29">
                <a:moveTo>
                  <a:pt x="10757" y="0"/>
                </a:moveTo>
                <a:cubicBezTo>
                  <a:pt x="4757" y="0"/>
                  <a:pt x="0" y="2987"/>
                  <a:pt x="0" y="6735"/>
                </a:cubicBezTo>
                <a:cubicBezTo>
                  <a:pt x="0" y="9348"/>
                  <a:pt x="1645" y="10616"/>
                  <a:pt x="5294" y="13827"/>
                </a:cubicBezTo>
                <a:cubicBezTo>
                  <a:pt x="9695" y="17890"/>
                  <a:pt x="10547" y="21316"/>
                  <a:pt x="10547" y="21316"/>
                </a:cubicBezTo>
                <a:cubicBezTo>
                  <a:pt x="10648" y="21600"/>
                  <a:pt x="11057" y="21599"/>
                  <a:pt x="11157" y="21316"/>
                </a:cubicBezTo>
                <a:cubicBezTo>
                  <a:pt x="11157" y="21316"/>
                  <a:pt x="11804" y="17890"/>
                  <a:pt x="16305" y="13827"/>
                </a:cubicBezTo>
                <a:cubicBezTo>
                  <a:pt x="18405" y="11906"/>
                  <a:pt x="21599" y="9348"/>
                  <a:pt x="21599" y="6735"/>
                </a:cubicBezTo>
                <a:cubicBezTo>
                  <a:pt x="21599" y="2987"/>
                  <a:pt x="16708" y="0"/>
                  <a:pt x="10757" y="0"/>
                </a:cubicBezTo>
                <a:close/>
                <a:moveTo>
                  <a:pt x="10800" y="4922"/>
                </a:moveTo>
                <a:cubicBezTo>
                  <a:pt x="11509" y="4922"/>
                  <a:pt x="12212" y="5097"/>
                  <a:pt x="12754" y="5438"/>
                </a:cubicBezTo>
                <a:cubicBezTo>
                  <a:pt x="13837" y="6120"/>
                  <a:pt x="13837" y="7217"/>
                  <a:pt x="12754" y="7899"/>
                </a:cubicBezTo>
                <a:cubicBezTo>
                  <a:pt x="11670" y="8581"/>
                  <a:pt x="9908" y="8581"/>
                  <a:pt x="8824" y="7899"/>
                </a:cubicBezTo>
                <a:cubicBezTo>
                  <a:pt x="7741" y="7217"/>
                  <a:pt x="7741" y="6120"/>
                  <a:pt x="8824" y="5438"/>
                </a:cubicBezTo>
                <a:cubicBezTo>
                  <a:pt x="9366" y="5097"/>
                  <a:pt x="10090" y="4922"/>
                  <a:pt x="10800" y="4922"/>
                </a:cubicBezTo>
                <a:close/>
              </a:path>
            </a:pathLst>
          </a:custGeom>
          <a:solidFill>
            <a:srgbClr val="FFD8E4"/>
          </a:solidFill>
          <a:ln>
            <a:noFill/>
          </a:ln>
          <a:effectLst/>
        </p:spPr>
        <p:txBody>
          <a:bodyPr lIns="25400" tIns="25400" rIns="25400" bIns="254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id-ID" sz="2205">
              <a:cs typeface="+mn-ea"/>
              <a:sym typeface="+mn-lt"/>
            </a:endParaRPr>
          </a:p>
        </p:txBody>
      </p:sp>
      <p:sp>
        <p:nvSpPr>
          <p:cNvPr id="13" name="AutoShape 35"/>
          <p:cNvSpPr/>
          <p:nvPr/>
        </p:nvSpPr>
        <p:spPr bwMode="auto">
          <a:xfrm>
            <a:off x="3578338" y="3172949"/>
            <a:ext cx="148431" cy="234951"/>
          </a:xfrm>
          <a:custGeom>
            <a:avLst/>
            <a:gdLst>
              <a:gd name="T0" fmla="*/ 148431 w 21600"/>
              <a:gd name="T1" fmla="*/ 234939 h 21529"/>
              <a:gd name="T2" fmla="*/ 148431 w 21600"/>
              <a:gd name="T3" fmla="*/ 234939 h 21529"/>
              <a:gd name="T4" fmla="*/ 148431 w 21600"/>
              <a:gd name="T5" fmla="*/ 234939 h 21529"/>
              <a:gd name="T6" fmla="*/ 148431 w 21600"/>
              <a:gd name="T7" fmla="*/ 234939 h 2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29">
                <a:moveTo>
                  <a:pt x="10757" y="0"/>
                </a:moveTo>
                <a:cubicBezTo>
                  <a:pt x="4757" y="0"/>
                  <a:pt x="0" y="2987"/>
                  <a:pt x="0" y="6735"/>
                </a:cubicBezTo>
                <a:cubicBezTo>
                  <a:pt x="0" y="9348"/>
                  <a:pt x="1645" y="10616"/>
                  <a:pt x="5294" y="13827"/>
                </a:cubicBezTo>
                <a:cubicBezTo>
                  <a:pt x="9695" y="17890"/>
                  <a:pt x="10547" y="21316"/>
                  <a:pt x="10547" y="21316"/>
                </a:cubicBezTo>
                <a:cubicBezTo>
                  <a:pt x="10648" y="21600"/>
                  <a:pt x="11057" y="21599"/>
                  <a:pt x="11157" y="21316"/>
                </a:cubicBezTo>
                <a:cubicBezTo>
                  <a:pt x="11157" y="21316"/>
                  <a:pt x="11804" y="17890"/>
                  <a:pt x="16305" y="13827"/>
                </a:cubicBezTo>
                <a:cubicBezTo>
                  <a:pt x="18405" y="11906"/>
                  <a:pt x="21599" y="9348"/>
                  <a:pt x="21599" y="6735"/>
                </a:cubicBezTo>
                <a:cubicBezTo>
                  <a:pt x="21599" y="2987"/>
                  <a:pt x="16708" y="0"/>
                  <a:pt x="10757" y="0"/>
                </a:cubicBezTo>
                <a:close/>
                <a:moveTo>
                  <a:pt x="10800" y="4922"/>
                </a:moveTo>
                <a:cubicBezTo>
                  <a:pt x="11509" y="4922"/>
                  <a:pt x="12212" y="5097"/>
                  <a:pt x="12754" y="5438"/>
                </a:cubicBezTo>
                <a:cubicBezTo>
                  <a:pt x="13837" y="6120"/>
                  <a:pt x="13837" y="7217"/>
                  <a:pt x="12754" y="7899"/>
                </a:cubicBezTo>
                <a:cubicBezTo>
                  <a:pt x="11670" y="8581"/>
                  <a:pt x="9908" y="8581"/>
                  <a:pt x="8824" y="7899"/>
                </a:cubicBezTo>
                <a:cubicBezTo>
                  <a:pt x="7741" y="7217"/>
                  <a:pt x="7741" y="6120"/>
                  <a:pt x="8824" y="5438"/>
                </a:cubicBezTo>
                <a:cubicBezTo>
                  <a:pt x="9366" y="5097"/>
                  <a:pt x="10090" y="4922"/>
                  <a:pt x="10800" y="4922"/>
                </a:cubicBezTo>
                <a:close/>
              </a:path>
            </a:pathLst>
          </a:custGeom>
          <a:solidFill>
            <a:srgbClr val="FFD8E4"/>
          </a:solidFill>
          <a:ln>
            <a:noFill/>
          </a:ln>
          <a:effectLst/>
        </p:spPr>
        <p:txBody>
          <a:bodyPr lIns="25400" tIns="25400" rIns="25400" bIns="254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id-ID" sz="2205">
              <a:cs typeface="+mn-ea"/>
              <a:sym typeface="+mn-lt"/>
            </a:endParaRPr>
          </a:p>
        </p:txBody>
      </p:sp>
      <p:sp>
        <p:nvSpPr>
          <p:cNvPr id="14" name="AutoShape 36"/>
          <p:cNvSpPr/>
          <p:nvPr/>
        </p:nvSpPr>
        <p:spPr bwMode="auto">
          <a:xfrm>
            <a:off x="3959338" y="3962730"/>
            <a:ext cx="148431" cy="234951"/>
          </a:xfrm>
          <a:custGeom>
            <a:avLst/>
            <a:gdLst>
              <a:gd name="T0" fmla="*/ 148431 w 21600"/>
              <a:gd name="T1" fmla="*/ 234939 h 21529"/>
              <a:gd name="T2" fmla="*/ 148431 w 21600"/>
              <a:gd name="T3" fmla="*/ 234939 h 21529"/>
              <a:gd name="T4" fmla="*/ 148431 w 21600"/>
              <a:gd name="T5" fmla="*/ 234939 h 21529"/>
              <a:gd name="T6" fmla="*/ 148431 w 21600"/>
              <a:gd name="T7" fmla="*/ 234939 h 2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29">
                <a:moveTo>
                  <a:pt x="10757" y="0"/>
                </a:moveTo>
                <a:cubicBezTo>
                  <a:pt x="4757" y="0"/>
                  <a:pt x="0" y="2987"/>
                  <a:pt x="0" y="6735"/>
                </a:cubicBezTo>
                <a:cubicBezTo>
                  <a:pt x="0" y="9348"/>
                  <a:pt x="1645" y="10616"/>
                  <a:pt x="5294" y="13827"/>
                </a:cubicBezTo>
                <a:cubicBezTo>
                  <a:pt x="9695" y="17890"/>
                  <a:pt x="10547" y="21316"/>
                  <a:pt x="10547" y="21316"/>
                </a:cubicBezTo>
                <a:cubicBezTo>
                  <a:pt x="10648" y="21600"/>
                  <a:pt x="11057" y="21599"/>
                  <a:pt x="11157" y="21316"/>
                </a:cubicBezTo>
                <a:cubicBezTo>
                  <a:pt x="11157" y="21316"/>
                  <a:pt x="11804" y="17890"/>
                  <a:pt x="16305" y="13827"/>
                </a:cubicBezTo>
                <a:cubicBezTo>
                  <a:pt x="18405" y="11906"/>
                  <a:pt x="21599" y="9348"/>
                  <a:pt x="21599" y="6735"/>
                </a:cubicBezTo>
                <a:cubicBezTo>
                  <a:pt x="21599" y="2987"/>
                  <a:pt x="16708" y="0"/>
                  <a:pt x="10757" y="0"/>
                </a:cubicBezTo>
                <a:close/>
                <a:moveTo>
                  <a:pt x="10800" y="4922"/>
                </a:moveTo>
                <a:cubicBezTo>
                  <a:pt x="11509" y="4922"/>
                  <a:pt x="12212" y="5097"/>
                  <a:pt x="12754" y="5438"/>
                </a:cubicBezTo>
                <a:cubicBezTo>
                  <a:pt x="13837" y="6120"/>
                  <a:pt x="13837" y="7217"/>
                  <a:pt x="12754" y="7899"/>
                </a:cubicBezTo>
                <a:cubicBezTo>
                  <a:pt x="11670" y="8581"/>
                  <a:pt x="9908" y="8581"/>
                  <a:pt x="8824" y="7899"/>
                </a:cubicBezTo>
                <a:cubicBezTo>
                  <a:pt x="7741" y="7217"/>
                  <a:pt x="7741" y="6120"/>
                  <a:pt x="8824" y="5438"/>
                </a:cubicBezTo>
                <a:cubicBezTo>
                  <a:pt x="9366" y="5097"/>
                  <a:pt x="10090" y="4922"/>
                  <a:pt x="10800" y="4922"/>
                </a:cubicBezTo>
                <a:close/>
              </a:path>
            </a:pathLst>
          </a:custGeom>
          <a:solidFill>
            <a:srgbClr val="FFD8E4"/>
          </a:solidFill>
          <a:ln>
            <a:noFill/>
          </a:ln>
          <a:effectLst/>
        </p:spPr>
        <p:txBody>
          <a:bodyPr lIns="25400" tIns="25400" rIns="25400" bIns="254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id-ID" sz="2205">
              <a:cs typeface="+mn-ea"/>
              <a:sym typeface="+mn-lt"/>
            </a:endParaRPr>
          </a:p>
        </p:txBody>
      </p:sp>
      <p:sp>
        <p:nvSpPr>
          <p:cNvPr id="15" name="AutoShape 37"/>
          <p:cNvSpPr/>
          <p:nvPr/>
        </p:nvSpPr>
        <p:spPr bwMode="auto">
          <a:xfrm>
            <a:off x="5305538" y="4500893"/>
            <a:ext cx="148431" cy="234951"/>
          </a:xfrm>
          <a:custGeom>
            <a:avLst/>
            <a:gdLst>
              <a:gd name="T0" fmla="*/ 148431 w 21600"/>
              <a:gd name="T1" fmla="*/ 234939 h 21529"/>
              <a:gd name="T2" fmla="*/ 148431 w 21600"/>
              <a:gd name="T3" fmla="*/ 234939 h 21529"/>
              <a:gd name="T4" fmla="*/ 148431 w 21600"/>
              <a:gd name="T5" fmla="*/ 234939 h 21529"/>
              <a:gd name="T6" fmla="*/ 148431 w 21600"/>
              <a:gd name="T7" fmla="*/ 234939 h 2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29">
                <a:moveTo>
                  <a:pt x="10757" y="0"/>
                </a:moveTo>
                <a:cubicBezTo>
                  <a:pt x="4757" y="0"/>
                  <a:pt x="0" y="2987"/>
                  <a:pt x="0" y="6735"/>
                </a:cubicBezTo>
                <a:cubicBezTo>
                  <a:pt x="0" y="9348"/>
                  <a:pt x="1645" y="10616"/>
                  <a:pt x="5294" y="13827"/>
                </a:cubicBezTo>
                <a:cubicBezTo>
                  <a:pt x="9695" y="17890"/>
                  <a:pt x="10547" y="21316"/>
                  <a:pt x="10547" y="21316"/>
                </a:cubicBezTo>
                <a:cubicBezTo>
                  <a:pt x="10648" y="21600"/>
                  <a:pt x="11057" y="21599"/>
                  <a:pt x="11157" y="21316"/>
                </a:cubicBezTo>
                <a:cubicBezTo>
                  <a:pt x="11157" y="21316"/>
                  <a:pt x="11804" y="17890"/>
                  <a:pt x="16305" y="13827"/>
                </a:cubicBezTo>
                <a:cubicBezTo>
                  <a:pt x="18405" y="11906"/>
                  <a:pt x="21599" y="9348"/>
                  <a:pt x="21599" y="6735"/>
                </a:cubicBezTo>
                <a:cubicBezTo>
                  <a:pt x="21599" y="2987"/>
                  <a:pt x="16708" y="0"/>
                  <a:pt x="10757" y="0"/>
                </a:cubicBezTo>
                <a:close/>
                <a:moveTo>
                  <a:pt x="10800" y="4922"/>
                </a:moveTo>
                <a:cubicBezTo>
                  <a:pt x="11509" y="4922"/>
                  <a:pt x="12212" y="5097"/>
                  <a:pt x="12754" y="5438"/>
                </a:cubicBezTo>
                <a:cubicBezTo>
                  <a:pt x="13837" y="6120"/>
                  <a:pt x="13837" y="7217"/>
                  <a:pt x="12754" y="7899"/>
                </a:cubicBezTo>
                <a:cubicBezTo>
                  <a:pt x="11670" y="8581"/>
                  <a:pt x="9908" y="8581"/>
                  <a:pt x="8824" y="7899"/>
                </a:cubicBezTo>
                <a:cubicBezTo>
                  <a:pt x="7741" y="7217"/>
                  <a:pt x="7741" y="6120"/>
                  <a:pt x="8824" y="5438"/>
                </a:cubicBezTo>
                <a:cubicBezTo>
                  <a:pt x="9366" y="5097"/>
                  <a:pt x="10090" y="4922"/>
                  <a:pt x="10800" y="4922"/>
                </a:cubicBezTo>
                <a:close/>
              </a:path>
            </a:pathLst>
          </a:custGeom>
          <a:solidFill>
            <a:srgbClr val="FFD8E4"/>
          </a:solidFill>
          <a:ln>
            <a:noFill/>
          </a:ln>
          <a:effectLst/>
        </p:spPr>
        <p:txBody>
          <a:bodyPr lIns="25400" tIns="25400" rIns="25400" bIns="254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id-ID" sz="2205">
              <a:cs typeface="+mn-ea"/>
              <a:sym typeface="+mn-lt"/>
            </a:endParaRPr>
          </a:p>
        </p:txBody>
      </p:sp>
      <p:sp>
        <p:nvSpPr>
          <p:cNvPr id="17" name="15"/>
          <p:cNvSpPr>
            <a:spLocks noChangeArrowheads="1"/>
          </p:cNvSpPr>
          <p:nvPr>
            <p:custDataLst>
              <p:tags r:id="rId2"/>
            </p:custDataLst>
          </p:nvPr>
        </p:nvSpPr>
        <p:spPr bwMode="auto">
          <a:xfrm>
            <a:off x="6557698" y="3172949"/>
            <a:ext cx="4645782" cy="216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defTabSz="1216025" eaLnBrk="1" fontAlgn="auto" hangingPunct="1">
              <a:lnSpc>
                <a:spcPct val="200000"/>
              </a:lnSpc>
              <a:spcBef>
                <a:spcPct val="20000"/>
              </a:spcBef>
              <a:spcAft>
                <a:spcPts val="0"/>
              </a:spcAft>
              <a:buFont typeface="Arial" panose="020B0604020202020204" pitchFamily="34" charset="0"/>
              <a:buNone/>
              <a:defRPr/>
            </a:pPr>
            <a:r>
              <a:rPr lang="zh-CN" altLang="en-US" sz="1400" dirty="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400" dirty="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点击添加文本信息点击添加文本信息点击添加文本信息点击添加文本信息点击添加文本信息</a:t>
            </a:r>
            <a:r>
              <a:rPr lang="zh-CN" altLang="en-US" sz="1400" dirty="0">
                <a:solidFill>
                  <a:schemeClr val="tx1">
                    <a:lumMod val="75000"/>
                    <a:lumOff val="25000"/>
                  </a:schemeClr>
                </a:solidFill>
                <a:latin typeface="隶书" panose="02010509060101010101" pitchFamily="49" charset="-122"/>
                <a:ea typeface="隶书" panose="02010509060101010101" pitchFamily="49" charset="-122"/>
                <a:sym typeface="Arial" panose="020B0604020202020204" pitchFamily="34" charset="0"/>
              </a:rPr>
              <a:t>点击添加文本信息点击添加文本信息点击添加文本信息</a:t>
            </a:r>
            <a:r>
              <a:rPr lang="zh-CN" altLang="en-US" sz="1400" dirty="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点击添加文本信息点击添加文本信息点击添加文本</a:t>
            </a:r>
            <a:r>
              <a:rPr lang="zh-CN" altLang="en-US" sz="1400" dirty="0" smtClean="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rPr>
              <a:t>信息</a:t>
            </a:r>
            <a:endParaRPr lang="en-US" altLang="zh-CN" sz="1400" dirty="0">
              <a:solidFill>
                <a:schemeClr val="tx1">
                  <a:lumMod val="85000"/>
                  <a:lumOff val="15000"/>
                </a:schemeClr>
              </a:solidFill>
              <a:latin typeface="隶书" panose="02010509060101010101" pitchFamily="49" charset="-122"/>
              <a:ea typeface="隶书" panose="02010509060101010101" pitchFamily="49" charset="-122"/>
              <a:cs typeface="Open Sans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childTnLst>
                          </p:cTn>
                        </p:par>
                        <p:par>
                          <p:cTn id="49" fill="hold">
                            <p:stCondLst>
                              <p:cond delay="1000"/>
                            </p:stCondLst>
                            <p:childTnLst>
                              <p:par>
                                <p:cTn id="50" presetID="22" presetClass="entr" presetSubtype="4"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500"/>
                                        <p:tgtEl>
                                          <p:spTgt spid="4"/>
                                        </p:tgtEl>
                                      </p:cBhvr>
                                    </p:animEffect>
                                  </p:childTnLst>
                                </p:cTn>
                              </p:par>
                            </p:childTnLst>
                          </p:cTn>
                        </p:par>
                        <p:par>
                          <p:cTn id="53" fill="hold">
                            <p:stCondLst>
                              <p:cond delay="1500"/>
                            </p:stCondLst>
                            <p:childTnLst>
                              <p:par>
                                <p:cTn id="54" presetID="22" presetClass="entr" presetSubtype="4"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down)">
                                      <p:cBhvr>
                                        <p:cTn id="56" dur="500"/>
                                        <p:tgtEl>
                                          <p:spTgt spid="6"/>
                                        </p:tgtEl>
                                      </p:cBhvr>
                                    </p:animEffect>
                                  </p:childTnLst>
                                </p:cTn>
                              </p:par>
                            </p:childTnLst>
                          </p:cTn>
                        </p:par>
                        <p:par>
                          <p:cTn id="57" fill="hold">
                            <p:stCondLst>
                              <p:cond delay="2000"/>
                            </p:stCondLst>
                            <p:childTnLst>
                              <p:par>
                                <p:cTn id="58" presetID="22" presetClass="entr" presetSubtype="4"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down)">
                                      <p:cBhvr>
                                        <p:cTn id="60" dur="500"/>
                                        <p:tgtEl>
                                          <p:spTgt spid="17"/>
                                        </p:tgtEl>
                                      </p:cBhvr>
                                    </p:animEffect>
                                  </p:childTnLst>
                                </p:cTn>
                              </p:par>
                            </p:childTnLst>
                          </p:cTn>
                        </p:par>
                        <p:par>
                          <p:cTn id="61" fill="hold">
                            <p:stCondLst>
                              <p:cond delay="2500"/>
                            </p:stCondLst>
                            <p:childTnLst>
                              <p:par>
                                <p:cTn id="62" presetID="22" presetClass="entr" presetSubtype="4"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down)">
                                      <p:cBhvr>
                                        <p:cTn id="6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animBg="1"/>
      <p:bldP spid="8" grpId="0" animBg="1"/>
      <p:bldP spid="9" grpId="0" animBg="1"/>
      <p:bldP spid="10" grpId="0" animBg="1"/>
      <p:bldP spid="11" grpId="0" animBg="1"/>
      <p:bldP spid="12" grpId="0" animBg="1"/>
      <p:bldP spid="13" grpId="0" animBg="1"/>
      <p:bldP spid="14" grpId="0" animBg="1"/>
      <p:bldP spid="15"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786438" y="1981200"/>
            <a:ext cx="658812" cy="3316288"/>
            <a:chOff x="5786438" y="1981200"/>
            <a:chExt cx="658812" cy="3316288"/>
          </a:xfrm>
        </p:grpSpPr>
        <p:sp>
          <p:nvSpPr>
            <p:cNvPr id="9" name="椭圆 8"/>
            <p:cNvSpPr/>
            <p:nvPr/>
          </p:nvSpPr>
          <p:spPr>
            <a:xfrm>
              <a:off x="5786438" y="2865438"/>
              <a:ext cx="658812" cy="660400"/>
            </a:xfrm>
            <a:prstGeom prst="ellipse">
              <a:avLst/>
            </a:prstGeom>
            <a:solidFill>
              <a:srgbClr val="FFF9FC"/>
            </a:solidFill>
            <a:ln w="1206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365" dirty="0">
                  <a:solidFill>
                    <a:schemeClr val="tx1"/>
                  </a:solidFill>
                  <a:latin typeface="微软雅黑" panose="020B0503020204020204" pitchFamily="34" charset="-122"/>
                  <a:ea typeface="微软雅黑" panose="020B0503020204020204" pitchFamily="34" charset="-122"/>
                </a:rPr>
                <a:t>3</a:t>
              </a:r>
              <a:endParaRPr lang="zh-CN" altLang="en-US" sz="2365" dirty="0">
                <a:solidFill>
                  <a:schemeClr val="tx1"/>
                </a:solidFill>
                <a:latin typeface="微软雅黑" panose="020B0503020204020204" pitchFamily="34" charset="-122"/>
                <a:ea typeface="微软雅黑" panose="020B0503020204020204" pitchFamily="34" charset="-122"/>
              </a:endParaRPr>
            </a:p>
          </p:txBody>
        </p:sp>
        <p:sp>
          <p:nvSpPr>
            <p:cNvPr id="10" name="椭圆 9"/>
            <p:cNvSpPr/>
            <p:nvPr/>
          </p:nvSpPr>
          <p:spPr>
            <a:xfrm>
              <a:off x="5786438" y="1981200"/>
              <a:ext cx="658812" cy="660400"/>
            </a:xfrm>
            <a:prstGeom prst="ellipse">
              <a:avLst/>
            </a:prstGeom>
            <a:solidFill>
              <a:srgbClr val="FFF9FC"/>
            </a:solidFill>
            <a:ln w="1206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365" dirty="0">
                  <a:solidFill>
                    <a:schemeClr val="tx1"/>
                  </a:solidFill>
                  <a:latin typeface="微软雅黑" panose="020B0503020204020204" pitchFamily="34" charset="-122"/>
                  <a:ea typeface="微软雅黑" panose="020B0503020204020204" pitchFamily="34" charset="-122"/>
                </a:rPr>
                <a:t>4</a:t>
              </a:r>
              <a:endParaRPr lang="zh-CN" altLang="en-US" sz="2365" dirty="0">
                <a:solidFill>
                  <a:schemeClr val="tx1"/>
                </a:solidFill>
                <a:latin typeface="微软雅黑" panose="020B0503020204020204" pitchFamily="34" charset="-122"/>
                <a:ea typeface="微软雅黑" panose="020B0503020204020204" pitchFamily="34" charset="-122"/>
              </a:endParaRPr>
            </a:p>
          </p:txBody>
        </p:sp>
        <p:sp>
          <p:nvSpPr>
            <p:cNvPr id="11" name="椭圆 10"/>
            <p:cNvSpPr/>
            <p:nvPr/>
          </p:nvSpPr>
          <p:spPr>
            <a:xfrm>
              <a:off x="5786438" y="3752850"/>
              <a:ext cx="658812" cy="658813"/>
            </a:xfrm>
            <a:prstGeom prst="ellipse">
              <a:avLst/>
            </a:prstGeom>
            <a:solidFill>
              <a:srgbClr val="FFF9FC"/>
            </a:solidFill>
            <a:ln w="1206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365" dirty="0">
                  <a:solidFill>
                    <a:schemeClr val="tx1"/>
                  </a:solidFill>
                  <a:latin typeface="微软雅黑" panose="020B0503020204020204" pitchFamily="34" charset="-122"/>
                  <a:ea typeface="微软雅黑" panose="020B0503020204020204" pitchFamily="34" charset="-122"/>
                </a:rPr>
                <a:t>2</a:t>
              </a:r>
              <a:endParaRPr lang="zh-CN" altLang="en-US" sz="2365" dirty="0">
                <a:solidFill>
                  <a:schemeClr val="tx1"/>
                </a:solidFill>
                <a:latin typeface="微软雅黑" panose="020B0503020204020204" pitchFamily="34" charset="-122"/>
                <a:ea typeface="微软雅黑" panose="020B0503020204020204" pitchFamily="34" charset="-122"/>
              </a:endParaRPr>
            </a:p>
          </p:txBody>
        </p:sp>
        <p:sp>
          <p:nvSpPr>
            <p:cNvPr id="12" name="椭圆 11"/>
            <p:cNvSpPr/>
            <p:nvPr/>
          </p:nvSpPr>
          <p:spPr>
            <a:xfrm>
              <a:off x="5786438" y="4637088"/>
              <a:ext cx="658812" cy="660400"/>
            </a:xfrm>
            <a:prstGeom prst="ellipse">
              <a:avLst/>
            </a:prstGeom>
            <a:solidFill>
              <a:srgbClr val="FFF9FC"/>
            </a:solidFill>
            <a:ln w="1206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365" dirty="0">
                  <a:solidFill>
                    <a:schemeClr val="tx1"/>
                  </a:solidFill>
                  <a:latin typeface="微软雅黑" panose="020B0503020204020204" pitchFamily="34" charset="-122"/>
                  <a:ea typeface="微软雅黑" panose="020B0503020204020204" pitchFamily="34" charset="-122"/>
                </a:rPr>
                <a:t>1</a:t>
              </a:r>
              <a:endParaRPr lang="zh-CN" altLang="en-US" sz="2365" dirty="0">
                <a:solidFill>
                  <a:schemeClr val="tx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986971" y="1711325"/>
            <a:ext cx="4608952" cy="1060801"/>
            <a:chOff x="986971" y="1711325"/>
            <a:chExt cx="4608952" cy="1060801"/>
          </a:xfrm>
        </p:grpSpPr>
        <p:sp>
          <p:nvSpPr>
            <p:cNvPr id="6" name="直角三角形 5"/>
            <p:cNvSpPr/>
            <p:nvPr/>
          </p:nvSpPr>
          <p:spPr>
            <a:xfrm rot="2719133">
              <a:off x="5270742" y="2148580"/>
              <a:ext cx="325181" cy="325181"/>
            </a:xfrm>
            <a:prstGeom prst="rtTriangl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365" b="1">
                <a:solidFill>
                  <a:schemeClr val="tx1"/>
                </a:solidFill>
                <a:latin typeface="Baskerville Old Face" panose="02020602080505020303" pitchFamily="18" charset="0"/>
              </a:endParaRPr>
            </a:p>
          </p:txBody>
        </p:sp>
        <p:sp>
          <p:nvSpPr>
            <p:cNvPr id="20" name="文本框 19"/>
            <p:cNvSpPr txBox="1">
              <a:spLocks noChangeArrowheads="1"/>
            </p:cNvSpPr>
            <p:nvPr/>
          </p:nvSpPr>
          <p:spPr bwMode="auto">
            <a:xfrm>
              <a:off x="2720975" y="1711325"/>
              <a:ext cx="2247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2000" b="1">
                  <a:latin typeface="隶书" panose="02010509060101010101" pitchFamily="49" charset="-122"/>
                  <a:ea typeface="隶书" panose="02010509060101010101" pitchFamily="49" charset="-122"/>
                </a:rPr>
                <a:t>此处输入标题文字</a:t>
              </a:r>
              <a:endParaRPr lang="zh-CN" altLang="en-US" sz="2000" b="1">
                <a:latin typeface="隶书" panose="02010509060101010101" pitchFamily="49" charset="-122"/>
                <a:ea typeface="隶书" panose="02010509060101010101" pitchFamily="49" charset="-122"/>
              </a:endParaRPr>
            </a:p>
          </p:txBody>
        </p:sp>
        <p:sp>
          <p:nvSpPr>
            <p:cNvPr id="21" name="矩形 20"/>
            <p:cNvSpPr/>
            <p:nvPr/>
          </p:nvSpPr>
          <p:spPr>
            <a:xfrm>
              <a:off x="986971" y="2033462"/>
              <a:ext cx="3925873" cy="738664"/>
            </a:xfrm>
            <a:prstGeom prst="rect">
              <a:avLst/>
            </a:prstGeom>
          </p:spPr>
          <p:txBody>
            <a:bodyPr>
              <a:spAutoFit/>
              <a:scene3d>
                <a:camera prst="orthographicFront"/>
                <a:lightRig rig="threePt" dir="t"/>
              </a:scene3d>
              <a:sp3d contourW="12700"/>
            </a:bodyPr>
            <a:lstStyle/>
            <a:p>
              <a:pPr algn="r" eaLnBrk="1" fontAlgn="auto" hangingPunct="1">
                <a:lnSpc>
                  <a:spcPct val="150000"/>
                </a:lnSpc>
                <a:spcBef>
                  <a:spcPts val="0"/>
                </a:spcBef>
                <a:spcAft>
                  <a:spcPts val="0"/>
                </a:spcAft>
                <a:defRPr/>
              </a:pPr>
              <a:r>
                <a:rPr lang="zh-CN" altLang="en-US" sz="1400" dirty="0">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a:t>
              </a:r>
              <a:endParaRPr lang="zh-CN" altLang="en-US" sz="1400" dirty="0">
                <a:latin typeface="隶书" panose="02010509060101010101" pitchFamily="49" charset="-122"/>
                <a:ea typeface="隶书" panose="02010509060101010101" pitchFamily="49" charset="-122"/>
                <a:cs typeface="宋体" panose="02010600030101010101" pitchFamily="2" charset="-122"/>
              </a:endParaRPr>
            </a:p>
          </p:txBody>
        </p:sp>
      </p:grpSp>
      <p:grpSp>
        <p:nvGrpSpPr>
          <p:cNvPr id="4" name="组合 3"/>
          <p:cNvGrpSpPr/>
          <p:nvPr/>
        </p:nvGrpSpPr>
        <p:grpSpPr>
          <a:xfrm>
            <a:off x="986971" y="3673475"/>
            <a:ext cx="4608952" cy="1061339"/>
            <a:chOff x="986971" y="3673475"/>
            <a:chExt cx="4608952" cy="1061339"/>
          </a:xfrm>
        </p:grpSpPr>
        <p:sp>
          <p:nvSpPr>
            <p:cNvPr id="7" name="直角三角形 6"/>
            <p:cNvSpPr/>
            <p:nvPr/>
          </p:nvSpPr>
          <p:spPr>
            <a:xfrm rot="2719133">
              <a:off x="5271598" y="3919106"/>
              <a:ext cx="323469" cy="325181"/>
            </a:xfrm>
            <a:prstGeom prst="rtTriangl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365" b="1">
                <a:solidFill>
                  <a:schemeClr val="tx1"/>
                </a:solidFill>
                <a:latin typeface="Baskerville Old Face" panose="02020602080505020303" pitchFamily="18" charset="0"/>
              </a:endParaRPr>
            </a:p>
          </p:txBody>
        </p:sp>
        <p:sp>
          <p:nvSpPr>
            <p:cNvPr id="22" name="文本框 21"/>
            <p:cNvSpPr txBox="1">
              <a:spLocks noChangeArrowheads="1"/>
            </p:cNvSpPr>
            <p:nvPr/>
          </p:nvSpPr>
          <p:spPr bwMode="auto">
            <a:xfrm>
              <a:off x="2720975" y="3673475"/>
              <a:ext cx="22479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2000" b="1">
                  <a:latin typeface="隶书" panose="02010509060101010101" pitchFamily="49" charset="-122"/>
                  <a:ea typeface="隶书" panose="02010509060101010101" pitchFamily="49" charset="-122"/>
                </a:rPr>
                <a:t>此处输入标题文字</a:t>
              </a:r>
              <a:endParaRPr lang="zh-CN" altLang="en-US" sz="2000" b="1">
                <a:latin typeface="隶书" panose="02010509060101010101" pitchFamily="49" charset="-122"/>
                <a:ea typeface="隶书" panose="02010509060101010101" pitchFamily="49" charset="-122"/>
              </a:endParaRPr>
            </a:p>
          </p:txBody>
        </p:sp>
        <p:sp>
          <p:nvSpPr>
            <p:cNvPr id="23" name="矩形 22"/>
            <p:cNvSpPr/>
            <p:nvPr/>
          </p:nvSpPr>
          <p:spPr>
            <a:xfrm>
              <a:off x="986971" y="3996150"/>
              <a:ext cx="3925873" cy="738664"/>
            </a:xfrm>
            <a:prstGeom prst="rect">
              <a:avLst/>
            </a:prstGeom>
          </p:spPr>
          <p:txBody>
            <a:bodyPr>
              <a:spAutoFit/>
              <a:scene3d>
                <a:camera prst="orthographicFront"/>
                <a:lightRig rig="threePt" dir="t"/>
              </a:scene3d>
              <a:sp3d contourW="12700"/>
            </a:bodyPr>
            <a:lstStyle/>
            <a:p>
              <a:pPr algn="r" eaLnBrk="1" fontAlgn="auto" hangingPunct="1">
                <a:lnSpc>
                  <a:spcPct val="150000"/>
                </a:lnSpc>
                <a:spcBef>
                  <a:spcPts val="0"/>
                </a:spcBef>
                <a:spcAft>
                  <a:spcPts val="0"/>
                </a:spcAft>
                <a:defRPr/>
              </a:pPr>
              <a:r>
                <a:rPr lang="zh-CN" altLang="en-US" sz="1400" dirty="0">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a:t>
              </a:r>
              <a:endParaRPr lang="zh-CN" altLang="en-US" sz="1400" dirty="0">
                <a:latin typeface="隶书" panose="02010509060101010101" pitchFamily="49" charset="-122"/>
                <a:ea typeface="隶书" panose="02010509060101010101" pitchFamily="49" charset="-122"/>
                <a:cs typeface="宋体" panose="02010600030101010101" pitchFamily="2" charset="-122"/>
              </a:endParaRPr>
            </a:p>
          </p:txBody>
        </p:sp>
      </p:grpSp>
      <p:grpSp>
        <p:nvGrpSpPr>
          <p:cNvPr id="13" name="组合 12"/>
          <p:cNvGrpSpPr/>
          <p:nvPr/>
        </p:nvGrpSpPr>
        <p:grpSpPr>
          <a:xfrm>
            <a:off x="6564621" y="2587625"/>
            <a:ext cx="4459192" cy="1118697"/>
            <a:chOff x="6564621" y="2587625"/>
            <a:chExt cx="4459192" cy="1118697"/>
          </a:xfrm>
        </p:grpSpPr>
        <p:sp>
          <p:nvSpPr>
            <p:cNvPr id="5" name="直角三角形 4"/>
            <p:cNvSpPr/>
            <p:nvPr/>
          </p:nvSpPr>
          <p:spPr>
            <a:xfrm rot="13500000">
              <a:off x="6564621" y="3018012"/>
              <a:ext cx="357699" cy="357699"/>
            </a:xfrm>
            <a:prstGeom prst="rtTriangl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365" b="1">
                <a:solidFill>
                  <a:schemeClr val="tx1"/>
                </a:solidFill>
                <a:latin typeface="Baskerville Old Face" panose="02020602080505020303" pitchFamily="18" charset="0"/>
              </a:endParaRPr>
            </a:p>
          </p:txBody>
        </p:sp>
        <p:sp>
          <p:nvSpPr>
            <p:cNvPr id="24" name="文本框 23"/>
            <p:cNvSpPr txBox="1">
              <a:spLocks noChangeArrowheads="1"/>
            </p:cNvSpPr>
            <p:nvPr/>
          </p:nvSpPr>
          <p:spPr bwMode="auto">
            <a:xfrm>
              <a:off x="7040563" y="2587625"/>
              <a:ext cx="2249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2000" b="1">
                  <a:latin typeface="隶书" panose="02010509060101010101" pitchFamily="49" charset="-122"/>
                  <a:ea typeface="隶书" panose="02010509060101010101" pitchFamily="49" charset="-122"/>
                </a:rPr>
                <a:t>此处输入标题文字</a:t>
              </a:r>
              <a:endParaRPr lang="zh-CN" altLang="en-US" sz="2000" b="1">
                <a:latin typeface="隶书" panose="02010509060101010101" pitchFamily="49" charset="-122"/>
                <a:ea typeface="隶书" panose="02010509060101010101" pitchFamily="49" charset="-122"/>
              </a:endParaRPr>
            </a:p>
          </p:txBody>
        </p:sp>
        <p:sp>
          <p:nvSpPr>
            <p:cNvPr id="25" name="矩形 24"/>
            <p:cNvSpPr/>
            <p:nvPr/>
          </p:nvSpPr>
          <p:spPr>
            <a:xfrm>
              <a:off x="7097940" y="2967658"/>
              <a:ext cx="3925873" cy="738664"/>
            </a:xfrm>
            <a:prstGeom prst="rect">
              <a:avLst/>
            </a:prstGeom>
          </p:spPr>
          <p:txBody>
            <a:bodyPr>
              <a:spAutoFit/>
              <a:scene3d>
                <a:camera prst="orthographicFront"/>
                <a:lightRig rig="threePt" dir="t"/>
              </a:scene3d>
              <a:sp3d contourW="12700"/>
            </a:bodyPr>
            <a:lstStyle/>
            <a:p>
              <a:pPr eaLnBrk="1" fontAlgn="auto" hangingPunct="1">
                <a:lnSpc>
                  <a:spcPct val="150000"/>
                </a:lnSpc>
                <a:spcBef>
                  <a:spcPts val="0"/>
                </a:spcBef>
                <a:spcAft>
                  <a:spcPts val="0"/>
                </a:spcAft>
                <a:defRPr/>
              </a:pPr>
              <a:r>
                <a:rPr lang="zh-CN" altLang="en-US" sz="1400" dirty="0">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a:t>
              </a:r>
              <a:endParaRPr lang="zh-CN" altLang="en-US" sz="1400" dirty="0">
                <a:latin typeface="隶书" panose="02010509060101010101" pitchFamily="49" charset="-122"/>
                <a:ea typeface="隶书" panose="02010509060101010101" pitchFamily="49" charset="-122"/>
                <a:cs typeface="宋体" panose="02010600030101010101" pitchFamily="2" charset="-122"/>
              </a:endParaRPr>
            </a:p>
          </p:txBody>
        </p:sp>
      </p:grpSp>
      <p:grpSp>
        <p:nvGrpSpPr>
          <p:cNvPr id="3" name="组合 2"/>
          <p:cNvGrpSpPr/>
          <p:nvPr/>
        </p:nvGrpSpPr>
        <p:grpSpPr>
          <a:xfrm>
            <a:off x="6564621" y="4508500"/>
            <a:ext cx="4504057" cy="1119462"/>
            <a:chOff x="6564621" y="4508500"/>
            <a:chExt cx="4504057" cy="1119462"/>
          </a:xfrm>
        </p:grpSpPr>
        <p:sp>
          <p:nvSpPr>
            <p:cNvPr id="8" name="直角三角形 7"/>
            <p:cNvSpPr/>
            <p:nvPr/>
          </p:nvSpPr>
          <p:spPr>
            <a:xfrm rot="13500000">
              <a:off x="6563765" y="4788538"/>
              <a:ext cx="359411" cy="357699"/>
            </a:xfrm>
            <a:prstGeom prst="rtTriangl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365" b="1">
                <a:solidFill>
                  <a:schemeClr val="tx1"/>
                </a:solidFill>
                <a:latin typeface="Baskerville Old Face" panose="02020602080505020303" pitchFamily="18" charset="0"/>
              </a:endParaRPr>
            </a:p>
          </p:txBody>
        </p:sp>
        <p:sp>
          <p:nvSpPr>
            <p:cNvPr id="26" name="文本框 25"/>
            <p:cNvSpPr txBox="1">
              <a:spLocks noChangeArrowheads="1"/>
            </p:cNvSpPr>
            <p:nvPr/>
          </p:nvSpPr>
          <p:spPr bwMode="auto">
            <a:xfrm>
              <a:off x="7086600" y="4508500"/>
              <a:ext cx="2249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2000" b="1">
                  <a:latin typeface="隶书" panose="02010509060101010101" pitchFamily="49" charset="-122"/>
                  <a:ea typeface="隶书" panose="02010509060101010101" pitchFamily="49" charset="-122"/>
                </a:rPr>
                <a:t>此处输入标题文字</a:t>
              </a:r>
              <a:endParaRPr lang="zh-CN" altLang="en-US" sz="2000" b="1">
                <a:latin typeface="隶书" panose="02010509060101010101" pitchFamily="49" charset="-122"/>
                <a:ea typeface="隶书" panose="02010509060101010101" pitchFamily="49" charset="-122"/>
              </a:endParaRPr>
            </a:p>
          </p:txBody>
        </p:sp>
        <p:sp>
          <p:nvSpPr>
            <p:cNvPr id="27" name="矩形 26"/>
            <p:cNvSpPr/>
            <p:nvPr/>
          </p:nvSpPr>
          <p:spPr>
            <a:xfrm>
              <a:off x="7142805" y="4889298"/>
              <a:ext cx="3925873" cy="738664"/>
            </a:xfrm>
            <a:prstGeom prst="rect">
              <a:avLst/>
            </a:prstGeom>
          </p:spPr>
          <p:txBody>
            <a:bodyPr>
              <a:spAutoFit/>
              <a:scene3d>
                <a:camera prst="orthographicFront"/>
                <a:lightRig rig="threePt" dir="t"/>
              </a:scene3d>
              <a:sp3d contourW="12700"/>
            </a:bodyPr>
            <a:lstStyle/>
            <a:p>
              <a:pPr eaLnBrk="1" fontAlgn="auto" hangingPunct="1">
                <a:lnSpc>
                  <a:spcPct val="150000"/>
                </a:lnSpc>
                <a:spcBef>
                  <a:spcPts val="0"/>
                </a:spcBef>
                <a:spcAft>
                  <a:spcPts val="0"/>
                </a:spcAft>
                <a:defRPr/>
              </a:pPr>
              <a:r>
                <a:rPr lang="zh-CN" altLang="en-US" sz="1400" dirty="0">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a:t>
              </a:r>
              <a:endParaRPr lang="zh-CN" altLang="en-US" sz="1400" dirty="0">
                <a:latin typeface="隶书" panose="02010509060101010101" pitchFamily="49" charset="-122"/>
                <a:ea typeface="隶书" panose="02010509060101010101" pitchFamily="49"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right)">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57384" y="629607"/>
            <a:ext cx="5559510" cy="5741659"/>
          </a:xfrm>
          <a:prstGeom prst="rect">
            <a:avLst/>
          </a:prstGeom>
        </p:spPr>
      </p:pic>
      <p:sp>
        <p:nvSpPr>
          <p:cNvPr id="5" name="文本框 4"/>
          <p:cNvSpPr txBox="1"/>
          <p:nvPr/>
        </p:nvSpPr>
        <p:spPr>
          <a:xfrm>
            <a:off x="5634335" y="1756956"/>
            <a:ext cx="923330" cy="3315510"/>
          </a:xfrm>
          <a:prstGeom prst="rect">
            <a:avLst/>
          </a:prstGeom>
          <a:noFill/>
        </p:spPr>
        <p:txBody>
          <a:bodyPr vert="eaVert" wrap="square" rtlCol="0">
            <a:spAutoFit/>
          </a:bodyPr>
          <a:lstStyle>
            <a:defPPr>
              <a:defRPr lang="zh-CN"/>
            </a:defPPr>
            <a:lvl1pPr algn="ctr">
              <a:defRPr sz="3600">
                <a:solidFill>
                  <a:schemeClr val="accent6">
                    <a:lumMod val="75000"/>
                  </a:schemeClr>
                </a:solidFill>
                <a:latin typeface="汉仪晴空体简" panose="00020600040101010101" pitchFamily="18" charset="-122"/>
                <a:ea typeface="汉仪晴空体简" panose="00020600040101010101" pitchFamily="18" charset="-122"/>
              </a:defRPr>
            </a:lvl1pPr>
          </a:lstStyle>
          <a:p>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添加</a:t>
            </a:r>
            <a:r>
              <a:rPr lang="en-US" altLang="zh-CN" sz="1800" dirty="0" smtClean="0">
                <a:solidFill>
                  <a:schemeClr val="tx1">
                    <a:lumMod val="75000"/>
                    <a:lumOff val="25000"/>
                  </a:schemeClr>
                </a:solidFill>
                <a:latin typeface="隶书" panose="02010509060101010101" pitchFamily="49" charset="-122"/>
                <a:ea typeface="隶书" panose="02010509060101010101" pitchFamily="49" charset="-122"/>
              </a:rPr>
              <a:t>·</a:t>
            </a:r>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标题</a:t>
            </a:r>
            <a:endParaRPr lang="zh-CN" altLang="en-US" sz="4800"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7" name="矩形 6"/>
          <p:cNvSpPr/>
          <p:nvPr/>
        </p:nvSpPr>
        <p:spPr>
          <a:xfrm>
            <a:off x="4025902" y="1319212"/>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48150" y="1504949"/>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97315" y="1772816"/>
            <a:ext cx="4075701" cy="857234"/>
            <a:chOff x="1221958" y="1810916"/>
            <a:chExt cx="4075701" cy="857234"/>
          </a:xfrm>
        </p:grpSpPr>
        <p:grpSp>
          <p:nvGrpSpPr>
            <p:cNvPr id="6" name="组合 5"/>
            <p:cNvGrpSpPr/>
            <p:nvPr/>
          </p:nvGrpSpPr>
          <p:grpSpPr>
            <a:xfrm>
              <a:off x="2007979" y="1810916"/>
              <a:ext cx="3289680" cy="857234"/>
              <a:chOff x="6798183" y="1467780"/>
              <a:chExt cx="2241975" cy="857234"/>
            </a:xfrm>
          </p:grpSpPr>
          <p:sp>
            <p:nvSpPr>
              <p:cNvPr id="8" name="矩形 7"/>
              <p:cNvSpPr/>
              <p:nvPr/>
            </p:nvSpPr>
            <p:spPr>
              <a:xfrm>
                <a:off x="6798183" y="1887907"/>
                <a:ext cx="2241974" cy="437107"/>
              </a:xfrm>
              <a:prstGeom prst="rect">
                <a:avLst/>
              </a:prstGeom>
            </p:spPr>
            <p:txBody>
              <a:bodyPr wrap="square">
                <a:spAutoFit/>
                <a:scene3d>
                  <a:camera prst="orthographicFront"/>
                  <a:lightRig rig="threePt" dir="t"/>
                </a:scene3d>
                <a:sp3d contourW="12700"/>
              </a:bodyPr>
              <a:lstStyle/>
              <a:p>
                <a:pPr>
                  <a:lnSpc>
                    <a:spcPct val="120000"/>
                  </a:lnSpc>
                </a:pPr>
                <a:r>
                  <a:rPr lang="zh-CN" altLang="en-US" sz="1000" dirty="0">
                    <a:latin typeface="隶书" panose="02010509060101010101" pitchFamily="49" charset="-122"/>
                    <a:ea typeface="隶书" panose="02010509060101010101" pitchFamily="49" charset="-122"/>
                  </a:rPr>
                  <a:t>点击添加文本信息点击添加文本信息点击添加文本信息点击添加文本信息点击添加文本信息</a:t>
                </a:r>
                <a:endParaRPr lang="en-US" altLang="zh-CN" sz="1000" dirty="0">
                  <a:latin typeface="隶书" panose="02010509060101010101" pitchFamily="49" charset="-122"/>
                  <a:ea typeface="隶书" panose="02010509060101010101" pitchFamily="49" charset="-122"/>
                </a:endParaRPr>
              </a:p>
            </p:txBody>
          </p:sp>
          <p:sp>
            <p:nvSpPr>
              <p:cNvPr id="9" name="矩形 8"/>
              <p:cNvSpPr/>
              <p:nvPr/>
            </p:nvSpPr>
            <p:spPr>
              <a:xfrm>
                <a:off x="6798184" y="1467780"/>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隶书" panose="02010509060101010101" pitchFamily="49" charset="-122"/>
                    <a:ea typeface="隶书" panose="02010509060101010101" pitchFamily="49" charset="-122"/>
                  </a:rPr>
                  <a:t>文字添加</a:t>
                </a:r>
                <a:endParaRPr lang="zh-CN" altLang="en-US" b="1" dirty="0">
                  <a:latin typeface="隶书" panose="02010509060101010101" pitchFamily="49" charset="-122"/>
                  <a:ea typeface="隶书" panose="02010509060101010101" pitchFamily="49" charset="-122"/>
                </a:endParaRPr>
              </a:p>
            </p:txBody>
          </p:sp>
        </p:grpSp>
        <p:sp>
          <p:nvSpPr>
            <p:cNvPr id="7" name="矩形 6"/>
            <p:cNvSpPr/>
            <p:nvPr/>
          </p:nvSpPr>
          <p:spPr>
            <a:xfrm>
              <a:off x="1221958" y="1986508"/>
              <a:ext cx="786021" cy="535531"/>
            </a:xfrm>
            <a:prstGeom prst="rect">
              <a:avLst/>
            </a:prstGeom>
          </p:spPr>
          <p:txBody>
            <a:bodyPr wrap="square">
              <a:spAutoFit/>
              <a:scene3d>
                <a:camera prst="orthographicFront"/>
                <a:lightRig rig="threePt" dir="t"/>
              </a:scene3d>
              <a:sp3d contourW="12700"/>
            </a:bodyPr>
            <a:lstStyle/>
            <a:p>
              <a:pPr>
                <a:lnSpc>
                  <a:spcPct val="120000"/>
                </a:lnSpc>
              </a:pPr>
              <a:r>
                <a:rPr lang="en-US" altLang="zh-CN" sz="2400" b="1" dirty="0">
                  <a:latin typeface="Open Sans Extrabold" panose="020B0906030804020204" pitchFamily="34" charset="0"/>
                  <a:ea typeface="Open Sans Extrabold" panose="020B0906030804020204" pitchFamily="34" charset="0"/>
                  <a:cs typeface="Open Sans Extrabold" panose="020B0906030804020204" pitchFamily="34" charset="0"/>
                </a:rPr>
                <a:t>01</a:t>
              </a:r>
              <a:endParaRPr lang="zh-CN" altLang="en-US" sz="2400" b="1" dirty="0">
                <a:latin typeface="Open Sans Extrabold" panose="020B0906030804020204" pitchFamily="34" charset="0"/>
                <a:ea typeface="造字工房悦黑演示版常规体" pitchFamily="50" charset="-122"/>
                <a:cs typeface="Open Sans Extrabold" panose="020B0906030804020204" pitchFamily="34" charset="0"/>
              </a:endParaRPr>
            </a:p>
          </p:txBody>
        </p:sp>
      </p:grpSp>
      <p:grpSp>
        <p:nvGrpSpPr>
          <p:cNvPr id="10" name="组合 9"/>
          <p:cNvGrpSpPr/>
          <p:nvPr/>
        </p:nvGrpSpPr>
        <p:grpSpPr>
          <a:xfrm>
            <a:off x="1597315" y="2987121"/>
            <a:ext cx="4075701" cy="857234"/>
            <a:chOff x="1221958" y="1810916"/>
            <a:chExt cx="4075701" cy="857234"/>
          </a:xfrm>
        </p:grpSpPr>
        <p:grpSp>
          <p:nvGrpSpPr>
            <p:cNvPr id="11" name="组合 10"/>
            <p:cNvGrpSpPr/>
            <p:nvPr/>
          </p:nvGrpSpPr>
          <p:grpSpPr>
            <a:xfrm>
              <a:off x="2007979" y="1810916"/>
              <a:ext cx="3289680" cy="857234"/>
              <a:chOff x="6798183" y="1467780"/>
              <a:chExt cx="2241975" cy="857234"/>
            </a:xfrm>
          </p:grpSpPr>
          <p:sp>
            <p:nvSpPr>
              <p:cNvPr id="13" name="矩形 12"/>
              <p:cNvSpPr/>
              <p:nvPr/>
            </p:nvSpPr>
            <p:spPr>
              <a:xfrm>
                <a:off x="6798183" y="1887907"/>
                <a:ext cx="2241974" cy="437107"/>
              </a:xfrm>
              <a:prstGeom prst="rect">
                <a:avLst/>
              </a:prstGeom>
            </p:spPr>
            <p:txBody>
              <a:bodyPr wrap="square">
                <a:spAutoFit/>
                <a:scene3d>
                  <a:camera prst="orthographicFront"/>
                  <a:lightRig rig="threePt" dir="t"/>
                </a:scene3d>
                <a:sp3d contourW="12700"/>
              </a:bodyPr>
              <a:lstStyle/>
              <a:p>
                <a:pPr>
                  <a:lnSpc>
                    <a:spcPct val="120000"/>
                  </a:lnSpc>
                </a:pPr>
                <a:r>
                  <a:rPr lang="zh-CN" altLang="en-US" sz="1000" dirty="0">
                    <a:latin typeface="隶书" panose="02010509060101010101" pitchFamily="49" charset="-122"/>
                    <a:ea typeface="隶书" panose="02010509060101010101" pitchFamily="49" charset="-122"/>
                  </a:rPr>
                  <a:t>点击添加文本信息点击添加文本信息点击添加文本信息点击添加文本信息点击添加文本信息</a:t>
                </a:r>
                <a:endParaRPr lang="en-US" altLang="zh-CN" sz="1000" dirty="0">
                  <a:latin typeface="隶书" panose="02010509060101010101" pitchFamily="49" charset="-122"/>
                  <a:ea typeface="隶书" panose="02010509060101010101" pitchFamily="49" charset="-122"/>
                </a:endParaRPr>
              </a:p>
            </p:txBody>
          </p:sp>
          <p:sp>
            <p:nvSpPr>
              <p:cNvPr id="14" name="矩形 13"/>
              <p:cNvSpPr/>
              <p:nvPr/>
            </p:nvSpPr>
            <p:spPr>
              <a:xfrm>
                <a:off x="6798184" y="1467780"/>
                <a:ext cx="2241974"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隶书" panose="02010509060101010101" pitchFamily="49" charset="-122"/>
                    <a:ea typeface="隶书" panose="02010509060101010101" pitchFamily="49" charset="-122"/>
                  </a:rPr>
                  <a:t>文字添加</a:t>
                </a:r>
                <a:endParaRPr lang="zh-CN" altLang="en-US" b="1" dirty="0">
                  <a:latin typeface="隶书" panose="02010509060101010101" pitchFamily="49" charset="-122"/>
                  <a:ea typeface="隶书" panose="02010509060101010101" pitchFamily="49" charset="-122"/>
                </a:endParaRPr>
              </a:p>
            </p:txBody>
          </p:sp>
        </p:grpSp>
        <p:sp>
          <p:nvSpPr>
            <p:cNvPr id="12" name="矩形 11"/>
            <p:cNvSpPr/>
            <p:nvPr/>
          </p:nvSpPr>
          <p:spPr>
            <a:xfrm>
              <a:off x="1221958" y="1986508"/>
              <a:ext cx="786021" cy="504177"/>
            </a:xfrm>
            <a:prstGeom prst="rect">
              <a:avLst/>
            </a:prstGeom>
          </p:spPr>
          <p:txBody>
            <a:bodyPr wrap="square">
              <a:spAutoFit/>
              <a:scene3d>
                <a:camera prst="orthographicFront"/>
                <a:lightRig rig="threePt" dir="t"/>
              </a:scene3d>
              <a:sp3d contourW="12700"/>
            </a:bodyPr>
            <a:lstStyle/>
            <a:p>
              <a:pPr>
                <a:lnSpc>
                  <a:spcPct val="120000"/>
                </a:lnSpc>
              </a:pPr>
              <a:r>
                <a:rPr lang="en-US" altLang="zh-CN" sz="2400" b="1" dirty="0">
                  <a:latin typeface="Open Sans Extrabold" panose="020B0906030804020204" pitchFamily="34" charset="0"/>
                  <a:ea typeface="Open Sans Extrabold" panose="020B0906030804020204" pitchFamily="34" charset="0"/>
                  <a:cs typeface="Open Sans Extrabold" panose="020B0906030804020204" pitchFamily="34" charset="0"/>
                </a:rPr>
                <a:t>02</a:t>
              </a:r>
              <a:endParaRPr lang="zh-CN" altLang="en-US" sz="2400" b="1" dirty="0">
                <a:latin typeface="Open Sans Extrabold" panose="020B0906030804020204" pitchFamily="34" charset="0"/>
                <a:ea typeface="造字工房悦黑演示版常规体" pitchFamily="50" charset="-122"/>
                <a:cs typeface="Open Sans Extrabold" panose="020B0906030804020204" pitchFamily="34" charset="0"/>
              </a:endParaRPr>
            </a:p>
          </p:txBody>
        </p:sp>
      </p:grpSp>
      <p:grpSp>
        <p:nvGrpSpPr>
          <p:cNvPr id="15" name="组合 14"/>
          <p:cNvGrpSpPr/>
          <p:nvPr/>
        </p:nvGrpSpPr>
        <p:grpSpPr>
          <a:xfrm>
            <a:off x="1597315" y="4201426"/>
            <a:ext cx="4075701" cy="857234"/>
            <a:chOff x="1221958" y="1810916"/>
            <a:chExt cx="4075701" cy="857234"/>
          </a:xfrm>
        </p:grpSpPr>
        <p:grpSp>
          <p:nvGrpSpPr>
            <p:cNvPr id="16" name="组合 15"/>
            <p:cNvGrpSpPr/>
            <p:nvPr/>
          </p:nvGrpSpPr>
          <p:grpSpPr>
            <a:xfrm>
              <a:off x="2007979" y="1810916"/>
              <a:ext cx="3289680" cy="857234"/>
              <a:chOff x="6798183" y="1467780"/>
              <a:chExt cx="2241975" cy="857234"/>
            </a:xfrm>
          </p:grpSpPr>
          <p:sp>
            <p:nvSpPr>
              <p:cNvPr id="18" name="矩形 17"/>
              <p:cNvSpPr/>
              <p:nvPr/>
            </p:nvSpPr>
            <p:spPr>
              <a:xfrm>
                <a:off x="6798183" y="1887907"/>
                <a:ext cx="2241974" cy="437107"/>
              </a:xfrm>
              <a:prstGeom prst="rect">
                <a:avLst/>
              </a:prstGeom>
            </p:spPr>
            <p:txBody>
              <a:bodyPr wrap="square">
                <a:spAutoFit/>
                <a:scene3d>
                  <a:camera prst="orthographicFront"/>
                  <a:lightRig rig="threePt" dir="t"/>
                </a:scene3d>
                <a:sp3d contourW="12700"/>
              </a:bodyPr>
              <a:lstStyle/>
              <a:p>
                <a:pPr>
                  <a:lnSpc>
                    <a:spcPct val="120000"/>
                  </a:lnSpc>
                </a:pPr>
                <a:r>
                  <a:rPr lang="zh-CN" altLang="en-US" sz="1000" dirty="0">
                    <a:latin typeface="隶书" panose="02010509060101010101" pitchFamily="49" charset="-122"/>
                    <a:ea typeface="隶书" panose="02010509060101010101" pitchFamily="49" charset="-122"/>
                  </a:rPr>
                  <a:t>点击添加文本信息点击添加文本信息点击添加文本信息点击添加文本信息点击添加文本信息</a:t>
                </a:r>
                <a:endParaRPr lang="en-US" altLang="zh-CN" sz="1000" dirty="0">
                  <a:latin typeface="隶书" panose="02010509060101010101" pitchFamily="49" charset="-122"/>
                  <a:ea typeface="隶书" panose="02010509060101010101" pitchFamily="49" charset="-122"/>
                </a:endParaRPr>
              </a:p>
            </p:txBody>
          </p:sp>
          <p:sp>
            <p:nvSpPr>
              <p:cNvPr id="19" name="矩形 18"/>
              <p:cNvSpPr/>
              <p:nvPr/>
            </p:nvSpPr>
            <p:spPr>
              <a:xfrm>
                <a:off x="6798184" y="1467780"/>
                <a:ext cx="2241974"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隶书" panose="02010509060101010101" pitchFamily="49" charset="-122"/>
                    <a:ea typeface="隶书" panose="02010509060101010101" pitchFamily="49" charset="-122"/>
                  </a:rPr>
                  <a:t>文字添加</a:t>
                </a:r>
                <a:endParaRPr lang="zh-CN" altLang="en-US" b="1" dirty="0">
                  <a:latin typeface="隶书" panose="02010509060101010101" pitchFamily="49" charset="-122"/>
                  <a:ea typeface="隶书" panose="02010509060101010101" pitchFamily="49" charset="-122"/>
                </a:endParaRPr>
              </a:p>
            </p:txBody>
          </p:sp>
        </p:grpSp>
        <p:sp>
          <p:nvSpPr>
            <p:cNvPr id="17" name="矩形 16"/>
            <p:cNvSpPr/>
            <p:nvPr/>
          </p:nvSpPr>
          <p:spPr>
            <a:xfrm>
              <a:off x="1221958" y="1986508"/>
              <a:ext cx="786021" cy="504177"/>
            </a:xfrm>
            <a:prstGeom prst="rect">
              <a:avLst/>
            </a:prstGeom>
          </p:spPr>
          <p:txBody>
            <a:bodyPr wrap="square">
              <a:spAutoFit/>
              <a:scene3d>
                <a:camera prst="orthographicFront"/>
                <a:lightRig rig="threePt" dir="t"/>
              </a:scene3d>
              <a:sp3d contourW="12700"/>
            </a:bodyPr>
            <a:lstStyle/>
            <a:p>
              <a:pPr>
                <a:lnSpc>
                  <a:spcPct val="120000"/>
                </a:lnSpc>
              </a:pPr>
              <a:r>
                <a:rPr lang="en-US" altLang="zh-CN" sz="2400" b="1" dirty="0">
                  <a:latin typeface="Open Sans Extrabold" panose="020B0906030804020204" pitchFamily="34" charset="0"/>
                  <a:ea typeface="Open Sans Extrabold" panose="020B0906030804020204" pitchFamily="34" charset="0"/>
                  <a:cs typeface="Open Sans Extrabold" panose="020B0906030804020204" pitchFamily="34" charset="0"/>
                </a:rPr>
                <a:t>03</a:t>
              </a:r>
              <a:endParaRPr lang="zh-CN" altLang="en-US" sz="2400" b="1" dirty="0">
                <a:latin typeface="Open Sans Extrabold" panose="020B0906030804020204" pitchFamily="34" charset="0"/>
                <a:ea typeface="造字工房悦黑演示版常规体" pitchFamily="50" charset="-122"/>
                <a:cs typeface="Open Sans Extrabold" panose="020B0906030804020204" pitchFamily="34" charset="0"/>
              </a:endParaRPr>
            </a:p>
          </p:txBody>
        </p:sp>
      </p:grpSp>
      <p:grpSp>
        <p:nvGrpSpPr>
          <p:cNvPr id="23" name="组合 22"/>
          <p:cNvGrpSpPr/>
          <p:nvPr/>
        </p:nvGrpSpPr>
        <p:grpSpPr>
          <a:xfrm>
            <a:off x="5673015" y="1858522"/>
            <a:ext cx="5611348" cy="3226748"/>
            <a:chOff x="619587" y="1646206"/>
            <a:chExt cx="6171930" cy="3549105"/>
          </a:xfrm>
        </p:grpSpPr>
        <p:pic>
          <p:nvPicPr>
            <p:cNvPr id="24" name="Picture 2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19587" y="1646206"/>
              <a:ext cx="6171930" cy="354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2"/>
            <a:stretch>
              <a:fillRect/>
            </a:stretch>
          </p:blipFill>
          <p:spPr>
            <a:xfrm>
              <a:off x="1441341" y="1891967"/>
              <a:ext cx="4525505" cy="284763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6"/>
          <p:cNvSpPr/>
          <p:nvPr/>
        </p:nvSpPr>
        <p:spPr>
          <a:xfrm>
            <a:off x="4277415" y="2048724"/>
            <a:ext cx="1482899" cy="1482899"/>
          </a:xfrm>
          <a:prstGeom prst="roundRect">
            <a:avLst>
              <a:gd name="adj" fmla="val 6631"/>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S</a:t>
            </a:r>
            <a:endPar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 name="Rounded Rectangle 12"/>
          <p:cNvSpPr/>
          <p:nvPr/>
        </p:nvSpPr>
        <p:spPr>
          <a:xfrm>
            <a:off x="6433274" y="2048724"/>
            <a:ext cx="1482899" cy="1482899"/>
          </a:xfrm>
          <a:prstGeom prst="roundRect">
            <a:avLst>
              <a:gd name="adj" fmla="val 6631"/>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W</a:t>
            </a:r>
            <a:endPar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 name="Rounded Rectangle 14"/>
          <p:cNvSpPr/>
          <p:nvPr/>
        </p:nvSpPr>
        <p:spPr>
          <a:xfrm>
            <a:off x="4277415" y="4029128"/>
            <a:ext cx="1482899" cy="1482899"/>
          </a:xfrm>
          <a:prstGeom prst="roundRect">
            <a:avLst>
              <a:gd name="adj" fmla="val 6631"/>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O</a:t>
            </a:r>
            <a:endPar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 name="Rounded Rectangle 16"/>
          <p:cNvSpPr/>
          <p:nvPr/>
        </p:nvSpPr>
        <p:spPr>
          <a:xfrm>
            <a:off x="6433274" y="4029128"/>
            <a:ext cx="1482899" cy="1482899"/>
          </a:xfrm>
          <a:prstGeom prst="roundRect">
            <a:avLst>
              <a:gd name="adj" fmla="val 6631"/>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a:t>
            </a:r>
            <a:endPar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6" name="组合 5"/>
          <p:cNvGrpSpPr/>
          <p:nvPr/>
        </p:nvGrpSpPr>
        <p:grpSpPr>
          <a:xfrm>
            <a:off x="1012176" y="4120629"/>
            <a:ext cx="2951740" cy="1257578"/>
            <a:chOff x="859776" y="1988889"/>
            <a:chExt cx="3178824" cy="1257578"/>
          </a:xfrm>
        </p:grpSpPr>
        <p:sp>
          <p:nvSpPr>
            <p:cNvPr id="7" name="TextBox 14"/>
            <p:cNvSpPr txBox="1"/>
            <p:nvPr/>
          </p:nvSpPr>
          <p:spPr>
            <a:xfrm>
              <a:off x="859776" y="1988889"/>
              <a:ext cx="3178823" cy="646331"/>
            </a:xfrm>
            <a:prstGeom prst="rect">
              <a:avLst/>
            </a:prstGeom>
            <a:noFill/>
          </p:spPr>
          <p:txBody>
            <a:bodyPr wrap="square" rtlCol="0">
              <a:spAutoFit/>
            </a:bodyPr>
            <a:lstStyle/>
            <a:p>
              <a:pPr>
                <a:lnSpc>
                  <a:spcPct val="150000"/>
                </a:lnSpc>
              </a:pPr>
              <a:r>
                <a:rPr lang="zh-CN" altLang="en-US" sz="2400" dirty="0">
                  <a:latin typeface="隶书" panose="02010509060101010101" pitchFamily="49" charset="-122"/>
                  <a:ea typeface="隶书" panose="02010509060101010101" pitchFamily="49" charset="-122"/>
                  <a:cs typeface="Open Sans" panose="020B0606030504020204" pitchFamily="34" charset="0"/>
                </a:rPr>
                <a:t>点击添加标题</a:t>
              </a:r>
              <a:endParaRPr lang="en-US" sz="2400" dirty="0">
                <a:latin typeface="隶书" panose="02010509060101010101" pitchFamily="49" charset="-122"/>
                <a:ea typeface="隶书" panose="02010509060101010101" pitchFamily="49" charset="-122"/>
                <a:cs typeface="Open Sans" panose="020B0606030504020204" pitchFamily="34" charset="0"/>
              </a:endParaRPr>
            </a:p>
          </p:txBody>
        </p:sp>
        <p:sp>
          <p:nvSpPr>
            <p:cNvPr id="8" name="矩形 7"/>
            <p:cNvSpPr/>
            <p:nvPr/>
          </p:nvSpPr>
          <p:spPr>
            <a:xfrm>
              <a:off x="859777" y="2427012"/>
              <a:ext cx="3178823" cy="819455"/>
            </a:xfrm>
            <a:prstGeom prst="rect">
              <a:avLst/>
            </a:prstGeom>
          </p:spPr>
          <p:txBody>
            <a:bodyPr wrap="square">
              <a:spAutoFit/>
            </a:bodyPr>
            <a:lstStyle/>
            <a:p>
              <a:pPr>
                <a:lnSpc>
                  <a:spcPct val="150000"/>
                </a:lnSpc>
                <a:defRPr/>
              </a:pPr>
              <a:r>
                <a:rPr lang="zh-CN" altLang="en-US" sz="1050" dirty="0">
                  <a:latin typeface="隶书" panose="02010509060101010101" pitchFamily="49" charset="-122"/>
                  <a:ea typeface="隶书" panose="02010509060101010101" pitchFamily="49" charset="-122"/>
                  <a:sym typeface="Calibri" panose="020F0502020204030204" pitchFamily="34" charset="0"/>
                </a:rPr>
                <a:t>此处添加标题内容点击此处添加内容点击此处添加内容此处添加标题内容点击此处添加内容点击此处添加内容此处添加标题内容</a:t>
              </a:r>
              <a:endParaRPr lang="zh-CN" altLang="en-US" sz="1050" dirty="0">
                <a:latin typeface="隶书" panose="02010509060101010101" pitchFamily="49" charset="-122"/>
                <a:ea typeface="隶书" panose="02010509060101010101" pitchFamily="49" charset="-122"/>
                <a:sym typeface="Calibri" panose="020F0502020204030204" pitchFamily="34" charset="0"/>
              </a:endParaRPr>
            </a:p>
          </p:txBody>
        </p:sp>
      </p:grpSp>
      <p:grpSp>
        <p:nvGrpSpPr>
          <p:cNvPr id="9" name="组合 8"/>
          <p:cNvGrpSpPr/>
          <p:nvPr/>
        </p:nvGrpSpPr>
        <p:grpSpPr>
          <a:xfrm>
            <a:off x="1012176" y="2140225"/>
            <a:ext cx="2951740" cy="1257578"/>
            <a:chOff x="859776" y="1988889"/>
            <a:chExt cx="3178824" cy="1257578"/>
          </a:xfrm>
        </p:grpSpPr>
        <p:sp>
          <p:nvSpPr>
            <p:cNvPr id="10" name="TextBox 14"/>
            <p:cNvSpPr txBox="1"/>
            <p:nvPr/>
          </p:nvSpPr>
          <p:spPr>
            <a:xfrm>
              <a:off x="859776" y="1988889"/>
              <a:ext cx="3178823" cy="646331"/>
            </a:xfrm>
            <a:prstGeom prst="rect">
              <a:avLst/>
            </a:prstGeom>
            <a:noFill/>
          </p:spPr>
          <p:txBody>
            <a:bodyPr wrap="square" rtlCol="0">
              <a:spAutoFit/>
            </a:bodyPr>
            <a:lstStyle/>
            <a:p>
              <a:pPr>
                <a:lnSpc>
                  <a:spcPct val="150000"/>
                </a:lnSpc>
              </a:pPr>
              <a:r>
                <a:rPr lang="zh-CN" altLang="en-US" sz="2400" dirty="0">
                  <a:latin typeface="隶书" panose="02010509060101010101" pitchFamily="49" charset="-122"/>
                  <a:ea typeface="隶书" panose="02010509060101010101" pitchFamily="49" charset="-122"/>
                  <a:cs typeface="Open Sans" panose="020B0606030504020204" pitchFamily="34" charset="0"/>
                </a:rPr>
                <a:t>点击添加标题</a:t>
              </a:r>
              <a:endParaRPr lang="en-US" sz="2400" dirty="0">
                <a:latin typeface="隶书" panose="02010509060101010101" pitchFamily="49" charset="-122"/>
                <a:ea typeface="隶书" panose="02010509060101010101" pitchFamily="49" charset="-122"/>
                <a:cs typeface="Open Sans" panose="020B0606030504020204" pitchFamily="34" charset="0"/>
              </a:endParaRPr>
            </a:p>
          </p:txBody>
        </p:sp>
        <p:sp>
          <p:nvSpPr>
            <p:cNvPr id="11" name="矩形 10"/>
            <p:cNvSpPr/>
            <p:nvPr/>
          </p:nvSpPr>
          <p:spPr>
            <a:xfrm>
              <a:off x="859777" y="2427012"/>
              <a:ext cx="3178823" cy="819455"/>
            </a:xfrm>
            <a:prstGeom prst="rect">
              <a:avLst/>
            </a:prstGeom>
          </p:spPr>
          <p:txBody>
            <a:bodyPr wrap="square">
              <a:spAutoFit/>
            </a:bodyPr>
            <a:lstStyle/>
            <a:p>
              <a:pPr>
                <a:lnSpc>
                  <a:spcPct val="150000"/>
                </a:lnSpc>
                <a:defRPr/>
              </a:pPr>
              <a:r>
                <a:rPr lang="zh-CN" altLang="en-US" sz="1050" dirty="0">
                  <a:latin typeface="隶书" panose="02010509060101010101" pitchFamily="49" charset="-122"/>
                  <a:ea typeface="隶书" panose="02010509060101010101" pitchFamily="49" charset="-122"/>
                  <a:sym typeface="Calibri" panose="020F0502020204030204" pitchFamily="34" charset="0"/>
                </a:rPr>
                <a:t>此处添加标题内容点击此处添加内容点击此处添加内容此处添加标题内容点击此处添加内容点击此处添加内容此处添加标题内容</a:t>
              </a:r>
              <a:endParaRPr lang="zh-CN" altLang="en-US" sz="1050" dirty="0">
                <a:latin typeface="隶书" panose="02010509060101010101" pitchFamily="49" charset="-122"/>
                <a:ea typeface="隶书" panose="02010509060101010101" pitchFamily="49" charset="-122"/>
                <a:sym typeface="Calibri" panose="020F0502020204030204" pitchFamily="34" charset="0"/>
              </a:endParaRPr>
            </a:p>
          </p:txBody>
        </p:sp>
      </p:grpSp>
      <p:grpSp>
        <p:nvGrpSpPr>
          <p:cNvPr id="12" name="组合 11"/>
          <p:cNvGrpSpPr/>
          <p:nvPr/>
        </p:nvGrpSpPr>
        <p:grpSpPr>
          <a:xfrm>
            <a:off x="8225776" y="4120629"/>
            <a:ext cx="2951740" cy="1257578"/>
            <a:chOff x="859776" y="1988889"/>
            <a:chExt cx="3178824" cy="1257578"/>
          </a:xfrm>
        </p:grpSpPr>
        <p:sp>
          <p:nvSpPr>
            <p:cNvPr id="13" name="TextBox 14"/>
            <p:cNvSpPr txBox="1"/>
            <p:nvPr/>
          </p:nvSpPr>
          <p:spPr>
            <a:xfrm>
              <a:off x="859776" y="1988889"/>
              <a:ext cx="3178823" cy="646331"/>
            </a:xfrm>
            <a:prstGeom prst="rect">
              <a:avLst/>
            </a:prstGeom>
            <a:noFill/>
          </p:spPr>
          <p:txBody>
            <a:bodyPr wrap="square" rtlCol="0">
              <a:spAutoFit/>
            </a:bodyPr>
            <a:lstStyle/>
            <a:p>
              <a:pPr>
                <a:lnSpc>
                  <a:spcPct val="150000"/>
                </a:lnSpc>
              </a:pPr>
              <a:r>
                <a:rPr lang="zh-CN" altLang="en-US" sz="2400" dirty="0">
                  <a:latin typeface="隶书" panose="02010509060101010101" pitchFamily="49" charset="-122"/>
                  <a:ea typeface="隶书" panose="02010509060101010101" pitchFamily="49" charset="-122"/>
                  <a:cs typeface="Open Sans" panose="020B0606030504020204" pitchFamily="34" charset="0"/>
                </a:rPr>
                <a:t>点击添加标题</a:t>
              </a:r>
              <a:endParaRPr lang="en-US" sz="2400" dirty="0">
                <a:latin typeface="隶书" panose="02010509060101010101" pitchFamily="49" charset="-122"/>
                <a:ea typeface="隶书" panose="02010509060101010101" pitchFamily="49" charset="-122"/>
                <a:cs typeface="Open Sans" panose="020B0606030504020204" pitchFamily="34" charset="0"/>
              </a:endParaRPr>
            </a:p>
          </p:txBody>
        </p:sp>
        <p:sp>
          <p:nvSpPr>
            <p:cNvPr id="14" name="矩形 13"/>
            <p:cNvSpPr/>
            <p:nvPr/>
          </p:nvSpPr>
          <p:spPr>
            <a:xfrm>
              <a:off x="859777" y="2427012"/>
              <a:ext cx="3178823" cy="819455"/>
            </a:xfrm>
            <a:prstGeom prst="rect">
              <a:avLst/>
            </a:prstGeom>
          </p:spPr>
          <p:txBody>
            <a:bodyPr wrap="square">
              <a:spAutoFit/>
            </a:bodyPr>
            <a:lstStyle/>
            <a:p>
              <a:pPr>
                <a:lnSpc>
                  <a:spcPct val="150000"/>
                </a:lnSpc>
                <a:defRPr/>
              </a:pPr>
              <a:r>
                <a:rPr lang="zh-CN" altLang="en-US" sz="1050" dirty="0">
                  <a:latin typeface="隶书" panose="02010509060101010101" pitchFamily="49" charset="-122"/>
                  <a:ea typeface="隶书" panose="02010509060101010101" pitchFamily="49" charset="-122"/>
                  <a:sym typeface="Calibri" panose="020F0502020204030204" pitchFamily="34" charset="0"/>
                </a:rPr>
                <a:t>此处添加标题内容点击此处添加内容点击此处添加内容此处添加标题内容点击此处添加内容点击此处添加内容此处添加标题内容</a:t>
              </a:r>
              <a:endParaRPr lang="zh-CN" altLang="en-US" sz="1050" dirty="0">
                <a:latin typeface="隶书" panose="02010509060101010101" pitchFamily="49" charset="-122"/>
                <a:ea typeface="隶书" panose="02010509060101010101" pitchFamily="49" charset="-122"/>
                <a:sym typeface="Calibri" panose="020F0502020204030204" pitchFamily="34" charset="0"/>
              </a:endParaRPr>
            </a:p>
          </p:txBody>
        </p:sp>
      </p:grpSp>
      <p:grpSp>
        <p:nvGrpSpPr>
          <p:cNvPr id="15" name="组合 14"/>
          <p:cNvGrpSpPr/>
          <p:nvPr/>
        </p:nvGrpSpPr>
        <p:grpSpPr>
          <a:xfrm>
            <a:off x="8225776" y="2140225"/>
            <a:ext cx="2951740" cy="1257578"/>
            <a:chOff x="859776" y="1988889"/>
            <a:chExt cx="3178824" cy="1257578"/>
          </a:xfrm>
        </p:grpSpPr>
        <p:sp>
          <p:nvSpPr>
            <p:cNvPr id="16" name="TextBox 14"/>
            <p:cNvSpPr txBox="1"/>
            <p:nvPr/>
          </p:nvSpPr>
          <p:spPr>
            <a:xfrm>
              <a:off x="859776" y="1988889"/>
              <a:ext cx="3178823" cy="646331"/>
            </a:xfrm>
            <a:prstGeom prst="rect">
              <a:avLst/>
            </a:prstGeom>
            <a:noFill/>
          </p:spPr>
          <p:txBody>
            <a:bodyPr wrap="square" rtlCol="0">
              <a:spAutoFit/>
            </a:bodyPr>
            <a:lstStyle/>
            <a:p>
              <a:pPr>
                <a:lnSpc>
                  <a:spcPct val="150000"/>
                </a:lnSpc>
              </a:pPr>
              <a:r>
                <a:rPr lang="zh-CN" altLang="en-US" sz="2400" dirty="0">
                  <a:latin typeface="隶书" panose="02010509060101010101" pitchFamily="49" charset="-122"/>
                  <a:ea typeface="隶书" panose="02010509060101010101" pitchFamily="49" charset="-122"/>
                  <a:cs typeface="Open Sans" panose="020B0606030504020204" pitchFamily="34" charset="0"/>
                </a:rPr>
                <a:t>点击添加标题</a:t>
              </a:r>
              <a:endParaRPr lang="en-US" sz="2400" dirty="0">
                <a:latin typeface="隶书" panose="02010509060101010101" pitchFamily="49" charset="-122"/>
                <a:ea typeface="隶书" panose="02010509060101010101" pitchFamily="49" charset="-122"/>
                <a:cs typeface="Open Sans" panose="020B0606030504020204" pitchFamily="34" charset="0"/>
              </a:endParaRPr>
            </a:p>
          </p:txBody>
        </p:sp>
        <p:sp>
          <p:nvSpPr>
            <p:cNvPr id="17" name="矩形 16"/>
            <p:cNvSpPr/>
            <p:nvPr/>
          </p:nvSpPr>
          <p:spPr>
            <a:xfrm>
              <a:off x="859777" y="2427012"/>
              <a:ext cx="3178823" cy="819455"/>
            </a:xfrm>
            <a:prstGeom prst="rect">
              <a:avLst/>
            </a:prstGeom>
          </p:spPr>
          <p:txBody>
            <a:bodyPr wrap="square">
              <a:spAutoFit/>
            </a:bodyPr>
            <a:lstStyle/>
            <a:p>
              <a:pPr>
                <a:lnSpc>
                  <a:spcPct val="150000"/>
                </a:lnSpc>
                <a:defRPr/>
              </a:pPr>
              <a:r>
                <a:rPr lang="zh-CN" altLang="en-US" sz="1050" dirty="0">
                  <a:latin typeface="隶书" panose="02010509060101010101" pitchFamily="49" charset="-122"/>
                  <a:ea typeface="隶书" panose="02010509060101010101" pitchFamily="49" charset="-122"/>
                  <a:sym typeface="Calibri" panose="020F0502020204030204" pitchFamily="34" charset="0"/>
                </a:rPr>
                <a:t>此处添加标题内容点击此处添加内容点击此处添加内容此处添加标题内容点击此处添加内容点击此处添加内容此处添加标题内容</a:t>
              </a:r>
              <a:endParaRPr lang="zh-CN" altLang="en-US" sz="1050" dirty="0">
                <a:latin typeface="隶书" panose="02010509060101010101" pitchFamily="49" charset="-122"/>
                <a:ea typeface="隶书" panose="02010509060101010101" pitchFamily="49" charset="-122"/>
                <a:sym typeface="Calibri" panose="020F05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50"/>
                                        <p:tgtEl>
                                          <p:spTgt spid="4"/>
                                        </p:tgtEl>
                                      </p:cBhvr>
                                    </p:animEffect>
                                    <p:anim calcmode="lin" valueType="num">
                                      <p:cBhvr>
                                        <p:cTn id="20" dur="250" fill="hold"/>
                                        <p:tgtEl>
                                          <p:spTgt spid="4"/>
                                        </p:tgtEl>
                                        <p:attrNameLst>
                                          <p:attrName>ppt_x</p:attrName>
                                        </p:attrNameLst>
                                      </p:cBhvr>
                                      <p:tavLst>
                                        <p:tav tm="0">
                                          <p:val>
                                            <p:strVal val="#ppt_x"/>
                                          </p:val>
                                        </p:tav>
                                        <p:tav tm="100000">
                                          <p:val>
                                            <p:strVal val="#ppt_x"/>
                                          </p:val>
                                        </p:tav>
                                      </p:tavLst>
                                    </p:anim>
                                    <p:anim calcmode="lin" valueType="num">
                                      <p:cBhvr>
                                        <p:cTn id="21" dur="2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50"/>
                                        <p:tgtEl>
                                          <p:spTgt spid="5"/>
                                        </p:tgtEl>
                                      </p:cBhvr>
                                    </p:animEffect>
                                    <p:anim calcmode="lin" valueType="num">
                                      <p:cBhvr>
                                        <p:cTn id="26" dur="250" fill="hold"/>
                                        <p:tgtEl>
                                          <p:spTgt spid="5"/>
                                        </p:tgtEl>
                                        <p:attrNameLst>
                                          <p:attrName>ppt_x</p:attrName>
                                        </p:attrNameLst>
                                      </p:cBhvr>
                                      <p:tavLst>
                                        <p:tav tm="0">
                                          <p:val>
                                            <p:strVal val="#ppt_x"/>
                                          </p:val>
                                        </p:tav>
                                        <p:tav tm="100000">
                                          <p:val>
                                            <p:strVal val="#ppt_x"/>
                                          </p:val>
                                        </p:tav>
                                      </p:tavLst>
                                    </p:anim>
                                    <p:anim calcmode="lin" valueType="num">
                                      <p:cBhvr>
                                        <p:cTn id="27" dur="25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57384" y="629607"/>
            <a:ext cx="5559510" cy="5741659"/>
          </a:xfrm>
          <a:prstGeom prst="rect">
            <a:avLst/>
          </a:prstGeom>
        </p:spPr>
      </p:pic>
      <p:sp>
        <p:nvSpPr>
          <p:cNvPr id="5" name="文本框 4"/>
          <p:cNvSpPr txBox="1"/>
          <p:nvPr/>
        </p:nvSpPr>
        <p:spPr>
          <a:xfrm>
            <a:off x="5636280" y="1756956"/>
            <a:ext cx="921385" cy="3315510"/>
          </a:xfrm>
          <a:prstGeom prst="rect">
            <a:avLst/>
          </a:prstGeom>
          <a:noFill/>
        </p:spPr>
        <p:txBody>
          <a:bodyPr vert="eaVert" wrap="square" rtlCol="0">
            <a:spAutoFit/>
          </a:bodyPr>
          <a:lstStyle>
            <a:defPPr>
              <a:defRPr lang="zh-CN"/>
            </a:defPPr>
            <a:lvl1pPr algn="ctr">
              <a:defRPr sz="3600">
                <a:solidFill>
                  <a:schemeClr val="accent6">
                    <a:lumMod val="75000"/>
                  </a:schemeClr>
                </a:solidFill>
                <a:latin typeface="汉仪晴空体简" panose="00020600040101010101" pitchFamily="18" charset="-122"/>
                <a:ea typeface="汉仪晴空体简" panose="00020600040101010101" pitchFamily="18" charset="-122"/>
              </a:defRPr>
            </a:lvl1pPr>
          </a:lstStyle>
          <a:p>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毕业</a:t>
            </a:r>
            <a:r>
              <a:rPr lang="en-US" altLang="zh-CN" sz="1800" dirty="0" smtClean="0">
                <a:solidFill>
                  <a:schemeClr val="tx1">
                    <a:lumMod val="75000"/>
                    <a:lumOff val="25000"/>
                  </a:schemeClr>
                </a:solidFill>
                <a:latin typeface="隶书" panose="02010509060101010101" pitchFamily="49" charset="-122"/>
                <a:ea typeface="隶书" panose="02010509060101010101" pitchFamily="49" charset="-122"/>
              </a:rPr>
              <a:t>·</a:t>
            </a:r>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答辩</a:t>
            </a:r>
            <a:endParaRPr lang="zh-CN" altLang="en-US" sz="4800"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7" name="矩形 6"/>
          <p:cNvSpPr/>
          <p:nvPr/>
        </p:nvSpPr>
        <p:spPr>
          <a:xfrm>
            <a:off x="4025902" y="1319212"/>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48150" y="1504949"/>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57384" y="629607"/>
            <a:ext cx="5559510" cy="5741659"/>
          </a:xfrm>
          <a:prstGeom prst="rect">
            <a:avLst/>
          </a:prstGeom>
        </p:spPr>
      </p:pic>
      <p:sp>
        <p:nvSpPr>
          <p:cNvPr id="5" name="文本框 4"/>
          <p:cNvSpPr txBox="1"/>
          <p:nvPr/>
        </p:nvSpPr>
        <p:spPr>
          <a:xfrm>
            <a:off x="6624935" y="1652181"/>
            <a:ext cx="923330" cy="3315510"/>
          </a:xfrm>
          <a:prstGeom prst="rect">
            <a:avLst/>
          </a:prstGeom>
          <a:noFill/>
        </p:spPr>
        <p:txBody>
          <a:bodyPr vert="eaVert" wrap="square" rtlCol="0">
            <a:spAutoFit/>
          </a:bodyPr>
          <a:lstStyle>
            <a:defPPr>
              <a:defRPr lang="zh-CN"/>
            </a:defPPr>
            <a:lvl1pPr algn="ctr">
              <a:defRPr sz="3600">
                <a:solidFill>
                  <a:schemeClr val="accent6">
                    <a:lumMod val="75000"/>
                  </a:schemeClr>
                </a:solidFill>
                <a:latin typeface="汉仪晴空体简" panose="00020600040101010101" pitchFamily="18" charset="-122"/>
                <a:ea typeface="汉仪晴空体简" panose="00020600040101010101" pitchFamily="18" charset="-122"/>
              </a:defRPr>
            </a:lvl1pPr>
          </a:lstStyle>
          <a:p>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使用</a:t>
            </a:r>
            <a:r>
              <a:rPr lang="en-US" altLang="zh-CN" sz="1800" dirty="0" smtClean="0">
                <a:solidFill>
                  <a:schemeClr val="tx1">
                    <a:lumMod val="75000"/>
                    <a:lumOff val="25000"/>
                  </a:schemeClr>
                </a:solidFill>
                <a:latin typeface="隶书" panose="02010509060101010101" pitchFamily="49" charset="-122"/>
                <a:ea typeface="隶书" panose="02010509060101010101" pitchFamily="49" charset="-122"/>
              </a:rPr>
              <a:t>·</a:t>
            </a:r>
            <a:r>
              <a:rPr lang="zh-CN" altLang="en-US" sz="4800" dirty="0" smtClean="0">
                <a:solidFill>
                  <a:schemeClr val="tx1">
                    <a:lumMod val="75000"/>
                    <a:lumOff val="25000"/>
                  </a:schemeClr>
                </a:solidFill>
                <a:latin typeface="隶书" panose="02010509060101010101" pitchFamily="49" charset="-122"/>
                <a:ea typeface="隶书" panose="02010509060101010101" pitchFamily="49" charset="-122"/>
              </a:rPr>
              <a:t>说明</a:t>
            </a:r>
            <a:endParaRPr lang="zh-CN" altLang="en-US" sz="4800" dirty="0">
              <a:solidFill>
                <a:schemeClr val="tx1">
                  <a:lumMod val="75000"/>
                  <a:lumOff val="25000"/>
                </a:schemeClr>
              </a:solidFill>
              <a:latin typeface="隶书" panose="02010509060101010101" pitchFamily="49" charset="-122"/>
              <a:ea typeface="隶书" panose="02010509060101010101" pitchFamily="49" charset="-122"/>
            </a:endParaRPr>
          </a:p>
        </p:txBody>
      </p:sp>
      <p:sp>
        <p:nvSpPr>
          <p:cNvPr id="7" name="矩形 6"/>
          <p:cNvSpPr/>
          <p:nvPr/>
        </p:nvSpPr>
        <p:spPr>
          <a:xfrm>
            <a:off x="4025902" y="1319212"/>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48150" y="1504949"/>
            <a:ext cx="4160604" cy="381952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
          <p:cNvSpPr txBox="1"/>
          <p:nvPr/>
        </p:nvSpPr>
        <p:spPr>
          <a:xfrm>
            <a:off x="4889648" y="1905577"/>
            <a:ext cx="1846659" cy="3018267"/>
          </a:xfrm>
          <a:prstGeom prst="rect">
            <a:avLst/>
          </a:prstGeom>
          <a:noFill/>
        </p:spPr>
        <p:txBody>
          <a:bodyPr vert="eaVert"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800" dirty="0">
                <a:latin typeface="隶书" panose="02010509060101010101" pitchFamily="49" charset="-122"/>
                <a:ea typeface="隶书" panose="02010509060101010101" pitchFamily="49" charset="-122"/>
                <a:cs typeface="Open Sans" panose="020B0606030504020204" pitchFamily="34" charset="0"/>
              </a:rPr>
              <a:t>本模板字体为</a:t>
            </a:r>
            <a:r>
              <a:rPr lang="zh-CN" altLang="en-US" sz="800" dirty="0" smtClean="0">
                <a:latin typeface="隶书" panose="02010509060101010101" pitchFamily="49" charset="-122"/>
                <a:ea typeface="隶书" panose="02010509060101010101" pitchFamily="49" charset="-122"/>
                <a:cs typeface="Open Sans" panose="020B0606030504020204" pitchFamily="34" charset="0"/>
              </a:rPr>
              <a:t>：微软雅黑，</a:t>
            </a:r>
            <a:r>
              <a:rPr lang="zh-CN" altLang="en-US" sz="800" dirty="0">
                <a:latin typeface="隶书" panose="02010509060101010101" pitchFamily="49" charset="-122"/>
                <a:ea typeface="隶书" panose="02010509060101010101" pitchFamily="49" charset="-122"/>
                <a:cs typeface="Open Sans" panose="020B0606030504020204" pitchFamily="34" charset="0"/>
              </a:rPr>
              <a:t>隶书，如需批量替换，点击替换</a:t>
            </a:r>
            <a:r>
              <a:rPr lang="en-US" altLang="zh-CN" sz="800" dirty="0">
                <a:latin typeface="隶书" panose="02010509060101010101" pitchFamily="49" charset="-122"/>
                <a:ea typeface="隶书" panose="02010509060101010101" pitchFamily="49" charset="-122"/>
                <a:cs typeface="Open Sans" panose="020B0606030504020204" pitchFamily="34" charset="0"/>
              </a:rPr>
              <a:t>——</a:t>
            </a:r>
            <a:r>
              <a:rPr lang="zh-CN" altLang="en-US" sz="800" dirty="0">
                <a:latin typeface="隶书" panose="02010509060101010101" pitchFamily="49" charset="-122"/>
                <a:ea typeface="隶书" panose="02010509060101010101" pitchFamily="49" charset="-122"/>
                <a:cs typeface="Open Sans" panose="020B0606030504020204" pitchFamily="34" charset="0"/>
              </a:rPr>
              <a:t>替换字体即可，</a:t>
            </a:r>
            <a:endParaRPr lang="en-US" altLang="zh-CN" sz="800" dirty="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800" dirty="0">
                <a:latin typeface="隶书" panose="02010509060101010101" pitchFamily="49" charset="-122"/>
                <a:ea typeface="隶书" panose="02010509060101010101" pitchFamily="49" charset="-122"/>
                <a:cs typeface="Open Sans" panose="020B0606030504020204" pitchFamily="34" charset="0"/>
              </a:rPr>
              <a:t>安装字体：点击控制面板</a:t>
            </a:r>
            <a:r>
              <a:rPr lang="en-US" altLang="zh-CN" sz="800" dirty="0">
                <a:latin typeface="隶书" panose="02010509060101010101" pitchFamily="49" charset="-122"/>
                <a:ea typeface="隶书" panose="02010509060101010101" pitchFamily="49" charset="-122"/>
                <a:cs typeface="Open Sans" panose="020B0606030504020204" pitchFamily="34" charset="0"/>
              </a:rPr>
              <a:t>——</a:t>
            </a:r>
            <a:r>
              <a:rPr lang="zh-CN" altLang="en-US" sz="800" dirty="0">
                <a:latin typeface="隶书" panose="02010509060101010101" pitchFamily="49" charset="-122"/>
                <a:ea typeface="隶书" panose="02010509060101010101" pitchFamily="49" charset="-122"/>
                <a:cs typeface="Open Sans" panose="020B0606030504020204" pitchFamily="34" charset="0"/>
              </a:rPr>
              <a:t>字体，将字体复制到文件夹中，或者右击安装即可，重启</a:t>
            </a:r>
            <a:r>
              <a:rPr lang="en-US" altLang="zh-CN" sz="800" dirty="0">
                <a:latin typeface="隶书" panose="02010509060101010101" pitchFamily="49" charset="-122"/>
                <a:ea typeface="隶书" panose="02010509060101010101" pitchFamily="49" charset="-122"/>
                <a:cs typeface="Open Sans" panose="020B0606030504020204" pitchFamily="34" charset="0"/>
              </a:rPr>
              <a:t>PPT</a:t>
            </a:r>
            <a:r>
              <a:rPr lang="zh-CN" altLang="en-US" sz="800" dirty="0">
                <a:latin typeface="隶书" panose="02010509060101010101" pitchFamily="49" charset="-122"/>
                <a:ea typeface="隶书" panose="02010509060101010101" pitchFamily="49" charset="-122"/>
                <a:cs typeface="Open Sans" panose="020B0606030504020204" pitchFamily="34" charset="0"/>
              </a:rPr>
              <a:t>后就可以使用字体；</a:t>
            </a:r>
            <a:endParaRPr lang="en-US" altLang="zh-CN" sz="800" dirty="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800" dirty="0">
                <a:latin typeface="隶书" panose="02010509060101010101" pitchFamily="49" charset="-122"/>
                <a:ea typeface="隶书" panose="02010509060101010101" pitchFamily="49" charset="-122"/>
                <a:cs typeface="Open Sans" panose="020B0606030504020204" pitchFamily="34" charset="0"/>
              </a:rPr>
              <a:t>插入音乐：下载好音频文件，点击插入</a:t>
            </a:r>
            <a:r>
              <a:rPr lang="en-US" altLang="zh-CN" sz="800" dirty="0">
                <a:latin typeface="隶书" panose="02010509060101010101" pitchFamily="49" charset="-122"/>
                <a:ea typeface="隶书" panose="02010509060101010101" pitchFamily="49" charset="-122"/>
                <a:cs typeface="Open Sans" panose="020B0606030504020204" pitchFamily="34" charset="0"/>
              </a:rPr>
              <a:t>——PC</a:t>
            </a:r>
            <a:r>
              <a:rPr lang="zh-CN" altLang="en-US" sz="800" dirty="0">
                <a:latin typeface="隶书" panose="02010509060101010101" pitchFamily="49" charset="-122"/>
                <a:ea typeface="隶书" panose="02010509060101010101" pitchFamily="49" charset="-122"/>
                <a:cs typeface="Open Sans" panose="020B0606030504020204" pitchFamily="34" charset="0"/>
              </a:rPr>
              <a:t>上的音频即可插入并设置，删除</a:t>
            </a:r>
            <a:r>
              <a:rPr lang="en-US" altLang="zh-CN" sz="800" dirty="0">
                <a:latin typeface="隶书" panose="02010509060101010101" pitchFamily="49" charset="-122"/>
                <a:ea typeface="隶书" panose="02010509060101010101" pitchFamily="49" charset="-122"/>
                <a:cs typeface="Open Sans" panose="020B0606030504020204" pitchFamily="34" charset="0"/>
              </a:rPr>
              <a:t>PPT</a:t>
            </a:r>
            <a:r>
              <a:rPr lang="zh-CN" altLang="en-US" sz="800" dirty="0">
                <a:latin typeface="隶书" panose="02010509060101010101" pitchFamily="49" charset="-122"/>
                <a:ea typeface="隶书" panose="02010509060101010101" pitchFamily="49" charset="-122"/>
                <a:cs typeface="Open Sans" panose="020B0606030504020204" pitchFamily="34" charset="0"/>
              </a:rPr>
              <a:t>背景音乐在</a:t>
            </a:r>
            <a:r>
              <a:rPr lang="en-US" altLang="zh-CN" sz="800" dirty="0">
                <a:latin typeface="隶书" panose="02010509060101010101" pitchFamily="49" charset="-122"/>
                <a:ea typeface="隶书" panose="02010509060101010101" pitchFamily="49" charset="-122"/>
                <a:cs typeface="Open Sans" panose="020B0606030504020204" pitchFamily="34" charset="0"/>
              </a:rPr>
              <a:t>PPT</a:t>
            </a:r>
            <a:r>
              <a:rPr lang="zh-CN" altLang="en-US" sz="800" dirty="0">
                <a:latin typeface="隶书" panose="02010509060101010101" pitchFamily="49" charset="-122"/>
                <a:ea typeface="隶书" panose="02010509060101010101" pitchFamily="49" charset="-122"/>
                <a:cs typeface="Open Sans" panose="020B0606030504020204" pitchFamily="34" charset="0"/>
              </a:rPr>
              <a:t>首页选择喇叭符号删除即可；</a:t>
            </a:r>
            <a:endParaRPr lang="en-US" altLang="zh-CN" sz="800" dirty="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800" dirty="0">
                <a:latin typeface="隶书" panose="02010509060101010101" pitchFamily="49" charset="-122"/>
                <a:ea typeface="隶书" panose="02010509060101010101" pitchFamily="49" charset="-122"/>
                <a:cs typeface="Open Sans" panose="020B0606030504020204" pitchFamily="34" charset="0"/>
              </a:rPr>
              <a:t>关于替换图片：选择图片后右击进入更换图片进行更改；</a:t>
            </a:r>
            <a:endParaRPr lang="en-US" altLang="zh-CN" sz="800" dirty="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800" dirty="0">
                <a:latin typeface="隶书" panose="02010509060101010101" pitchFamily="49" charset="-122"/>
                <a:ea typeface="隶书" panose="02010509060101010101" pitchFamily="49" charset="-122"/>
                <a:cs typeface="Open Sans" panose="020B0606030504020204" pitchFamily="34" charset="0"/>
              </a:rPr>
              <a:t>本模板所有字体和图片仅供参考，版权归原作者所有。</a:t>
            </a:r>
            <a:endParaRPr lang="en-US" altLang="zh-CN" sz="800" dirty="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endParaRPr lang="zh-CN" altLang="en-US" sz="800" dirty="0">
              <a:latin typeface="隶书" panose="02010509060101010101" pitchFamily="49" charset="-122"/>
              <a:ea typeface="隶书" panose="02010509060101010101" pitchFamily="49"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6" grpId="0"/>
    </p:bldLst>
  </p:timing>
</p:sld>
</file>

<file path=ppt/tags/tag1.xml><?xml version="1.0" encoding="utf-8"?>
<p:tagLst xmlns:p="http://schemas.openxmlformats.org/presentationml/2006/main">
  <p:tag name="MH_TYPE" val="#NeiR#"/>
  <p:tag name="MH_NUMBER" val="4"/>
  <p:tag name="MH_CATEGORY" val="#ShuJTB#"/>
  <p:tag name="MH_LAYOUT" val="SubTitleText"/>
  <p:tag name="MH" val="20170707233944"/>
  <p:tag name="MH_LIBRARY" val="GRAPHIC"/>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1769</Words>
  <Application>WPS 演示</Application>
  <PresentationFormat>宽屏</PresentationFormat>
  <Paragraphs>170</Paragraphs>
  <Slides>19</Slides>
  <Notes>3</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19</vt:i4>
      </vt:variant>
    </vt:vector>
  </HeadingPairs>
  <TitlesOfParts>
    <vt:vector size="42" baseType="lpstr">
      <vt:lpstr>Arial</vt:lpstr>
      <vt:lpstr>宋体</vt:lpstr>
      <vt:lpstr>Wingdings</vt:lpstr>
      <vt:lpstr>汉仪晴空体简</vt:lpstr>
      <vt:lpstr>隶书</vt:lpstr>
      <vt:lpstr>Calibri Light</vt:lpstr>
      <vt:lpstr>方正宋刻本秀楷简体</vt:lpstr>
      <vt:lpstr>Arial</vt:lpstr>
      <vt:lpstr>Calibri</vt:lpstr>
      <vt:lpstr>微软雅黑</vt:lpstr>
      <vt:lpstr>Open Sans Light</vt:lpstr>
      <vt:lpstr>微软雅黑 Light</vt:lpstr>
      <vt:lpstr>等线</vt:lpstr>
      <vt:lpstr>Baskerville Old Face</vt:lpstr>
      <vt:lpstr>Open Sans Extrabold</vt:lpstr>
      <vt:lpstr>造字工房悦黑演示版常规体</vt:lpstr>
      <vt:lpstr>Open Sans</vt:lpstr>
      <vt:lpstr>Arial Unicode MS</vt:lpstr>
      <vt:lpstr>魂心</vt:lpstr>
      <vt:lpstr>黑体</vt:lpstr>
      <vt:lpstr>Kozuka Gothic Pro H</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守护灬星之痕</cp:lastModifiedBy>
  <cp:revision>36</cp:revision>
  <dcterms:created xsi:type="dcterms:W3CDTF">2018-05-03T07:26:00Z</dcterms:created>
  <dcterms:modified xsi:type="dcterms:W3CDTF">2018-05-04T06:00:59Z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