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0" r:id="rId3"/>
    <p:sldId id="292" r:id="rId5"/>
    <p:sldId id="262" r:id="rId6"/>
    <p:sldId id="325" r:id="rId7"/>
    <p:sldId id="323" r:id="rId8"/>
    <p:sldId id="263" r:id="rId9"/>
    <p:sldId id="293" r:id="rId10"/>
    <p:sldId id="324" r:id="rId11"/>
    <p:sldId id="326" r:id="rId12"/>
    <p:sldId id="316" r:id="rId13"/>
    <p:sldId id="294" r:id="rId14"/>
    <p:sldId id="315" r:id="rId15"/>
    <p:sldId id="320" r:id="rId16"/>
    <p:sldId id="317" r:id="rId17"/>
    <p:sldId id="264" r:id="rId18"/>
    <p:sldId id="300" r:id="rId19"/>
    <p:sldId id="319" r:id="rId20"/>
    <p:sldId id="314" r:id="rId21"/>
    <p:sldId id="298" r:id="rId22"/>
    <p:sldId id="299" r:id="rId23"/>
    <p:sldId id="266" r:id="rId24"/>
    <p:sldId id="296" r:id="rId25"/>
    <p:sldId id="327" r:id="rId26"/>
    <p:sldId id="277" r:id="rId27"/>
    <p:sldId id="307" r:id="rId28"/>
    <p:sldId id="328" r:id="rId29"/>
    <p:sldId id="329" r:id="rId30"/>
    <p:sldId id="330" r:id="rId31"/>
    <p:sldId id="313" r:id="rId32"/>
  </p:sldIdLst>
  <p:sldSz cx="12192000" cy="6858000"/>
  <p:notesSz cx="6858000" cy="9144000"/>
  <p:defaultTextStyle>
    <a:defPPr>
      <a:defRPr lang="zh-CN"/>
    </a:defPPr>
    <a:lvl1pPr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2F2F2"/>
    <a:srgbClr val="F65750"/>
    <a:srgbClr val="80C2C7"/>
    <a:srgbClr val="5D6063"/>
    <a:srgbClr val="7C5F5E"/>
    <a:srgbClr val="6C6F72"/>
    <a:srgbClr val="D9D9D9"/>
    <a:srgbClr val="989B9E"/>
    <a:srgbClr val="6D6D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89" autoAdjust="0"/>
    <p:restoredTop sz="91244" autoAdjust="0"/>
  </p:normalViewPr>
  <p:slideViewPr>
    <p:cSldViewPr snapToGrid="0">
      <p:cViewPr varScale="1">
        <p:scale>
          <a:sx n="62" d="100"/>
          <a:sy n="62" d="100"/>
        </p:scale>
        <p:origin x="1176"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86" d="100"/>
          <a:sy n="86" d="100"/>
        </p:scale>
        <p:origin x="3522"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1218565"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1218565" eaLnBrk="1" fontAlgn="auto" hangingPunct="1">
              <a:spcBef>
                <a:spcPts val="0"/>
              </a:spcBef>
              <a:spcAft>
                <a:spcPts val="0"/>
              </a:spcAft>
              <a:defRPr sz="1200">
                <a:latin typeface="+mn-lt"/>
                <a:ea typeface="+mn-ea"/>
              </a:defRPr>
            </a:lvl1pPr>
          </a:lstStyle>
          <a:p>
            <a:pPr>
              <a:defRPr/>
            </a:pPr>
            <a:fld id="{E3649B75-C036-43A6-B586-D4D3956B9750}"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dirty="0"/>
              <a:t>模板来自于 </a:t>
            </a:r>
            <a:r>
              <a:rPr lang="en-US" altLang="zh-CN" noProof="0" dirty="0"/>
              <a:t>http://docer.mysoeasy.com</a:t>
            </a:r>
            <a:endParaRPr lang="zh-CN" altLang="en-US" noProof="0"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1218565"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defTabSz="1218565" eaLnBrk="1" fontAlgn="auto" hangingPunct="1">
              <a:spcBef>
                <a:spcPts val="0"/>
              </a:spcBef>
              <a:spcAft>
                <a:spcPts val="0"/>
              </a:spcAft>
              <a:defRPr sz="1200">
                <a:latin typeface="+mn-lt"/>
                <a:ea typeface="+mn-ea"/>
              </a:defRPr>
            </a:lvl1pPr>
          </a:lstStyle>
          <a:p>
            <a:pPr>
              <a:defRPr/>
            </a:pPr>
            <a:fld id="{D57F35CC-AECF-450E-A632-155F605872FB}"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defTabSz="1217295" rtl="0" eaLnBrk="0" fontAlgn="base" hangingPunct="0">
      <a:spcBef>
        <a:spcPct val="30000"/>
      </a:spcBef>
      <a:spcAft>
        <a:spcPct val="0"/>
      </a:spcAft>
      <a:buFont typeface="Arial" panose="020B0604020202020204" pitchFamily="34" charset="0"/>
      <a:defRPr kern="1200">
        <a:solidFill>
          <a:srgbClr val="FF0000"/>
        </a:solidFill>
        <a:latin typeface="+mn-lt"/>
        <a:ea typeface="+mn-ea"/>
        <a:cs typeface="+mn-cs"/>
      </a:defRPr>
    </a:lvl1pPr>
    <a:lvl2pPr marL="742950" indent="-285750" algn="l" defTabSz="1217295" rtl="0" eaLnBrk="0" fontAlgn="base" hangingPunct="0">
      <a:spcBef>
        <a:spcPct val="30000"/>
      </a:spcBef>
      <a:spcAft>
        <a:spcPct val="0"/>
      </a:spcAft>
      <a:defRPr sz="1600" kern="1200">
        <a:solidFill>
          <a:schemeClr val="tx1"/>
        </a:solidFill>
        <a:latin typeface="+mn-lt"/>
        <a:ea typeface="+mn-ea"/>
        <a:cs typeface="+mn-cs"/>
      </a:defRPr>
    </a:lvl2pPr>
    <a:lvl3pPr marL="1143000" indent="-228600" algn="l" defTabSz="1217295" rtl="0" eaLnBrk="0" fontAlgn="base" hangingPunct="0">
      <a:spcBef>
        <a:spcPct val="30000"/>
      </a:spcBef>
      <a:spcAft>
        <a:spcPct val="0"/>
      </a:spcAft>
      <a:defRPr sz="1600" kern="1200">
        <a:solidFill>
          <a:schemeClr val="tx1"/>
        </a:solidFill>
        <a:latin typeface="+mn-lt"/>
        <a:ea typeface="+mn-ea"/>
        <a:cs typeface="+mn-cs"/>
      </a:defRPr>
    </a:lvl3pPr>
    <a:lvl4pPr marL="1600200" indent="-228600" algn="l" defTabSz="1217295" rtl="0" eaLnBrk="0" fontAlgn="base" hangingPunct="0">
      <a:spcBef>
        <a:spcPct val="30000"/>
      </a:spcBef>
      <a:spcAft>
        <a:spcPct val="0"/>
      </a:spcAft>
      <a:defRPr sz="1600" kern="1200">
        <a:solidFill>
          <a:schemeClr val="tx1"/>
        </a:solidFill>
        <a:latin typeface="+mn-lt"/>
        <a:ea typeface="+mn-ea"/>
        <a:cs typeface="+mn-cs"/>
      </a:defRPr>
    </a:lvl4pPr>
    <a:lvl5pPr marL="2057400" indent="-228600" algn="l" defTabSz="1217295" rtl="0" eaLnBrk="0" fontAlgn="base" hangingPunct="0">
      <a:spcBef>
        <a:spcPct val="30000"/>
      </a:spcBef>
      <a:spcAft>
        <a:spcPct val="0"/>
      </a:spcAft>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914400" eaLnBrk="1" fontAlgn="auto" hangingPunct="1">
              <a:spcBef>
                <a:spcPts val="0"/>
              </a:spcBef>
              <a:spcAft>
                <a:spcPts val="0"/>
              </a:spcAft>
              <a:defRPr/>
            </a:pPr>
            <a:endParaRPr lang="zh-CN" altLang="en-US" sz="1865" dirty="0"/>
          </a:p>
          <a:p>
            <a:pPr defTabSz="1218565"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295" fontAlgn="base">
              <a:spcBef>
                <a:spcPct val="0"/>
              </a:spcBef>
              <a:spcAft>
                <a:spcPct val="0"/>
              </a:spcAft>
              <a:buFontTx/>
              <a:buNone/>
            </a:pPr>
            <a:fld id="{04AECACE-C708-43AA-9ADF-9E0A79DBA94A}" type="slidenum">
              <a:rPr lang="zh-CN" altLang="en-US" smtClean="0">
                <a:solidFill>
                  <a:schemeClr val="tx1"/>
                </a:solidFill>
              </a:rPr>
            </a:fld>
            <a:endParaRPr lang="zh-CN" altLang="en-US">
              <a:solidFill>
                <a:schemeClr val="tx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60217" y="720437"/>
            <a:ext cx="6262255" cy="3325090"/>
          </a:xfrm>
        </p:spPr>
        <p:txBody>
          <a:bodyPr anchor="ctr">
            <a:normAutofit/>
          </a:bodyPr>
          <a:lstStyle>
            <a:lvl1pPr algn="ctr">
              <a:lnSpc>
                <a:spcPct val="150000"/>
              </a:lnSpc>
              <a:defRPr sz="4400" b="1" i="0">
                <a:solidFill>
                  <a:schemeClr val="accent1"/>
                </a:solidFill>
              </a:defRPr>
            </a:lvl1pPr>
          </a:lstStyle>
          <a:p>
            <a:r>
              <a:rPr lang="zh-CN" altLang="en-US" dirty="0"/>
              <a:t>单击此处编辑母版标题样式</a:t>
            </a:r>
            <a:endParaRPr lang="en-US" dirty="0"/>
          </a:p>
        </p:txBody>
      </p:sp>
      <p:sp>
        <p:nvSpPr>
          <p:cNvPr id="99" name="Date Placeholder 3"/>
          <p:cNvSpPr>
            <a:spLocks noGrp="1"/>
          </p:cNvSpPr>
          <p:nvPr>
            <p:ph type="dt" sz="half" idx="10"/>
          </p:nvPr>
        </p:nvSpPr>
        <p:spPr/>
        <p:txBody>
          <a:bodyPr/>
          <a:lstStyle>
            <a:lvl1pPr>
              <a:defRPr/>
            </a:lvl1pPr>
          </a:lstStyle>
          <a:p>
            <a:pPr>
              <a:defRPr/>
            </a:pPr>
            <a:fld id="{CB1227B1-864B-47CB-B8FD-7D024961E14C}" type="datetimeFigureOut">
              <a:rPr lang="zh-CN" altLang="en-US"/>
            </a:fld>
            <a:endParaRPr lang="zh-CN" altLang="en-US"/>
          </a:p>
        </p:txBody>
      </p:sp>
      <p:sp>
        <p:nvSpPr>
          <p:cNvPr id="100" name="Footer Placeholder 4"/>
          <p:cNvSpPr>
            <a:spLocks noGrp="1"/>
          </p:cNvSpPr>
          <p:nvPr>
            <p:ph type="ftr" sz="quarter" idx="11"/>
          </p:nvPr>
        </p:nvSpPr>
        <p:spPr/>
        <p:txBody>
          <a:bodyPr/>
          <a:lstStyle>
            <a:lvl1pPr>
              <a:defRPr/>
            </a:lvl1pPr>
          </a:lstStyle>
          <a:p>
            <a:pPr>
              <a:defRPr/>
            </a:pPr>
            <a:endParaRPr lang="zh-CN" altLang="en-US"/>
          </a:p>
        </p:txBody>
      </p:sp>
      <p:sp>
        <p:nvSpPr>
          <p:cNvPr id="101" name="Slide Number Placeholder 5"/>
          <p:cNvSpPr>
            <a:spLocks noGrp="1"/>
          </p:cNvSpPr>
          <p:nvPr>
            <p:ph type="sldNum" sz="quarter" idx="12"/>
          </p:nvPr>
        </p:nvSpPr>
        <p:spPr/>
        <p:txBody>
          <a:bodyPr/>
          <a:lstStyle>
            <a:lvl1pPr>
              <a:defRPr/>
            </a:lvl1pPr>
          </a:lstStyle>
          <a:p>
            <a:pPr>
              <a:defRPr/>
            </a:pPr>
            <a:fld id="{83E7EE4C-9BF1-4250-B807-668456CE46A3}" type="slidenum">
              <a:rPr lang="zh-CN" altLang="en-US"/>
            </a:fld>
            <a:endParaRPr lang="zh-CN" altLang="en-US"/>
          </a:p>
        </p:txBody>
      </p:sp>
      <p:sp>
        <p:nvSpPr>
          <p:cNvPr id="3" name="Subtitle 2"/>
          <p:cNvSpPr>
            <a:spLocks noGrp="1"/>
          </p:cNvSpPr>
          <p:nvPr userDrawn="1">
            <p:ph type="subTitle" idx="1"/>
          </p:nvPr>
        </p:nvSpPr>
        <p:spPr>
          <a:xfrm>
            <a:off x="360217" y="4361252"/>
            <a:ext cx="6262255" cy="693722"/>
          </a:xfrm>
        </p:spPr>
        <p:txBody>
          <a:bodyPr anchor="ctr">
            <a:noAutofit/>
          </a:bodyPr>
          <a:lstStyle>
            <a:lvl1pPr marL="0" indent="0" algn="ctr">
              <a:lnSpc>
                <a:spcPct val="15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4" name="Date Placeholder 3"/>
          <p:cNvSpPr>
            <a:spLocks noGrp="1"/>
          </p:cNvSpPr>
          <p:nvPr>
            <p:ph type="dt" sz="half" idx="10"/>
          </p:nvPr>
        </p:nvSpPr>
        <p:spPr/>
        <p:txBody>
          <a:bodyPr/>
          <a:lstStyle>
            <a:lvl1pPr>
              <a:defRPr/>
            </a:lvl1pPr>
          </a:lstStyle>
          <a:p>
            <a:pPr>
              <a:defRPr/>
            </a:pPr>
            <a:fld id="{71B29D4B-2CA7-47A8-86E5-FE890B1AEF36}" type="datetimeFigureOut">
              <a:rPr lang="zh-CN" altLang="en-US"/>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AA2127CC-6915-48A9-B008-AF3C75820C2D}"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290945" y="471055"/>
            <a:ext cx="6400801" cy="3338945"/>
          </a:xfrm>
        </p:spPr>
        <p:txBody>
          <a:bodyPr anchor="ctr"/>
          <a:lstStyle>
            <a:lvl1pPr algn="ctr">
              <a:lnSpc>
                <a:spcPct val="150000"/>
              </a:lnSpc>
              <a:defRPr sz="4400">
                <a:solidFill>
                  <a:schemeClr val="accent1"/>
                </a:solidFill>
              </a:defRPr>
            </a:lvl1pPr>
          </a:lstStyle>
          <a:p>
            <a:r>
              <a:rPr lang="zh-CN" altLang="en-US" dirty="0"/>
              <a:t>单击此处编辑母版标题样式</a:t>
            </a:r>
            <a:endParaRPr lang="en-US" dirty="0"/>
          </a:p>
        </p:txBody>
      </p:sp>
      <p:sp>
        <p:nvSpPr>
          <p:cNvPr id="3" name="Text Placeholder 2"/>
          <p:cNvSpPr>
            <a:spLocks noGrp="1"/>
          </p:cNvSpPr>
          <p:nvPr>
            <p:ph type="body" idx="1"/>
          </p:nvPr>
        </p:nvSpPr>
        <p:spPr>
          <a:xfrm>
            <a:off x="290945" y="4281055"/>
            <a:ext cx="6400801" cy="855891"/>
          </a:xfrm>
        </p:spPr>
        <p:txBody>
          <a:bodyPr anchor="ctr"/>
          <a:lstStyle>
            <a:lvl1pPr marL="0" indent="0" algn="ctr">
              <a:lnSpc>
                <a:spcPct val="15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11" name="Date Placeholder 3"/>
          <p:cNvSpPr>
            <a:spLocks noGrp="1"/>
          </p:cNvSpPr>
          <p:nvPr>
            <p:ph type="dt" sz="half" idx="10"/>
          </p:nvPr>
        </p:nvSpPr>
        <p:spPr/>
        <p:txBody>
          <a:bodyPr/>
          <a:lstStyle>
            <a:lvl1pPr>
              <a:defRPr/>
            </a:lvl1pPr>
          </a:lstStyle>
          <a:p>
            <a:pPr>
              <a:defRPr/>
            </a:pPr>
            <a:fld id="{5F91990E-E653-4FD8-923B-A2D860A8A90E}" type="datetimeFigureOut">
              <a:rPr lang="zh-CN" altLang="en-US"/>
            </a:fld>
            <a:endParaRPr lang="zh-CN" altLang="en-US"/>
          </a:p>
        </p:txBody>
      </p:sp>
      <p:sp>
        <p:nvSpPr>
          <p:cNvPr id="12" name="Footer Placeholder 4"/>
          <p:cNvSpPr>
            <a:spLocks noGrp="1"/>
          </p:cNvSpPr>
          <p:nvPr>
            <p:ph type="ftr" sz="quarter" idx="11"/>
          </p:nvPr>
        </p:nvSpPr>
        <p:spPr/>
        <p:txBody>
          <a:bodyPr/>
          <a:lstStyle>
            <a:lvl1pPr>
              <a:defRPr/>
            </a:lvl1pPr>
          </a:lstStyle>
          <a:p>
            <a:pPr>
              <a:defRPr/>
            </a:pPr>
            <a:endParaRPr lang="zh-CN" altLang="en-US"/>
          </a:p>
        </p:txBody>
      </p:sp>
      <p:sp>
        <p:nvSpPr>
          <p:cNvPr id="13" name="Slide Number Placeholder 5"/>
          <p:cNvSpPr>
            <a:spLocks noGrp="1"/>
          </p:cNvSpPr>
          <p:nvPr>
            <p:ph type="sldNum" sz="quarter" idx="12"/>
          </p:nvPr>
        </p:nvSpPr>
        <p:spPr/>
        <p:txBody>
          <a:bodyPr/>
          <a:lstStyle>
            <a:lvl1pPr>
              <a:defRPr/>
            </a:lvl1pPr>
          </a:lstStyle>
          <a:p>
            <a:pPr>
              <a:defRPr/>
            </a:pPr>
            <a:fld id="{C66B55DE-A138-432A-8102-1E3083C6FACE}"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4F503295-1E4B-43CB-ACE7-ED4E99C07012}" type="datetimeFigureOut">
              <a:rPr lang="zh-CN" altLang="en-US"/>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8C0F0ABD-4112-4B46-AE5F-F7B3FCC15149}"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741170D5-879E-4918-AA43-1581FF74425B}" type="datetimeFigureOut">
              <a:rPr lang="zh-CN" altLang="en-US"/>
            </a:fld>
            <a:endParaRPr lang="zh-CN" altLang="en-US"/>
          </a:p>
        </p:txBody>
      </p:sp>
      <p:sp>
        <p:nvSpPr>
          <p:cNvPr id="8" name="Footer Placeholder 4"/>
          <p:cNvSpPr>
            <a:spLocks noGrp="1"/>
          </p:cNvSpPr>
          <p:nvPr>
            <p:ph type="ftr" sz="quarter" idx="11"/>
          </p:nvPr>
        </p:nvSpPr>
        <p:spPr/>
        <p:txBody>
          <a:bodyPr/>
          <a:lstStyle>
            <a:lvl1pPr>
              <a:defRPr/>
            </a:lvl1pPr>
          </a:lstStyle>
          <a:p>
            <a:pPr>
              <a:defRPr/>
            </a:pP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14CF617F-1FAF-4B1F-8DA8-C199C45268F9}"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1A7857CE-0B02-4E23-8C71-0AC50F027A2D}" type="datetimeFigureOut">
              <a:rPr lang="zh-CN" altLang="en-US"/>
            </a:fld>
            <a:endParaRPr lang="zh-CN" altLang="en-US"/>
          </a:p>
        </p:txBody>
      </p:sp>
      <p:sp>
        <p:nvSpPr>
          <p:cNvPr id="4" name="Footer Placeholder 4"/>
          <p:cNvSpPr>
            <a:spLocks noGrp="1"/>
          </p:cNvSpPr>
          <p:nvPr>
            <p:ph type="ftr" sz="quarter" idx="11"/>
          </p:nvPr>
        </p:nvSpPr>
        <p:spPr/>
        <p:txBody>
          <a:bodyPr/>
          <a:lstStyle>
            <a:lvl1pPr>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61637C59-ACF1-46EC-AA2B-C1494FFFC09F}"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6" name="矩形 5"/>
          <p:cNvSpPr/>
          <p:nvPr userDrawn="1"/>
        </p:nvSpPr>
        <p:spPr>
          <a:xfrm>
            <a:off x="-1" y="0"/>
            <a:ext cx="12192002" cy="6858001"/>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3" name="Date Placeholder 1"/>
          <p:cNvSpPr>
            <a:spLocks noGrp="1"/>
          </p:cNvSpPr>
          <p:nvPr>
            <p:ph type="dt" sz="half" idx="10"/>
          </p:nvPr>
        </p:nvSpPr>
        <p:spPr/>
        <p:txBody>
          <a:bodyPr/>
          <a:lstStyle>
            <a:lvl1pPr>
              <a:defRPr/>
            </a:lvl1pPr>
          </a:lstStyle>
          <a:p>
            <a:pPr>
              <a:defRPr/>
            </a:pPr>
            <a:fld id="{9BEC2F33-1B8F-49A4-B81C-5C1A866997DB}" type="datetimeFigureOut">
              <a:rPr lang="zh-CN" altLang="en-US"/>
            </a:fld>
            <a:endParaRPr lang="zh-CN" altLang="en-US"/>
          </a:p>
        </p:txBody>
      </p:sp>
      <p:sp>
        <p:nvSpPr>
          <p:cNvPr id="4" name="Footer Placeholder 2"/>
          <p:cNvSpPr>
            <a:spLocks noGrp="1"/>
          </p:cNvSpPr>
          <p:nvPr>
            <p:ph type="ftr" sz="quarter" idx="11"/>
          </p:nvPr>
        </p:nvSpPr>
        <p:spPr/>
        <p:txBody>
          <a:bodyPr/>
          <a:lstStyle>
            <a:lvl1pPr>
              <a:defRPr/>
            </a:lvl1pPr>
          </a:lstStyle>
          <a:p>
            <a:pPr>
              <a:defRPr/>
            </a:pPr>
            <a:endParaRPr lang="zh-CN" altLang="en-US"/>
          </a:p>
        </p:txBody>
      </p:sp>
      <p:sp>
        <p:nvSpPr>
          <p:cNvPr id="5" name="Slide Number Placeholder 3"/>
          <p:cNvSpPr>
            <a:spLocks noGrp="1"/>
          </p:cNvSpPr>
          <p:nvPr>
            <p:ph type="sldNum" sz="quarter" idx="12"/>
          </p:nvPr>
        </p:nvSpPr>
        <p:spPr/>
        <p:txBody>
          <a:bodyPr/>
          <a:lstStyle>
            <a:lvl1pPr>
              <a:defRPr/>
            </a:lvl1pPr>
          </a:lstStyle>
          <a:p>
            <a:pPr>
              <a:defRPr/>
            </a:pPr>
            <a:fld id="{B5047A2D-2746-4C2C-8659-5794A5D30568}"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3"/>
          <p:cNvSpPr>
            <a:spLocks noGrp="1"/>
          </p:cNvSpPr>
          <p:nvPr>
            <p:ph type="dt" sz="half" idx="10"/>
          </p:nvPr>
        </p:nvSpPr>
        <p:spPr/>
        <p:txBody>
          <a:bodyPr/>
          <a:lstStyle>
            <a:lvl1pPr>
              <a:defRPr/>
            </a:lvl1pPr>
          </a:lstStyle>
          <a:p>
            <a:pPr>
              <a:defRPr/>
            </a:pPr>
            <a:fld id="{518EF24E-7ACB-4130-A95E-31B492E4DC89}" type="datetimeFigureOut">
              <a:rPr lang="zh-CN" altLang="en-US"/>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D47E9992-9A03-4D74-B6F7-FDB10D1C5093}"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3"/>
          <p:cNvSpPr>
            <a:spLocks noGrp="1"/>
          </p:cNvSpPr>
          <p:nvPr>
            <p:ph type="dt" sz="half" idx="10"/>
          </p:nvPr>
        </p:nvSpPr>
        <p:spPr/>
        <p:txBody>
          <a:bodyPr/>
          <a:lstStyle>
            <a:lvl1pPr>
              <a:defRPr/>
            </a:lvl1pPr>
          </a:lstStyle>
          <a:p>
            <a:pPr>
              <a:defRPr/>
            </a:pPr>
            <a:fld id="{1EF34395-4959-4A0C-96FB-5F242B3DEB06}" type="datetimeFigureOut">
              <a:rPr lang="zh-CN" altLang="en-US"/>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238EBC8F-9660-4E80-9F8E-C4E5D79BDABB}"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3D0CAE8C-B19C-4977-8BCA-B32C13833C88}" type="datetimeFigureOut">
              <a:rPr lang="zh-CN" altLang="en-US"/>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282A551E-31EC-4F7A-A252-B2FCA315F68C}"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EB0D3A26-0640-4C70-A709-B1491CCE26F4}" type="datetimeFigureOut">
              <a:rPr lang="zh-CN" altLang="en-US"/>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CE231408-E647-409A-B508-321AFC4E7C0E}"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png"/><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矩形 7"/>
          <p:cNvSpPr/>
          <p:nvPr userDrawn="1"/>
        </p:nvSpPr>
        <p:spPr>
          <a:xfrm>
            <a:off x="-1" y="0"/>
            <a:ext cx="12192002" cy="6858001"/>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1027" name="Text Placeholder 2"/>
          <p:cNvSpPr>
            <a:spLocks noGrp="1"/>
          </p:cNvSpPr>
          <p:nvPr>
            <p:ph type="body" idx="1"/>
          </p:nvPr>
        </p:nvSpPr>
        <p:spPr bwMode="auto">
          <a:xfrm>
            <a:off x="754063" y="1338263"/>
            <a:ext cx="10680700" cy="501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8565" eaLnBrk="1" fontAlgn="auto" hangingPunct="1">
              <a:spcBef>
                <a:spcPts val="0"/>
              </a:spcBef>
              <a:spcAft>
                <a:spcPts val="0"/>
              </a:spcAft>
              <a:defRPr sz="1200">
                <a:solidFill>
                  <a:schemeClr val="bg1">
                    <a:lumMod val="65000"/>
                  </a:schemeClr>
                </a:solidFill>
                <a:latin typeface="+mn-lt"/>
                <a:ea typeface="+mn-ea"/>
              </a:defRPr>
            </a:lvl1pPr>
          </a:lstStyle>
          <a:p>
            <a:pPr>
              <a:defRPr/>
            </a:pPr>
            <a:fld id="{CE9557E7-78E4-435A-A3A8-EB5A40A4B307}" type="datetimeFigureOut">
              <a:rPr lang="zh-CN" altLang="en-US"/>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8565" eaLnBrk="1" fontAlgn="auto" hangingPunct="1">
              <a:spcBef>
                <a:spcPts val="0"/>
              </a:spcBef>
              <a:spcAft>
                <a:spcPts val="0"/>
              </a:spcAft>
              <a:defRPr sz="1200">
                <a:solidFill>
                  <a:schemeClr val="bg1">
                    <a:lumMod val="65000"/>
                  </a:schemeClr>
                </a:solidFill>
                <a:latin typeface="+mn-lt"/>
                <a:ea typeface="+mn-ea"/>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8565" eaLnBrk="1" fontAlgn="auto" hangingPunct="1">
              <a:spcBef>
                <a:spcPts val="0"/>
              </a:spcBef>
              <a:spcAft>
                <a:spcPts val="0"/>
              </a:spcAft>
              <a:defRPr sz="1200">
                <a:solidFill>
                  <a:schemeClr val="bg1">
                    <a:lumMod val="65000"/>
                  </a:schemeClr>
                </a:solidFill>
                <a:latin typeface="+mn-lt"/>
                <a:ea typeface="+mn-ea"/>
              </a:defRPr>
            </a:lvl1pPr>
          </a:lstStyle>
          <a:p>
            <a:pPr>
              <a:defRPr/>
            </a:pPr>
            <a:fld id="{EB3DC92C-287B-43BD-8FAB-B84E3B43B89E}" type="slidenum">
              <a:rPr lang="zh-CN" altLang="en-US"/>
            </a:fld>
            <a:endParaRPr lang="zh-CN" altLang="en-US"/>
          </a:p>
        </p:txBody>
      </p:sp>
      <p:sp>
        <p:nvSpPr>
          <p:cNvPr id="1031" name="Title Placeholder 1"/>
          <p:cNvSpPr>
            <a:spLocks noGrp="1"/>
          </p:cNvSpPr>
          <p:nvPr>
            <p:ph type="title"/>
          </p:nvPr>
        </p:nvSpPr>
        <p:spPr bwMode="auto">
          <a:xfrm>
            <a:off x="1634835" y="368300"/>
            <a:ext cx="9347489"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p>
            <a:pPr lvl="0"/>
            <a:r>
              <a:rPr lang="zh-CN" altLang="en-US" dirty="0"/>
              <a:t>单击此处编辑母版标题样式</a:t>
            </a:r>
            <a:endParaRPr lang="en-US" altLang="zh-CN" dirty="0"/>
          </a:p>
        </p:txBody>
      </p:sp>
      <p:pic>
        <p:nvPicPr>
          <p:cNvPr id="2" name="图片 1" descr="C:\Users\Administrator\Desktop\水印\管理资源吧\透明背景.png透明背景"/>
          <p:cNvPicPr>
            <a:picLocks noChangeAspect="1"/>
          </p:cNvPicPr>
          <p:nvPr userDrawn="1"/>
        </p:nvPicPr>
        <p:blipFill>
          <a:blip r:embed="rId13"/>
          <a:srcRect/>
          <a:stretch>
            <a:fillRect/>
          </a:stretch>
        </p:blipFill>
        <p:spPr>
          <a:xfrm>
            <a:off x="11154410" y="6503353"/>
            <a:ext cx="1037590" cy="35433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2pPr>
      <a:lvl3pPr algn="l" rtl="0" eaLnBrk="0" fontAlgn="base" hangingPunct="0">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3pPr>
      <a:lvl4pPr algn="l" rtl="0" eaLnBrk="0" fontAlgn="base" hangingPunct="0">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4pPr>
      <a:lvl5pPr algn="l" rtl="0" eaLnBrk="0" fontAlgn="base" hangingPunct="0">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505" indent="-357505" algn="l" rtl="0" eaLnBrk="0" fontAlgn="base" hangingPunct="0">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505" indent="-357505" algn="l" rtl="0" eaLnBrk="0" fontAlgn="base" hangingPunct="0">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6.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5"/>
          <p:cNvSpPr>
            <a:spLocks noGrp="1"/>
          </p:cNvSpPr>
          <p:nvPr>
            <p:ph type="ctrTitle"/>
          </p:nvPr>
        </p:nvSpPr>
        <p:spPr/>
        <p:txBody>
          <a:bodyPr>
            <a:normAutofit/>
          </a:bodyPr>
          <a:lstStyle/>
          <a:p>
            <a:r>
              <a:rPr lang="zh-CN" altLang="en-US" sz="4800" dirty="0">
                <a:latin typeface="+mj-ea"/>
              </a:rPr>
              <a:t>毕业答辩</a:t>
            </a:r>
            <a:br>
              <a:rPr lang="en-US" altLang="zh-CN" sz="4800" dirty="0">
                <a:latin typeface="+mj-ea"/>
              </a:rPr>
            </a:br>
            <a:r>
              <a:rPr lang="zh-CN" altLang="en-US" sz="4800" dirty="0">
                <a:latin typeface="+mj-ea"/>
              </a:rPr>
              <a:t>大学毕业季通用模板</a:t>
            </a:r>
            <a:endParaRPr lang="zh-CN" altLang="en-US" sz="4800" dirty="0">
              <a:latin typeface="+mj-ea"/>
            </a:endParaRPr>
          </a:p>
        </p:txBody>
      </p:sp>
      <p:sp>
        <p:nvSpPr>
          <p:cNvPr id="7" name="副标题 6"/>
          <p:cNvSpPr>
            <a:spLocks noGrp="1"/>
          </p:cNvSpPr>
          <p:nvPr>
            <p:ph type="subTitle" idx="1"/>
          </p:nvPr>
        </p:nvSpPr>
        <p:spPr>
          <a:xfrm>
            <a:off x="-408940" y="4045585"/>
            <a:ext cx="7649210" cy="693420"/>
          </a:xfrm>
        </p:spPr>
        <p:txBody>
          <a:bodyPr/>
          <a:lstStyle/>
          <a:p>
            <a:r>
              <a:rPr lang="zh-CN" altLang="en-US" sz="1400" dirty="0"/>
              <a:t>答辩人：管理资源吧       学号：</a:t>
            </a:r>
            <a:r>
              <a:rPr lang="en-US" altLang="zh-CN" sz="1400" dirty="0"/>
              <a:t>http://www.glzy8.com/ppt/</a:t>
            </a:r>
            <a:endParaRPr lang="en-US" altLang="zh-CN" sz="1400" dirty="0"/>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8"/>
          <p:cNvSpPr txBox="1">
            <a:spLocks noChangeArrowheads="1"/>
          </p:cNvSpPr>
          <p:nvPr/>
        </p:nvSpPr>
        <p:spPr bwMode="auto">
          <a:xfrm>
            <a:off x="2195635" y="1553450"/>
            <a:ext cx="4054376" cy="499624"/>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cxnSp>
        <p:nvCxnSpPr>
          <p:cNvPr id="18" name="直接连接符 17"/>
          <p:cNvCxnSpPr/>
          <p:nvPr/>
        </p:nvCxnSpPr>
        <p:spPr>
          <a:xfrm>
            <a:off x="1217686" y="2195899"/>
            <a:ext cx="5076000" cy="0"/>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22" name="KSO_Shape"/>
          <p:cNvSpPr/>
          <p:nvPr/>
        </p:nvSpPr>
        <p:spPr>
          <a:xfrm>
            <a:off x="1217686" y="1249079"/>
            <a:ext cx="839125" cy="837726"/>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sz="4400" b="1" i="1" dirty="0">
                <a:solidFill>
                  <a:srgbClr val="FFFFFF"/>
                </a:solidFill>
                <a:effectLst>
                  <a:outerShdw blurRad="38100" dist="38100" dir="2700000" algn="tl">
                    <a:srgbClr val="000000">
                      <a:alpha val="43137"/>
                    </a:srgbClr>
                  </a:outerShdw>
                </a:effectLst>
              </a:rPr>
              <a:t>1</a:t>
            </a:r>
            <a:endParaRPr lang="en-US" sz="4400" b="1" i="1" dirty="0">
              <a:solidFill>
                <a:srgbClr val="FFFFFF"/>
              </a:solidFill>
              <a:effectLst>
                <a:outerShdw blurRad="38100" dist="38100" dir="2700000" algn="tl">
                  <a:srgbClr val="000000">
                    <a:alpha val="43137"/>
                  </a:srgbClr>
                </a:outerShdw>
              </a:effectLst>
            </a:endParaRPr>
          </a:p>
        </p:txBody>
      </p:sp>
      <p:sp>
        <p:nvSpPr>
          <p:cNvPr id="24" name="Text Box 8"/>
          <p:cNvSpPr txBox="1">
            <a:spLocks noChangeArrowheads="1"/>
          </p:cNvSpPr>
          <p:nvPr/>
        </p:nvSpPr>
        <p:spPr bwMode="auto">
          <a:xfrm>
            <a:off x="2195635" y="2810750"/>
            <a:ext cx="4054376" cy="499624"/>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cxnSp>
        <p:nvCxnSpPr>
          <p:cNvPr id="28" name="直接连接符 27"/>
          <p:cNvCxnSpPr/>
          <p:nvPr/>
        </p:nvCxnSpPr>
        <p:spPr>
          <a:xfrm>
            <a:off x="1217686" y="3453199"/>
            <a:ext cx="5076000" cy="0"/>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32" name="KSO_Shape"/>
          <p:cNvSpPr/>
          <p:nvPr/>
        </p:nvSpPr>
        <p:spPr>
          <a:xfrm>
            <a:off x="1217686" y="2506379"/>
            <a:ext cx="839125" cy="837726"/>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lang="en-US" sz="4400" b="1" i="1" dirty="0">
                <a:solidFill>
                  <a:srgbClr val="FFFFFF"/>
                </a:solidFill>
                <a:effectLst>
                  <a:outerShdw blurRad="38100" dist="38100" dir="2700000" algn="tl">
                    <a:srgbClr val="000000">
                      <a:alpha val="43137"/>
                    </a:srgbClr>
                  </a:outerShdw>
                </a:effectLst>
              </a:rPr>
              <a:t>2</a:t>
            </a:r>
            <a:endParaRPr lang="en-US" sz="4400" b="1" i="1" dirty="0">
              <a:solidFill>
                <a:srgbClr val="FFFFFF"/>
              </a:solidFill>
              <a:effectLst>
                <a:outerShdw blurRad="38100" dist="38100" dir="2700000" algn="tl">
                  <a:srgbClr val="000000">
                    <a:alpha val="43137"/>
                  </a:srgbClr>
                </a:outerShdw>
              </a:effectLst>
            </a:endParaRPr>
          </a:p>
        </p:txBody>
      </p:sp>
      <p:sp>
        <p:nvSpPr>
          <p:cNvPr id="36" name="Text Box 8"/>
          <p:cNvSpPr txBox="1">
            <a:spLocks noChangeArrowheads="1"/>
          </p:cNvSpPr>
          <p:nvPr/>
        </p:nvSpPr>
        <p:spPr bwMode="auto">
          <a:xfrm>
            <a:off x="2195635" y="4068050"/>
            <a:ext cx="4054376" cy="499624"/>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cxnSp>
        <p:nvCxnSpPr>
          <p:cNvPr id="40" name="直接连接符 39"/>
          <p:cNvCxnSpPr/>
          <p:nvPr/>
        </p:nvCxnSpPr>
        <p:spPr>
          <a:xfrm>
            <a:off x="1217686" y="4710499"/>
            <a:ext cx="5076000" cy="0"/>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41" name="KSO_Shape"/>
          <p:cNvSpPr/>
          <p:nvPr/>
        </p:nvSpPr>
        <p:spPr>
          <a:xfrm>
            <a:off x="1217686" y="3763679"/>
            <a:ext cx="839125" cy="837726"/>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lang="en-US" sz="4400" b="1" i="1" dirty="0">
                <a:solidFill>
                  <a:srgbClr val="FFFFFF"/>
                </a:solidFill>
                <a:effectLst>
                  <a:outerShdw blurRad="38100" dist="38100" dir="2700000" algn="tl">
                    <a:srgbClr val="000000">
                      <a:alpha val="43137"/>
                    </a:srgbClr>
                  </a:outerShdw>
                </a:effectLst>
              </a:rPr>
              <a:t>3</a:t>
            </a:r>
            <a:endParaRPr lang="en-US" sz="4400" b="1" i="1" dirty="0">
              <a:solidFill>
                <a:srgbClr val="FFFFFF"/>
              </a:solidFill>
              <a:effectLst>
                <a:outerShdw blurRad="38100" dist="38100" dir="2700000" algn="tl">
                  <a:srgbClr val="000000">
                    <a:alpha val="43137"/>
                  </a:srgbClr>
                </a:outerShdw>
              </a:effectLst>
            </a:endParaRPr>
          </a:p>
        </p:txBody>
      </p:sp>
      <p:sp>
        <p:nvSpPr>
          <p:cNvPr id="42" name="Text Box 8"/>
          <p:cNvSpPr txBox="1">
            <a:spLocks noChangeArrowheads="1"/>
          </p:cNvSpPr>
          <p:nvPr/>
        </p:nvSpPr>
        <p:spPr bwMode="auto">
          <a:xfrm>
            <a:off x="2195635" y="5325350"/>
            <a:ext cx="4054376" cy="499624"/>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cxnSp>
        <p:nvCxnSpPr>
          <p:cNvPr id="43" name="直接连接符 42"/>
          <p:cNvCxnSpPr/>
          <p:nvPr/>
        </p:nvCxnSpPr>
        <p:spPr>
          <a:xfrm>
            <a:off x="1217686" y="5967799"/>
            <a:ext cx="5076000" cy="0"/>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44" name="KSO_Shape"/>
          <p:cNvSpPr/>
          <p:nvPr/>
        </p:nvSpPr>
        <p:spPr>
          <a:xfrm>
            <a:off x="1217686" y="5020979"/>
            <a:ext cx="839125" cy="837726"/>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lang="en-US" sz="4400" b="1" i="1" dirty="0">
                <a:solidFill>
                  <a:srgbClr val="FFFFFF"/>
                </a:solidFill>
                <a:effectLst>
                  <a:outerShdw blurRad="38100" dist="38100" dir="2700000" algn="tl">
                    <a:srgbClr val="000000">
                      <a:alpha val="43137"/>
                    </a:srgbClr>
                  </a:outerShdw>
                </a:effectLst>
              </a:rPr>
              <a:t>4</a:t>
            </a:r>
            <a:endParaRPr lang="en-US" sz="4400" b="1" i="1" dirty="0">
              <a:solidFill>
                <a:srgbClr val="FFFFFF"/>
              </a:solidFill>
              <a:effectLst>
                <a:outerShdw blurRad="38100" dist="38100" dir="2700000" algn="tl">
                  <a:srgbClr val="000000">
                    <a:alpha val="43137"/>
                  </a:srgbClr>
                </a:outerShdw>
              </a:effectLst>
            </a:endParaRPr>
          </a:p>
        </p:txBody>
      </p:sp>
      <p:sp>
        <p:nvSpPr>
          <p:cNvPr id="3" name="文本框 2"/>
          <p:cNvSpPr txBox="1"/>
          <p:nvPr/>
        </p:nvSpPr>
        <p:spPr>
          <a:xfrm>
            <a:off x="7589566" y="4447877"/>
            <a:ext cx="3541485" cy="707886"/>
          </a:xfrm>
          <a:prstGeom prst="rect">
            <a:avLst/>
          </a:prstGeom>
          <a:noFill/>
        </p:spPr>
        <p:txBody>
          <a:bodyPr wrap="square" rtlCol="0">
            <a:spAutoFit/>
          </a:bodyPr>
          <a:lstStyle/>
          <a:p>
            <a:pPr algn="dist"/>
            <a:r>
              <a:rPr lang="en-US" altLang="zh-CN" sz="4000" b="1" dirty="0">
                <a:solidFill>
                  <a:schemeClr val="accent1"/>
                </a:solidFill>
                <a:latin typeface="+mj-lt"/>
              </a:rPr>
              <a:t>CONTENTS</a:t>
            </a:r>
            <a:endParaRPr lang="zh-CN" altLang="en-US" sz="4000" b="1" dirty="0">
              <a:solidFill>
                <a:schemeClr val="accent1"/>
              </a:solidFill>
              <a:latin typeface="+mj-lt"/>
            </a:endParaRPr>
          </a:p>
        </p:txBody>
      </p:sp>
      <p:sp>
        <p:nvSpPr>
          <p:cNvPr id="2" name="文本框 1"/>
          <p:cNvSpPr txBox="1"/>
          <p:nvPr/>
        </p:nvSpPr>
        <p:spPr>
          <a:xfrm>
            <a:off x="7517770" y="2336415"/>
            <a:ext cx="3685076" cy="1323439"/>
          </a:xfrm>
          <a:prstGeom prst="rect">
            <a:avLst/>
          </a:prstGeom>
          <a:noFill/>
        </p:spPr>
        <p:txBody>
          <a:bodyPr wrap="square" rtlCol="0">
            <a:spAutoFit/>
          </a:bodyPr>
          <a:lstStyle/>
          <a:p>
            <a:pPr algn="dist"/>
            <a:r>
              <a:rPr lang="zh-CN" altLang="en-US" sz="8000" dirty="0">
                <a:solidFill>
                  <a:schemeClr val="accent1"/>
                </a:solidFill>
                <a:latin typeface="+mj-ea"/>
                <a:ea typeface="+mj-ea"/>
              </a:rPr>
              <a:t>目录</a:t>
            </a:r>
            <a:endParaRPr lang="zh-CN" altLang="en-US" sz="8000" dirty="0">
              <a:solidFill>
                <a:schemeClr val="accent1"/>
              </a:solidFill>
              <a:latin typeface="+mj-ea"/>
              <a:ea typeface="+mj-ea"/>
            </a:endParaRPr>
          </a:p>
        </p:txBody>
      </p:sp>
      <p:grpSp>
        <p:nvGrpSpPr>
          <p:cNvPr id="6" name="组合 5"/>
          <p:cNvGrpSpPr/>
          <p:nvPr/>
        </p:nvGrpSpPr>
        <p:grpSpPr>
          <a:xfrm>
            <a:off x="7317657" y="3737270"/>
            <a:ext cx="4085303" cy="567080"/>
            <a:chOff x="7317657" y="4940890"/>
            <a:chExt cx="4085303" cy="567080"/>
          </a:xfrm>
          <a:solidFill>
            <a:schemeClr val="accent1"/>
          </a:solidFill>
        </p:grpSpPr>
        <p:sp>
          <p:nvSpPr>
            <p:cNvPr id="5" name="矩形 4"/>
            <p:cNvSpPr/>
            <p:nvPr/>
          </p:nvSpPr>
          <p:spPr>
            <a:xfrm>
              <a:off x="7317657" y="4940890"/>
              <a:ext cx="4085303" cy="14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317657" y="5152430"/>
              <a:ext cx="4085303" cy="14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317657" y="5363970"/>
              <a:ext cx="4085303" cy="14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请输入第一章的大标题</a:t>
            </a:r>
            <a:endParaRPr lang="zh-CN" altLang="en-US" dirty="0"/>
          </a:p>
        </p:txBody>
      </p:sp>
      <p:sp>
        <p:nvSpPr>
          <p:cNvPr id="9219" name="文本占位符 2"/>
          <p:cNvSpPr>
            <a:spLocks noGrp="1"/>
          </p:cNvSpPr>
          <p:nvPr>
            <p:ph type="body" idx="1"/>
          </p:nvPr>
        </p:nvSpPr>
        <p:spPr/>
        <p:txBody>
          <a:bodyPr/>
          <a:lstStyle/>
          <a:p>
            <a:r>
              <a:rPr lang="zh-CN" altLang="en-US" dirty="0"/>
              <a:t>请输入第一章的小标题</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请输入您的大标题</a:t>
            </a:r>
            <a:endParaRPr lang="zh-CN" altLang="en-US" dirty="0"/>
          </a:p>
        </p:txBody>
      </p:sp>
      <p:sp>
        <p:nvSpPr>
          <p:cNvPr id="11" name="椭圆 10"/>
          <p:cNvSpPr/>
          <p:nvPr/>
        </p:nvSpPr>
        <p:spPr>
          <a:xfrm>
            <a:off x="9084841" y="4176400"/>
            <a:ext cx="1942625" cy="1942625"/>
          </a:xfrm>
          <a:prstGeom prst="ellipse">
            <a:avLst/>
          </a:prstGeom>
          <a:solidFill>
            <a:schemeClr val="accent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12" name="椭圆 11"/>
          <p:cNvSpPr/>
          <p:nvPr/>
        </p:nvSpPr>
        <p:spPr>
          <a:xfrm>
            <a:off x="7594616" y="4176400"/>
            <a:ext cx="1942625" cy="1942625"/>
          </a:xfrm>
          <a:prstGeom prst="ellipse">
            <a:avLst/>
          </a:prstGeom>
          <a:solidFill>
            <a:schemeClr val="accent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13" name="椭圆 12"/>
          <p:cNvSpPr/>
          <p:nvPr/>
        </p:nvSpPr>
        <p:spPr>
          <a:xfrm>
            <a:off x="6104391" y="4176400"/>
            <a:ext cx="1942625" cy="1942625"/>
          </a:xfrm>
          <a:prstGeom prst="ellipse">
            <a:avLst/>
          </a:prstGeom>
          <a:solidFill>
            <a:schemeClr val="accent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16" name="椭圆 15"/>
          <p:cNvSpPr/>
          <p:nvPr/>
        </p:nvSpPr>
        <p:spPr>
          <a:xfrm>
            <a:off x="6469576" y="4541585"/>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2000" dirty="0">
                <a:solidFill>
                  <a:schemeClr val="tx1"/>
                </a:solidFill>
                <a:latin typeface="+mn-ea"/>
              </a:rPr>
              <a:t>文本</a:t>
            </a:r>
            <a:endParaRPr lang="zh-CN" altLang="en-US" sz="2000" dirty="0">
              <a:solidFill>
                <a:schemeClr val="tx1"/>
              </a:solidFill>
              <a:latin typeface="+mn-ea"/>
            </a:endParaRPr>
          </a:p>
        </p:txBody>
      </p:sp>
      <p:sp>
        <p:nvSpPr>
          <p:cNvPr id="17" name="椭圆 16"/>
          <p:cNvSpPr/>
          <p:nvPr/>
        </p:nvSpPr>
        <p:spPr>
          <a:xfrm>
            <a:off x="7959800" y="4541585"/>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2000" dirty="0">
                <a:solidFill>
                  <a:schemeClr val="tx1"/>
                </a:solidFill>
                <a:latin typeface="+mn-ea"/>
              </a:rPr>
              <a:t>文本</a:t>
            </a:r>
            <a:endParaRPr lang="zh-CN" altLang="en-US" sz="2000" dirty="0">
              <a:solidFill>
                <a:schemeClr val="tx1"/>
              </a:solidFill>
              <a:latin typeface="+mn-ea"/>
            </a:endParaRPr>
          </a:p>
        </p:txBody>
      </p:sp>
      <p:sp>
        <p:nvSpPr>
          <p:cNvPr id="18" name="椭圆 17"/>
          <p:cNvSpPr/>
          <p:nvPr/>
        </p:nvSpPr>
        <p:spPr>
          <a:xfrm>
            <a:off x="9450025" y="4541585"/>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2000" dirty="0">
                <a:solidFill>
                  <a:schemeClr val="tx1"/>
                </a:solidFill>
                <a:latin typeface="+mn-ea"/>
              </a:rPr>
              <a:t>文本</a:t>
            </a:r>
            <a:endParaRPr lang="zh-CN" altLang="en-US" sz="2000" dirty="0">
              <a:solidFill>
                <a:schemeClr val="tx1"/>
              </a:solidFill>
              <a:latin typeface="+mn-ea"/>
            </a:endParaRPr>
          </a:p>
        </p:txBody>
      </p:sp>
      <p:sp>
        <p:nvSpPr>
          <p:cNvPr id="19" name="矩形 18"/>
          <p:cNvSpPr/>
          <p:nvPr/>
        </p:nvSpPr>
        <p:spPr>
          <a:xfrm>
            <a:off x="6081420" y="1814165"/>
            <a:ext cx="4932789" cy="2224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
        <p:nvSpPr>
          <p:cNvPr id="20" name="KSO_Shape"/>
          <p:cNvSpPr/>
          <p:nvPr/>
        </p:nvSpPr>
        <p:spPr bwMode="auto">
          <a:xfrm>
            <a:off x="1725191" y="1958232"/>
            <a:ext cx="2508866" cy="1956916"/>
          </a:xfrm>
          <a:custGeom>
            <a:avLst/>
            <a:gdLst/>
            <a:ahLst/>
            <a:cxnLst/>
            <a:rect l="0" t="0" r="r" b="b"/>
            <a:pathLst>
              <a:path w="1978026" h="1543050">
                <a:moveTo>
                  <a:pt x="617079" y="488950"/>
                </a:moveTo>
                <a:lnTo>
                  <a:pt x="622366" y="496097"/>
                </a:lnTo>
                <a:lnTo>
                  <a:pt x="627653" y="502980"/>
                </a:lnTo>
                <a:lnTo>
                  <a:pt x="633468" y="509598"/>
                </a:lnTo>
                <a:lnTo>
                  <a:pt x="639548" y="515422"/>
                </a:lnTo>
                <a:lnTo>
                  <a:pt x="646157" y="521246"/>
                </a:lnTo>
                <a:lnTo>
                  <a:pt x="653030" y="526540"/>
                </a:lnTo>
                <a:lnTo>
                  <a:pt x="660431" y="531569"/>
                </a:lnTo>
                <a:lnTo>
                  <a:pt x="667833" y="536070"/>
                </a:lnTo>
                <a:lnTo>
                  <a:pt x="675763" y="540040"/>
                </a:lnTo>
                <a:lnTo>
                  <a:pt x="683694" y="543482"/>
                </a:lnTo>
                <a:lnTo>
                  <a:pt x="691888" y="546394"/>
                </a:lnTo>
                <a:lnTo>
                  <a:pt x="700612" y="549041"/>
                </a:lnTo>
                <a:lnTo>
                  <a:pt x="709071" y="551158"/>
                </a:lnTo>
                <a:lnTo>
                  <a:pt x="718059" y="552482"/>
                </a:lnTo>
                <a:lnTo>
                  <a:pt x="727311" y="553541"/>
                </a:lnTo>
                <a:lnTo>
                  <a:pt x="736563" y="553806"/>
                </a:lnTo>
                <a:lnTo>
                  <a:pt x="745815" y="553541"/>
                </a:lnTo>
                <a:lnTo>
                  <a:pt x="755067" y="552482"/>
                </a:lnTo>
                <a:lnTo>
                  <a:pt x="764055" y="551158"/>
                </a:lnTo>
                <a:lnTo>
                  <a:pt x="772778" y="549041"/>
                </a:lnTo>
                <a:lnTo>
                  <a:pt x="781237" y="546394"/>
                </a:lnTo>
                <a:lnTo>
                  <a:pt x="789432" y="543482"/>
                </a:lnTo>
                <a:lnTo>
                  <a:pt x="797626" y="540040"/>
                </a:lnTo>
                <a:lnTo>
                  <a:pt x="805292" y="536070"/>
                </a:lnTo>
                <a:lnTo>
                  <a:pt x="812958" y="531569"/>
                </a:lnTo>
                <a:lnTo>
                  <a:pt x="820096" y="526540"/>
                </a:lnTo>
                <a:lnTo>
                  <a:pt x="826969" y="521246"/>
                </a:lnTo>
                <a:lnTo>
                  <a:pt x="833577" y="515422"/>
                </a:lnTo>
                <a:lnTo>
                  <a:pt x="839657" y="509598"/>
                </a:lnTo>
                <a:lnTo>
                  <a:pt x="845473" y="502980"/>
                </a:lnTo>
                <a:lnTo>
                  <a:pt x="851024" y="496097"/>
                </a:lnTo>
                <a:lnTo>
                  <a:pt x="855782" y="488950"/>
                </a:lnTo>
                <a:lnTo>
                  <a:pt x="861598" y="497156"/>
                </a:lnTo>
                <a:lnTo>
                  <a:pt x="867678" y="504568"/>
                </a:lnTo>
                <a:lnTo>
                  <a:pt x="874286" y="511716"/>
                </a:lnTo>
                <a:lnTo>
                  <a:pt x="881424" y="518334"/>
                </a:lnTo>
                <a:lnTo>
                  <a:pt x="889090" y="524422"/>
                </a:lnTo>
                <a:lnTo>
                  <a:pt x="897020" y="529981"/>
                </a:lnTo>
                <a:lnTo>
                  <a:pt x="905215" y="535275"/>
                </a:lnTo>
                <a:lnTo>
                  <a:pt x="914202" y="539776"/>
                </a:lnTo>
                <a:lnTo>
                  <a:pt x="911823" y="549570"/>
                </a:lnTo>
                <a:lnTo>
                  <a:pt x="910502" y="560159"/>
                </a:lnTo>
                <a:lnTo>
                  <a:pt x="909180" y="570483"/>
                </a:lnTo>
                <a:lnTo>
                  <a:pt x="908915" y="581071"/>
                </a:lnTo>
                <a:lnTo>
                  <a:pt x="909180" y="590072"/>
                </a:lnTo>
                <a:lnTo>
                  <a:pt x="909973" y="599337"/>
                </a:lnTo>
                <a:lnTo>
                  <a:pt x="911030" y="608337"/>
                </a:lnTo>
                <a:lnTo>
                  <a:pt x="912616" y="617073"/>
                </a:lnTo>
                <a:lnTo>
                  <a:pt x="914731" y="625808"/>
                </a:lnTo>
                <a:lnTo>
                  <a:pt x="917110" y="634015"/>
                </a:lnTo>
                <a:lnTo>
                  <a:pt x="920018" y="642486"/>
                </a:lnTo>
                <a:lnTo>
                  <a:pt x="923190" y="650692"/>
                </a:lnTo>
                <a:lnTo>
                  <a:pt x="926627" y="658369"/>
                </a:lnTo>
                <a:lnTo>
                  <a:pt x="930592" y="666310"/>
                </a:lnTo>
                <a:lnTo>
                  <a:pt x="935086" y="673722"/>
                </a:lnTo>
                <a:lnTo>
                  <a:pt x="939579" y="680869"/>
                </a:lnTo>
                <a:lnTo>
                  <a:pt x="944602" y="688017"/>
                </a:lnTo>
                <a:lnTo>
                  <a:pt x="949625" y="694635"/>
                </a:lnTo>
                <a:lnTo>
                  <a:pt x="955440" y="701253"/>
                </a:lnTo>
                <a:lnTo>
                  <a:pt x="961256" y="707341"/>
                </a:lnTo>
                <a:lnTo>
                  <a:pt x="967600" y="713429"/>
                </a:lnTo>
                <a:lnTo>
                  <a:pt x="973945" y="718724"/>
                </a:lnTo>
                <a:lnTo>
                  <a:pt x="980818" y="724018"/>
                </a:lnTo>
                <a:lnTo>
                  <a:pt x="987690" y="729312"/>
                </a:lnTo>
                <a:lnTo>
                  <a:pt x="995092" y="733813"/>
                </a:lnTo>
                <a:lnTo>
                  <a:pt x="1002494" y="738048"/>
                </a:lnTo>
                <a:lnTo>
                  <a:pt x="1010160" y="742019"/>
                </a:lnTo>
                <a:lnTo>
                  <a:pt x="1018090" y="745460"/>
                </a:lnTo>
                <a:lnTo>
                  <a:pt x="1026285" y="748901"/>
                </a:lnTo>
                <a:lnTo>
                  <a:pt x="1034215" y="751549"/>
                </a:lnTo>
                <a:lnTo>
                  <a:pt x="1042939" y="754196"/>
                </a:lnTo>
                <a:lnTo>
                  <a:pt x="1051398" y="756049"/>
                </a:lnTo>
                <a:lnTo>
                  <a:pt x="1060385" y="757637"/>
                </a:lnTo>
                <a:lnTo>
                  <a:pt x="1069109" y="758696"/>
                </a:lnTo>
                <a:lnTo>
                  <a:pt x="1078096" y="759225"/>
                </a:lnTo>
                <a:lnTo>
                  <a:pt x="1087348" y="759490"/>
                </a:lnTo>
                <a:lnTo>
                  <a:pt x="1281113" y="759490"/>
                </a:lnTo>
                <a:lnTo>
                  <a:pt x="1280056" y="772196"/>
                </a:lnTo>
                <a:lnTo>
                  <a:pt x="1278205" y="785697"/>
                </a:lnTo>
                <a:lnTo>
                  <a:pt x="1276355" y="799727"/>
                </a:lnTo>
                <a:lnTo>
                  <a:pt x="1273447" y="814551"/>
                </a:lnTo>
                <a:lnTo>
                  <a:pt x="1270011" y="829905"/>
                </a:lnTo>
                <a:lnTo>
                  <a:pt x="1267632" y="837317"/>
                </a:lnTo>
                <a:lnTo>
                  <a:pt x="1265252" y="845258"/>
                </a:lnTo>
                <a:lnTo>
                  <a:pt x="1262873" y="852935"/>
                </a:lnTo>
                <a:lnTo>
                  <a:pt x="1259966" y="861141"/>
                </a:lnTo>
                <a:lnTo>
                  <a:pt x="1257322" y="868818"/>
                </a:lnTo>
                <a:lnTo>
                  <a:pt x="1254150" y="877024"/>
                </a:lnTo>
                <a:lnTo>
                  <a:pt x="1250449" y="884701"/>
                </a:lnTo>
                <a:lnTo>
                  <a:pt x="1246748" y="892642"/>
                </a:lnTo>
                <a:lnTo>
                  <a:pt x="1243048" y="900849"/>
                </a:lnTo>
                <a:lnTo>
                  <a:pt x="1238818" y="908525"/>
                </a:lnTo>
                <a:lnTo>
                  <a:pt x="1234060" y="916467"/>
                </a:lnTo>
                <a:lnTo>
                  <a:pt x="1229566" y="924144"/>
                </a:lnTo>
                <a:lnTo>
                  <a:pt x="1224279" y="931820"/>
                </a:lnTo>
                <a:lnTo>
                  <a:pt x="1218728" y="939497"/>
                </a:lnTo>
                <a:lnTo>
                  <a:pt x="1212912" y="946909"/>
                </a:lnTo>
                <a:lnTo>
                  <a:pt x="1207097" y="954321"/>
                </a:lnTo>
                <a:lnTo>
                  <a:pt x="1200488" y="961469"/>
                </a:lnTo>
                <a:lnTo>
                  <a:pt x="1193615" y="968616"/>
                </a:lnTo>
                <a:lnTo>
                  <a:pt x="1186478" y="975499"/>
                </a:lnTo>
                <a:lnTo>
                  <a:pt x="1179076" y="982381"/>
                </a:lnTo>
                <a:lnTo>
                  <a:pt x="1171146" y="988999"/>
                </a:lnTo>
                <a:lnTo>
                  <a:pt x="1162687" y="995352"/>
                </a:lnTo>
                <a:lnTo>
                  <a:pt x="1266574" y="1543050"/>
                </a:lnTo>
                <a:lnTo>
                  <a:pt x="417763" y="1543050"/>
                </a:lnTo>
                <a:lnTo>
                  <a:pt x="521122" y="995352"/>
                </a:lnTo>
                <a:lnTo>
                  <a:pt x="514513" y="990323"/>
                </a:lnTo>
                <a:lnTo>
                  <a:pt x="508433" y="985558"/>
                </a:lnTo>
                <a:lnTo>
                  <a:pt x="502353" y="980263"/>
                </a:lnTo>
                <a:lnTo>
                  <a:pt x="496538" y="974704"/>
                </a:lnTo>
                <a:lnTo>
                  <a:pt x="491251" y="969675"/>
                </a:lnTo>
                <a:lnTo>
                  <a:pt x="485700" y="964116"/>
                </a:lnTo>
                <a:lnTo>
                  <a:pt x="480677" y="958557"/>
                </a:lnTo>
                <a:lnTo>
                  <a:pt x="475919" y="952733"/>
                </a:lnTo>
                <a:lnTo>
                  <a:pt x="470896" y="946909"/>
                </a:lnTo>
                <a:lnTo>
                  <a:pt x="466667" y="941085"/>
                </a:lnTo>
                <a:lnTo>
                  <a:pt x="462173" y="935526"/>
                </a:lnTo>
                <a:lnTo>
                  <a:pt x="457943" y="929438"/>
                </a:lnTo>
                <a:lnTo>
                  <a:pt x="454242" y="923614"/>
                </a:lnTo>
                <a:lnTo>
                  <a:pt x="450542" y="917526"/>
                </a:lnTo>
                <a:lnTo>
                  <a:pt x="443404" y="905349"/>
                </a:lnTo>
                <a:lnTo>
                  <a:pt x="437060" y="892907"/>
                </a:lnTo>
                <a:lnTo>
                  <a:pt x="431509" y="880730"/>
                </a:lnTo>
                <a:lnTo>
                  <a:pt x="426486" y="868288"/>
                </a:lnTo>
                <a:lnTo>
                  <a:pt x="421992" y="855847"/>
                </a:lnTo>
                <a:lnTo>
                  <a:pt x="418027" y="843670"/>
                </a:lnTo>
                <a:lnTo>
                  <a:pt x="414591" y="832022"/>
                </a:lnTo>
                <a:lnTo>
                  <a:pt x="411683" y="820110"/>
                </a:lnTo>
                <a:lnTo>
                  <a:pt x="409568" y="808463"/>
                </a:lnTo>
                <a:lnTo>
                  <a:pt x="407454" y="797080"/>
                </a:lnTo>
                <a:lnTo>
                  <a:pt x="405603" y="786226"/>
                </a:lnTo>
                <a:lnTo>
                  <a:pt x="404281" y="775638"/>
                </a:lnTo>
                <a:lnTo>
                  <a:pt x="403488" y="765314"/>
                </a:lnTo>
                <a:lnTo>
                  <a:pt x="402431" y="755784"/>
                </a:lnTo>
                <a:lnTo>
                  <a:pt x="401902" y="746784"/>
                </a:lnTo>
                <a:lnTo>
                  <a:pt x="401638" y="730901"/>
                </a:lnTo>
                <a:lnTo>
                  <a:pt x="401638" y="717665"/>
                </a:lnTo>
                <a:lnTo>
                  <a:pt x="402167" y="707606"/>
                </a:lnTo>
                <a:lnTo>
                  <a:pt x="402695" y="699135"/>
                </a:lnTo>
                <a:lnTo>
                  <a:pt x="402695" y="517275"/>
                </a:lnTo>
                <a:lnTo>
                  <a:pt x="407718" y="521246"/>
                </a:lnTo>
                <a:lnTo>
                  <a:pt x="412740" y="525481"/>
                </a:lnTo>
                <a:lnTo>
                  <a:pt x="417763" y="529187"/>
                </a:lnTo>
                <a:lnTo>
                  <a:pt x="423314" y="532628"/>
                </a:lnTo>
                <a:lnTo>
                  <a:pt x="428865" y="535805"/>
                </a:lnTo>
                <a:lnTo>
                  <a:pt x="434417" y="538717"/>
                </a:lnTo>
                <a:lnTo>
                  <a:pt x="439968" y="541629"/>
                </a:lnTo>
                <a:lnTo>
                  <a:pt x="446048" y="544276"/>
                </a:lnTo>
                <a:lnTo>
                  <a:pt x="452128" y="546129"/>
                </a:lnTo>
                <a:lnTo>
                  <a:pt x="458208" y="548247"/>
                </a:lnTo>
                <a:lnTo>
                  <a:pt x="464552" y="549835"/>
                </a:lnTo>
                <a:lnTo>
                  <a:pt x="471161" y="551423"/>
                </a:lnTo>
                <a:lnTo>
                  <a:pt x="477505" y="552217"/>
                </a:lnTo>
                <a:lnTo>
                  <a:pt x="484113" y="553011"/>
                </a:lnTo>
                <a:lnTo>
                  <a:pt x="490986" y="553806"/>
                </a:lnTo>
                <a:lnTo>
                  <a:pt x="497859" y="553806"/>
                </a:lnTo>
                <a:lnTo>
                  <a:pt x="507111" y="553541"/>
                </a:lnTo>
                <a:lnTo>
                  <a:pt x="516363" y="552482"/>
                </a:lnTo>
                <a:lnTo>
                  <a:pt x="525351" y="551158"/>
                </a:lnTo>
                <a:lnTo>
                  <a:pt x="533810" y="549041"/>
                </a:lnTo>
                <a:lnTo>
                  <a:pt x="542534" y="546394"/>
                </a:lnTo>
                <a:lnTo>
                  <a:pt x="550728" y="543482"/>
                </a:lnTo>
                <a:lnTo>
                  <a:pt x="558659" y="540040"/>
                </a:lnTo>
                <a:lnTo>
                  <a:pt x="566589" y="536070"/>
                </a:lnTo>
                <a:lnTo>
                  <a:pt x="573991" y="531569"/>
                </a:lnTo>
                <a:lnTo>
                  <a:pt x="581392" y="526540"/>
                </a:lnTo>
                <a:lnTo>
                  <a:pt x="588265" y="521246"/>
                </a:lnTo>
                <a:lnTo>
                  <a:pt x="594874" y="515422"/>
                </a:lnTo>
                <a:lnTo>
                  <a:pt x="600954" y="509598"/>
                </a:lnTo>
                <a:lnTo>
                  <a:pt x="606769" y="502980"/>
                </a:lnTo>
                <a:lnTo>
                  <a:pt x="612056" y="496097"/>
                </a:lnTo>
                <a:lnTo>
                  <a:pt x="617079" y="488950"/>
                </a:lnTo>
                <a:close/>
                <a:moveTo>
                  <a:pt x="1087362" y="449263"/>
                </a:moveTo>
                <a:lnTo>
                  <a:pt x="1284628" y="449263"/>
                </a:lnTo>
                <a:lnTo>
                  <a:pt x="1291239" y="449528"/>
                </a:lnTo>
                <a:lnTo>
                  <a:pt x="1298378" y="449793"/>
                </a:lnTo>
                <a:lnTo>
                  <a:pt x="1304725" y="450852"/>
                </a:lnTo>
                <a:lnTo>
                  <a:pt x="1311335" y="451912"/>
                </a:lnTo>
                <a:lnTo>
                  <a:pt x="1317682" y="453766"/>
                </a:lnTo>
                <a:lnTo>
                  <a:pt x="1323764" y="455355"/>
                </a:lnTo>
                <a:lnTo>
                  <a:pt x="1329846" y="457473"/>
                </a:lnTo>
                <a:lnTo>
                  <a:pt x="1335927" y="459857"/>
                </a:lnTo>
                <a:lnTo>
                  <a:pt x="1341745" y="462241"/>
                </a:lnTo>
                <a:lnTo>
                  <a:pt x="1347298" y="465154"/>
                </a:lnTo>
                <a:lnTo>
                  <a:pt x="1352851" y="468332"/>
                </a:lnTo>
                <a:lnTo>
                  <a:pt x="1358140" y="472040"/>
                </a:lnTo>
                <a:lnTo>
                  <a:pt x="1363164" y="475748"/>
                </a:lnTo>
                <a:lnTo>
                  <a:pt x="1368452" y="479456"/>
                </a:lnTo>
                <a:lnTo>
                  <a:pt x="1373212" y="483694"/>
                </a:lnTo>
                <a:lnTo>
                  <a:pt x="1377708" y="488196"/>
                </a:lnTo>
                <a:lnTo>
                  <a:pt x="1381938" y="492698"/>
                </a:lnTo>
                <a:lnTo>
                  <a:pt x="1386169" y="497466"/>
                </a:lnTo>
                <a:lnTo>
                  <a:pt x="1390136" y="502233"/>
                </a:lnTo>
                <a:lnTo>
                  <a:pt x="1393573" y="507530"/>
                </a:lnTo>
                <a:lnTo>
                  <a:pt x="1397011" y="513092"/>
                </a:lnTo>
                <a:lnTo>
                  <a:pt x="1400184" y="518389"/>
                </a:lnTo>
                <a:lnTo>
                  <a:pt x="1403093" y="523951"/>
                </a:lnTo>
                <a:lnTo>
                  <a:pt x="1406002" y="530042"/>
                </a:lnTo>
                <a:lnTo>
                  <a:pt x="1408382" y="535869"/>
                </a:lnTo>
                <a:lnTo>
                  <a:pt x="1410233" y="541960"/>
                </a:lnTo>
                <a:lnTo>
                  <a:pt x="1412084" y="548317"/>
                </a:lnTo>
                <a:lnTo>
                  <a:pt x="1413406" y="554673"/>
                </a:lnTo>
                <a:lnTo>
                  <a:pt x="1414728" y="561030"/>
                </a:lnTo>
                <a:lnTo>
                  <a:pt x="1415521" y="567651"/>
                </a:lnTo>
                <a:lnTo>
                  <a:pt x="1416050" y="574272"/>
                </a:lnTo>
                <a:lnTo>
                  <a:pt x="1416050" y="581158"/>
                </a:lnTo>
                <a:lnTo>
                  <a:pt x="1416050" y="588044"/>
                </a:lnTo>
                <a:lnTo>
                  <a:pt x="1415521" y="594665"/>
                </a:lnTo>
                <a:lnTo>
                  <a:pt x="1414728" y="601287"/>
                </a:lnTo>
                <a:lnTo>
                  <a:pt x="1413406" y="607643"/>
                </a:lnTo>
                <a:lnTo>
                  <a:pt x="1412084" y="613999"/>
                </a:lnTo>
                <a:lnTo>
                  <a:pt x="1410233" y="620356"/>
                </a:lnTo>
                <a:lnTo>
                  <a:pt x="1408382" y="626447"/>
                </a:lnTo>
                <a:lnTo>
                  <a:pt x="1406002" y="632539"/>
                </a:lnTo>
                <a:lnTo>
                  <a:pt x="1403093" y="638365"/>
                </a:lnTo>
                <a:lnTo>
                  <a:pt x="1400184" y="643662"/>
                </a:lnTo>
                <a:lnTo>
                  <a:pt x="1397011" y="649489"/>
                </a:lnTo>
                <a:lnTo>
                  <a:pt x="1393573" y="654786"/>
                </a:lnTo>
                <a:lnTo>
                  <a:pt x="1390136" y="660083"/>
                </a:lnTo>
                <a:lnTo>
                  <a:pt x="1386169" y="664850"/>
                </a:lnTo>
                <a:lnTo>
                  <a:pt x="1381938" y="669883"/>
                </a:lnTo>
                <a:lnTo>
                  <a:pt x="1377708" y="674120"/>
                </a:lnTo>
                <a:lnTo>
                  <a:pt x="1373212" y="678887"/>
                </a:lnTo>
                <a:lnTo>
                  <a:pt x="1368452" y="682860"/>
                </a:lnTo>
                <a:lnTo>
                  <a:pt x="1363164" y="686568"/>
                </a:lnTo>
                <a:lnTo>
                  <a:pt x="1358140" y="690276"/>
                </a:lnTo>
                <a:lnTo>
                  <a:pt x="1352851" y="693719"/>
                </a:lnTo>
                <a:lnTo>
                  <a:pt x="1347298" y="696897"/>
                </a:lnTo>
                <a:lnTo>
                  <a:pt x="1341745" y="699811"/>
                </a:lnTo>
                <a:lnTo>
                  <a:pt x="1335927" y="702459"/>
                </a:lnTo>
                <a:lnTo>
                  <a:pt x="1329846" y="704843"/>
                </a:lnTo>
                <a:lnTo>
                  <a:pt x="1323764" y="706961"/>
                </a:lnTo>
                <a:lnTo>
                  <a:pt x="1317682" y="708815"/>
                </a:lnTo>
                <a:lnTo>
                  <a:pt x="1311335" y="710404"/>
                </a:lnTo>
                <a:lnTo>
                  <a:pt x="1304725" y="711464"/>
                </a:lnTo>
                <a:lnTo>
                  <a:pt x="1298378" y="712258"/>
                </a:lnTo>
                <a:lnTo>
                  <a:pt x="1291239" y="712523"/>
                </a:lnTo>
                <a:lnTo>
                  <a:pt x="1284628" y="712788"/>
                </a:lnTo>
                <a:lnTo>
                  <a:pt x="1087362" y="712788"/>
                </a:lnTo>
                <a:lnTo>
                  <a:pt x="1080487" y="712523"/>
                </a:lnTo>
                <a:lnTo>
                  <a:pt x="1073876" y="712258"/>
                </a:lnTo>
                <a:lnTo>
                  <a:pt x="1067530" y="711464"/>
                </a:lnTo>
                <a:lnTo>
                  <a:pt x="1060919" y="710404"/>
                </a:lnTo>
                <a:lnTo>
                  <a:pt x="1054572" y="708815"/>
                </a:lnTo>
                <a:lnTo>
                  <a:pt x="1048491" y="706961"/>
                </a:lnTo>
                <a:lnTo>
                  <a:pt x="1042144" y="704843"/>
                </a:lnTo>
                <a:lnTo>
                  <a:pt x="1036327" y="702459"/>
                </a:lnTo>
                <a:lnTo>
                  <a:pt x="1030509" y="699811"/>
                </a:lnTo>
                <a:lnTo>
                  <a:pt x="1024692" y="696897"/>
                </a:lnTo>
                <a:lnTo>
                  <a:pt x="1019403" y="693719"/>
                </a:lnTo>
                <a:lnTo>
                  <a:pt x="1013850" y="690276"/>
                </a:lnTo>
                <a:lnTo>
                  <a:pt x="1008561" y="686568"/>
                </a:lnTo>
                <a:lnTo>
                  <a:pt x="1003802" y="682860"/>
                </a:lnTo>
                <a:lnTo>
                  <a:pt x="999042" y="678887"/>
                </a:lnTo>
                <a:lnTo>
                  <a:pt x="994547" y="674120"/>
                </a:lnTo>
                <a:lnTo>
                  <a:pt x="990051" y="669883"/>
                </a:lnTo>
                <a:lnTo>
                  <a:pt x="986085" y="664850"/>
                </a:lnTo>
                <a:lnTo>
                  <a:pt x="982118" y="660083"/>
                </a:lnTo>
                <a:lnTo>
                  <a:pt x="978152" y="654786"/>
                </a:lnTo>
                <a:lnTo>
                  <a:pt x="974714" y="649489"/>
                </a:lnTo>
                <a:lnTo>
                  <a:pt x="971541" y="643662"/>
                </a:lnTo>
                <a:lnTo>
                  <a:pt x="968632" y="638365"/>
                </a:lnTo>
                <a:lnTo>
                  <a:pt x="966252" y="632539"/>
                </a:lnTo>
                <a:lnTo>
                  <a:pt x="963872" y="626447"/>
                </a:lnTo>
                <a:lnTo>
                  <a:pt x="961757" y="620356"/>
                </a:lnTo>
                <a:lnTo>
                  <a:pt x="960170" y="613999"/>
                </a:lnTo>
                <a:lnTo>
                  <a:pt x="958584" y="607643"/>
                </a:lnTo>
                <a:lnTo>
                  <a:pt x="957526" y="601287"/>
                </a:lnTo>
                <a:lnTo>
                  <a:pt x="956468" y="594665"/>
                </a:lnTo>
                <a:lnTo>
                  <a:pt x="955940" y="588044"/>
                </a:lnTo>
                <a:lnTo>
                  <a:pt x="955675" y="581158"/>
                </a:lnTo>
                <a:lnTo>
                  <a:pt x="955940" y="574272"/>
                </a:lnTo>
                <a:lnTo>
                  <a:pt x="956468" y="567651"/>
                </a:lnTo>
                <a:lnTo>
                  <a:pt x="957526" y="561030"/>
                </a:lnTo>
                <a:lnTo>
                  <a:pt x="958584" y="554673"/>
                </a:lnTo>
                <a:lnTo>
                  <a:pt x="960170" y="548317"/>
                </a:lnTo>
                <a:lnTo>
                  <a:pt x="961757" y="541960"/>
                </a:lnTo>
                <a:lnTo>
                  <a:pt x="963872" y="535869"/>
                </a:lnTo>
                <a:lnTo>
                  <a:pt x="966252" y="530042"/>
                </a:lnTo>
                <a:lnTo>
                  <a:pt x="968632" y="523951"/>
                </a:lnTo>
                <a:lnTo>
                  <a:pt x="971541" y="518389"/>
                </a:lnTo>
                <a:lnTo>
                  <a:pt x="974714" y="513092"/>
                </a:lnTo>
                <a:lnTo>
                  <a:pt x="978152" y="507530"/>
                </a:lnTo>
                <a:lnTo>
                  <a:pt x="982118" y="502233"/>
                </a:lnTo>
                <a:lnTo>
                  <a:pt x="986085" y="497466"/>
                </a:lnTo>
                <a:lnTo>
                  <a:pt x="990051" y="492698"/>
                </a:lnTo>
                <a:lnTo>
                  <a:pt x="994547" y="488196"/>
                </a:lnTo>
                <a:lnTo>
                  <a:pt x="999042" y="483694"/>
                </a:lnTo>
                <a:lnTo>
                  <a:pt x="1003802" y="479456"/>
                </a:lnTo>
                <a:lnTo>
                  <a:pt x="1008561" y="475748"/>
                </a:lnTo>
                <a:lnTo>
                  <a:pt x="1013850" y="472040"/>
                </a:lnTo>
                <a:lnTo>
                  <a:pt x="1019403" y="468332"/>
                </a:lnTo>
                <a:lnTo>
                  <a:pt x="1024692" y="465154"/>
                </a:lnTo>
                <a:lnTo>
                  <a:pt x="1030509" y="462241"/>
                </a:lnTo>
                <a:lnTo>
                  <a:pt x="1036327" y="459857"/>
                </a:lnTo>
                <a:lnTo>
                  <a:pt x="1042144" y="457473"/>
                </a:lnTo>
                <a:lnTo>
                  <a:pt x="1048491" y="455355"/>
                </a:lnTo>
                <a:lnTo>
                  <a:pt x="1054572" y="453766"/>
                </a:lnTo>
                <a:lnTo>
                  <a:pt x="1060919" y="451912"/>
                </a:lnTo>
                <a:lnTo>
                  <a:pt x="1067530" y="450852"/>
                </a:lnTo>
                <a:lnTo>
                  <a:pt x="1073876" y="449793"/>
                </a:lnTo>
                <a:lnTo>
                  <a:pt x="1080487" y="449528"/>
                </a:lnTo>
                <a:lnTo>
                  <a:pt x="1087362" y="449263"/>
                </a:lnTo>
                <a:close/>
                <a:moveTo>
                  <a:pt x="1514740" y="425450"/>
                </a:moveTo>
                <a:lnTo>
                  <a:pt x="1519238" y="425450"/>
                </a:lnTo>
                <a:lnTo>
                  <a:pt x="1525058" y="425450"/>
                </a:lnTo>
                <a:lnTo>
                  <a:pt x="1532467" y="425981"/>
                </a:lnTo>
                <a:lnTo>
                  <a:pt x="1541727" y="426779"/>
                </a:lnTo>
                <a:lnTo>
                  <a:pt x="1552575" y="428107"/>
                </a:lnTo>
                <a:lnTo>
                  <a:pt x="1564217" y="429968"/>
                </a:lnTo>
                <a:lnTo>
                  <a:pt x="1577182" y="432625"/>
                </a:lnTo>
                <a:lnTo>
                  <a:pt x="1590675" y="435814"/>
                </a:lnTo>
                <a:lnTo>
                  <a:pt x="1597554" y="437940"/>
                </a:lnTo>
                <a:lnTo>
                  <a:pt x="1604434" y="439801"/>
                </a:lnTo>
                <a:lnTo>
                  <a:pt x="1611842" y="442458"/>
                </a:lnTo>
                <a:lnTo>
                  <a:pt x="1618986" y="445116"/>
                </a:lnTo>
                <a:lnTo>
                  <a:pt x="1625865" y="448305"/>
                </a:lnTo>
                <a:lnTo>
                  <a:pt x="1633009" y="451494"/>
                </a:lnTo>
                <a:lnTo>
                  <a:pt x="1640417" y="454949"/>
                </a:lnTo>
                <a:lnTo>
                  <a:pt x="1647296" y="458670"/>
                </a:lnTo>
                <a:lnTo>
                  <a:pt x="1654175" y="463188"/>
                </a:lnTo>
                <a:lnTo>
                  <a:pt x="1661055" y="467706"/>
                </a:lnTo>
                <a:lnTo>
                  <a:pt x="1667934" y="472489"/>
                </a:lnTo>
                <a:lnTo>
                  <a:pt x="1674284" y="477804"/>
                </a:lnTo>
                <a:lnTo>
                  <a:pt x="1680634" y="483385"/>
                </a:lnTo>
                <a:lnTo>
                  <a:pt x="1686190" y="489498"/>
                </a:lnTo>
                <a:lnTo>
                  <a:pt x="1692011" y="495610"/>
                </a:lnTo>
                <a:lnTo>
                  <a:pt x="1697303" y="502254"/>
                </a:lnTo>
                <a:lnTo>
                  <a:pt x="1702330" y="508898"/>
                </a:lnTo>
                <a:lnTo>
                  <a:pt x="1706828" y="516073"/>
                </a:lnTo>
                <a:lnTo>
                  <a:pt x="1710796" y="523249"/>
                </a:lnTo>
                <a:lnTo>
                  <a:pt x="1714501" y="530158"/>
                </a:lnTo>
                <a:lnTo>
                  <a:pt x="1718205" y="537334"/>
                </a:lnTo>
                <a:lnTo>
                  <a:pt x="1721380" y="545041"/>
                </a:lnTo>
                <a:lnTo>
                  <a:pt x="1724290" y="552216"/>
                </a:lnTo>
                <a:lnTo>
                  <a:pt x="1726671" y="559392"/>
                </a:lnTo>
                <a:lnTo>
                  <a:pt x="1729053" y="566833"/>
                </a:lnTo>
                <a:lnTo>
                  <a:pt x="1731169" y="574274"/>
                </a:lnTo>
                <a:lnTo>
                  <a:pt x="1733021" y="581184"/>
                </a:lnTo>
                <a:lnTo>
                  <a:pt x="1734609" y="588625"/>
                </a:lnTo>
                <a:lnTo>
                  <a:pt x="1737255" y="602179"/>
                </a:lnTo>
                <a:lnTo>
                  <a:pt x="1739107" y="615201"/>
                </a:lnTo>
                <a:lnTo>
                  <a:pt x="1740430" y="627160"/>
                </a:lnTo>
                <a:lnTo>
                  <a:pt x="1740959" y="637790"/>
                </a:lnTo>
                <a:lnTo>
                  <a:pt x="1741224" y="647092"/>
                </a:lnTo>
                <a:lnTo>
                  <a:pt x="1741488" y="654799"/>
                </a:lnTo>
                <a:lnTo>
                  <a:pt x="1741224" y="660645"/>
                </a:lnTo>
                <a:lnTo>
                  <a:pt x="1741224" y="665163"/>
                </a:lnTo>
                <a:lnTo>
                  <a:pt x="1736196" y="665163"/>
                </a:lnTo>
                <a:lnTo>
                  <a:pt x="1730640" y="665163"/>
                </a:lnTo>
                <a:lnTo>
                  <a:pt x="1722967" y="664632"/>
                </a:lnTo>
                <a:lnTo>
                  <a:pt x="1713707" y="663834"/>
                </a:lnTo>
                <a:lnTo>
                  <a:pt x="1703123" y="662506"/>
                </a:lnTo>
                <a:lnTo>
                  <a:pt x="1691217" y="660645"/>
                </a:lnTo>
                <a:lnTo>
                  <a:pt x="1678517" y="658253"/>
                </a:lnTo>
                <a:lnTo>
                  <a:pt x="1665023" y="654799"/>
                </a:lnTo>
                <a:lnTo>
                  <a:pt x="1657880" y="652673"/>
                </a:lnTo>
                <a:lnTo>
                  <a:pt x="1651000" y="650546"/>
                </a:lnTo>
                <a:lnTo>
                  <a:pt x="1643857" y="648155"/>
                </a:lnTo>
                <a:lnTo>
                  <a:pt x="1636713" y="645497"/>
                </a:lnTo>
                <a:lnTo>
                  <a:pt x="1629569" y="642574"/>
                </a:lnTo>
                <a:lnTo>
                  <a:pt x="1622425" y="639119"/>
                </a:lnTo>
                <a:lnTo>
                  <a:pt x="1615282" y="635664"/>
                </a:lnTo>
                <a:lnTo>
                  <a:pt x="1608402" y="631678"/>
                </a:lnTo>
                <a:lnTo>
                  <a:pt x="1601259" y="627426"/>
                </a:lnTo>
                <a:lnTo>
                  <a:pt x="1594379" y="623173"/>
                </a:lnTo>
                <a:lnTo>
                  <a:pt x="1587765" y="618124"/>
                </a:lnTo>
                <a:lnTo>
                  <a:pt x="1581415" y="612809"/>
                </a:lnTo>
                <a:lnTo>
                  <a:pt x="1575065" y="607228"/>
                </a:lnTo>
                <a:lnTo>
                  <a:pt x="1568979" y="601381"/>
                </a:lnTo>
                <a:lnTo>
                  <a:pt x="1563423" y="595003"/>
                </a:lnTo>
                <a:lnTo>
                  <a:pt x="1558396" y="588359"/>
                </a:lnTo>
                <a:lnTo>
                  <a:pt x="1553369" y="581450"/>
                </a:lnTo>
                <a:lnTo>
                  <a:pt x="1548606" y="574540"/>
                </a:lnTo>
                <a:lnTo>
                  <a:pt x="1544638" y="567630"/>
                </a:lnTo>
                <a:lnTo>
                  <a:pt x="1540934" y="560455"/>
                </a:lnTo>
                <a:lnTo>
                  <a:pt x="1537494" y="553014"/>
                </a:lnTo>
                <a:lnTo>
                  <a:pt x="1534319" y="545838"/>
                </a:lnTo>
                <a:lnTo>
                  <a:pt x="1531408" y="538397"/>
                </a:lnTo>
                <a:lnTo>
                  <a:pt x="1528763" y="530956"/>
                </a:lnTo>
                <a:lnTo>
                  <a:pt x="1526381" y="523780"/>
                </a:lnTo>
                <a:lnTo>
                  <a:pt x="1524529" y="516605"/>
                </a:lnTo>
                <a:lnTo>
                  <a:pt x="1522413" y="509164"/>
                </a:lnTo>
                <a:lnTo>
                  <a:pt x="1521090" y="501988"/>
                </a:lnTo>
                <a:lnTo>
                  <a:pt x="1518444" y="488435"/>
                </a:lnTo>
                <a:lnTo>
                  <a:pt x="1516592" y="475412"/>
                </a:lnTo>
                <a:lnTo>
                  <a:pt x="1515269" y="463453"/>
                </a:lnTo>
                <a:lnTo>
                  <a:pt x="1514740" y="452557"/>
                </a:lnTo>
                <a:lnTo>
                  <a:pt x="1514475" y="443256"/>
                </a:lnTo>
                <a:lnTo>
                  <a:pt x="1514475" y="435814"/>
                </a:lnTo>
                <a:lnTo>
                  <a:pt x="1514475" y="429968"/>
                </a:lnTo>
                <a:lnTo>
                  <a:pt x="1514740" y="425450"/>
                </a:lnTo>
                <a:close/>
                <a:moveTo>
                  <a:pt x="1751277" y="388938"/>
                </a:moveTo>
                <a:lnTo>
                  <a:pt x="1756299" y="389203"/>
                </a:lnTo>
                <a:lnTo>
                  <a:pt x="1761848" y="389203"/>
                </a:lnTo>
                <a:lnTo>
                  <a:pt x="1769512" y="389734"/>
                </a:lnTo>
                <a:lnTo>
                  <a:pt x="1778498" y="390796"/>
                </a:lnTo>
                <a:lnTo>
                  <a:pt x="1789069" y="391858"/>
                </a:lnTo>
                <a:lnTo>
                  <a:pt x="1800961" y="393982"/>
                </a:lnTo>
                <a:lnTo>
                  <a:pt x="1813647" y="396105"/>
                </a:lnTo>
                <a:lnTo>
                  <a:pt x="1827389" y="399556"/>
                </a:lnTo>
                <a:lnTo>
                  <a:pt x="1834260" y="401680"/>
                </a:lnTo>
                <a:lnTo>
                  <a:pt x="1841395" y="403804"/>
                </a:lnTo>
                <a:lnTo>
                  <a:pt x="1848267" y="406458"/>
                </a:lnTo>
                <a:lnTo>
                  <a:pt x="1855666" y="408848"/>
                </a:lnTo>
                <a:lnTo>
                  <a:pt x="1862802" y="411768"/>
                </a:lnTo>
                <a:lnTo>
                  <a:pt x="1869937" y="415219"/>
                </a:lnTo>
                <a:lnTo>
                  <a:pt x="1876808" y="418935"/>
                </a:lnTo>
                <a:lnTo>
                  <a:pt x="1884208" y="422652"/>
                </a:lnTo>
                <a:lnTo>
                  <a:pt x="1891079" y="426899"/>
                </a:lnTo>
                <a:lnTo>
                  <a:pt x="1897686" y="431146"/>
                </a:lnTo>
                <a:lnTo>
                  <a:pt x="1904293" y="436190"/>
                </a:lnTo>
                <a:lnTo>
                  <a:pt x="1910900" y="441500"/>
                </a:lnTo>
                <a:lnTo>
                  <a:pt x="1916978" y="447340"/>
                </a:lnTo>
                <a:lnTo>
                  <a:pt x="1923057" y="452915"/>
                </a:lnTo>
                <a:lnTo>
                  <a:pt x="1928607" y="459286"/>
                </a:lnTo>
                <a:lnTo>
                  <a:pt x="1934156" y="466188"/>
                </a:lnTo>
                <a:lnTo>
                  <a:pt x="1938913" y="472824"/>
                </a:lnTo>
                <a:lnTo>
                  <a:pt x="1943406" y="479726"/>
                </a:lnTo>
                <a:lnTo>
                  <a:pt x="1947370" y="486628"/>
                </a:lnTo>
                <a:lnTo>
                  <a:pt x="1951334" y="493796"/>
                </a:lnTo>
                <a:lnTo>
                  <a:pt x="1954770" y="501229"/>
                </a:lnTo>
                <a:lnTo>
                  <a:pt x="1957941" y="508396"/>
                </a:lnTo>
                <a:lnTo>
                  <a:pt x="1960848" y="515829"/>
                </a:lnTo>
                <a:lnTo>
                  <a:pt x="1963491" y="523262"/>
                </a:lnTo>
                <a:lnTo>
                  <a:pt x="1965869" y="530430"/>
                </a:lnTo>
                <a:lnTo>
                  <a:pt x="1967984" y="537597"/>
                </a:lnTo>
                <a:lnTo>
                  <a:pt x="1969569" y="545030"/>
                </a:lnTo>
                <a:lnTo>
                  <a:pt x="1971419" y="551932"/>
                </a:lnTo>
                <a:lnTo>
                  <a:pt x="1973798" y="565736"/>
                </a:lnTo>
                <a:lnTo>
                  <a:pt x="1975648" y="578479"/>
                </a:lnTo>
                <a:lnTo>
                  <a:pt x="1976705" y="590690"/>
                </a:lnTo>
                <a:lnTo>
                  <a:pt x="1977762" y="601308"/>
                </a:lnTo>
                <a:lnTo>
                  <a:pt x="1978026" y="610600"/>
                </a:lnTo>
                <a:lnTo>
                  <a:pt x="1978026" y="618298"/>
                </a:lnTo>
                <a:lnTo>
                  <a:pt x="1978026" y="623873"/>
                </a:lnTo>
                <a:lnTo>
                  <a:pt x="1977762" y="628651"/>
                </a:lnTo>
                <a:lnTo>
                  <a:pt x="1972741" y="628651"/>
                </a:lnTo>
                <a:lnTo>
                  <a:pt x="1966927" y="628386"/>
                </a:lnTo>
                <a:lnTo>
                  <a:pt x="1959527" y="628120"/>
                </a:lnTo>
                <a:lnTo>
                  <a:pt x="1950277" y="627324"/>
                </a:lnTo>
                <a:lnTo>
                  <a:pt x="1939970" y="625731"/>
                </a:lnTo>
                <a:lnTo>
                  <a:pt x="1928078" y="624138"/>
                </a:lnTo>
                <a:lnTo>
                  <a:pt x="1915393" y="621484"/>
                </a:lnTo>
                <a:lnTo>
                  <a:pt x="1901650" y="618298"/>
                </a:lnTo>
                <a:lnTo>
                  <a:pt x="1894779" y="616174"/>
                </a:lnTo>
                <a:lnTo>
                  <a:pt x="1887644" y="614051"/>
                </a:lnTo>
                <a:lnTo>
                  <a:pt x="1880773" y="611662"/>
                </a:lnTo>
                <a:lnTo>
                  <a:pt x="1873373" y="609007"/>
                </a:lnTo>
                <a:lnTo>
                  <a:pt x="1866237" y="605821"/>
                </a:lnTo>
                <a:lnTo>
                  <a:pt x="1859102" y="602636"/>
                </a:lnTo>
                <a:lnTo>
                  <a:pt x="1851967" y="599185"/>
                </a:lnTo>
                <a:lnTo>
                  <a:pt x="1844831" y="595203"/>
                </a:lnTo>
                <a:lnTo>
                  <a:pt x="1837960" y="590955"/>
                </a:lnTo>
                <a:lnTo>
                  <a:pt x="1831353" y="586443"/>
                </a:lnTo>
                <a:lnTo>
                  <a:pt x="1824746" y="581399"/>
                </a:lnTo>
                <a:lnTo>
                  <a:pt x="1818139" y="576355"/>
                </a:lnTo>
                <a:lnTo>
                  <a:pt x="1812061" y="570780"/>
                </a:lnTo>
                <a:lnTo>
                  <a:pt x="1805983" y="564675"/>
                </a:lnTo>
                <a:lnTo>
                  <a:pt x="1800168" y="558303"/>
                </a:lnTo>
                <a:lnTo>
                  <a:pt x="1794883" y="551932"/>
                </a:lnTo>
                <a:lnTo>
                  <a:pt x="1790126" y="545296"/>
                </a:lnTo>
                <a:lnTo>
                  <a:pt x="1785633" y="538394"/>
                </a:lnTo>
                <a:lnTo>
                  <a:pt x="1781405" y="530961"/>
                </a:lnTo>
                <a:lnTo>
                  <a:pt x="1777705" y="524059"/>
                </a:lnTo>
                <a:lnTo>
                  <a:pt x="1774269" y="516891"/>
                </a:lnTo>
                <a:lnTo>
                  <a:pt x="1771098" y="509193"/>
                </a:lnTo>
                <a:lnTo>
                  <a:pt x="1768191" y="502025"/>
                </a:lnTo>
                <a:lnTo>
                  <a:pt x="1765548" y="494858"/>
                </a:lnTo>
                <a:lnTo>
                  <a:pt x="1763170" y="487159"/>
                </a:lnTo>
                <a:lnTo>
                  <a:pt x="1761056" y="479992"/>
                </a:lnTo>
                <a:lnTo>
                  <a:pt x="1759470" y="472824"/>
                </a:lnTo>
                <a:lnTo>
                  <a:pt x="1757620" y="465657"/>
                </a:lnTo>
                <a:lnTo>
                  <a:pt x="1754977" y="452118"/>
                </a:lnTo>
                <a:lnTo>
                  <a:pt x="1753392" y="439110"/>
                </a:lnTo>
                <a:lnTo>
                  <a:pt x="1752335" y="427165"/>
                </a:lnTo>
                <a:lnTo>
                  <a:pt x="1751277" y="416546"/>
                </a:lnTo>
                <a:lnTo>
                  <a:pt x="1751013" y="407255"/>
                </a:lnTo>
                <a:lnTo>
                  <a:pt x="1751013" y="399556"/>
                </a:lnTo>
                <a:lnTo>
                  <a:pt x="1751013" y="393982"/>
                </a:lnTo>
                <a:lnTo>
                  <a:pt x="1751277" y="388938"/>
                </a:lnTo>
                <a:close/>
                <a:moveTo>
                  <a:pt x="1336675" y="350838"/>
                </a:moveTo>
                <a:lnTo>
                  <a:pt x="1356533" y="350838"/>
                </a:lnTo>
                <a:lnTo>
                  <a:pt x="1701800" y="350838"/>
                </a:lnTo>
                <a:lnTo>
                  <a:pt x="1701800" y="398463"/>
                </a:lnTo>
                <a:lnTo>
                  <a:pt x="1356533" y="398463"/>
                </a:lnTo>
                <a:lnTo>
                  <a:pt x="1336675" y="398463"/>
                </a:lnTo>
                <a:lnTo>
                  <a:pt x="1336675" y="350838"/>
                </a:lnTo>
                <a:close/>
                <a:moveTo>
                  <a:pt x="0" y="350838"/>
                </a:moveTo>
                <a:lnTo>
                  <a:pt x="342900" y="350838"/>
                </a:lnTo>
                <a:lnTo>
                  <a:pt x="342900" y="398463"/>
                </a:lnTo>
                <a:lnTo>
                  <a:pt x="0" y="398463"/>
                </a:lnTo>
                <a:lnTo>
                  <a:pt x="0" y="350838"/>
                </a:lnTo>
                <a:close/>
                <a:moveTo>
                  <a:pt x="1972741" y="120650"/>
                </a:moveTo>
                <a:lnTo>
                  <a:pt x="1977762" y="120650"/>
                </a:lnTo>
                <a:lnTo>
                  <a:pt x="1978026" y="125688"/>
                </a:lnTo>
                <a:lnTo>
                  <a:pt x="1978026" y="131257"/>
                </a:lnTo>
                <a:lnTo>
                  <a:pt x="1978026" y="138947"/>
                </a:lnTo>
                <a:lnTo>
                  <a:pt x="1977762" y="148227"/>
                </a:lnTo>
                <a:lnTo>
                  <a:pt x="1976705" y="158834"/>
                </a:lnTo>
                <a:lnTo>
                  <a:pt x="1975648" y="170767"/>
                </a:lnTo>
                <a:lnTo>
                  <a:pt x="1973798" y="183495"/>
                </a:lnTo>
                <a:lnTo>
                  <a:pt x="1971419" y="197549"/>
                </a:lnTo>
                <a:lnTo>
                  <a:pt x="1969569" y="204443"/>
                </a:lnTo>
                <a:lnTo>
                  <a:pt x="1967984" y="211603"/>
                </a:lnTo>
                <a:lnTo>
                  <a:pt x="1965869" y="219028"/>
                </a:lnTo>
                <a:lnTo>
                  <a:pt x="1963491" y="226187"/>
                </a:lnTo>
                <a:lnTo>
                  <a:pt x="1960848" y="233612"/>
                </a:lnTo>
                <a:lnTo>
                  <a:pt x="1957941" y="241037"/>
                </a:lnTo>
                <a:lnTo>
                  <a:pt x="1954770" y="248196"/>
                </a:lnTo>
                <a:lnTo>
                  <a:pt x="1951334" y="255356"/>
                </a:lnTo>
                <a:lnTo>
                  <a:pt x="1947370" y="262781"/>
                </a:lnTo>
                <a:lnTo>
                  <a:pt x="1943406" y="269675"/>
                </a:lnTo>
                <a:lnTo>
                  <a:pt x="1938913" y="276569"/>
                </a:lnTo>
                <a:lnTo>
                  <a:pt x="1934156" y="283464"/>
                </a:lnTo>
                <a:lnTo>
                  <a:pt x="1928607" y="289828"/>
                </a:lnTo>
                <a:lnTo>
                  <a:pt x="1923057" y="296192"/>
                </a:lnTo>
                <a:lnTo>
                  <a:pt x="1916978" y="302291"/>
                </a:lnTo>
                <a:lnTo>
                  <a:pt x="1910900" y="307859"/>
                </a:lnTo>
                <a:lnTo>
                  <a:pt x="1904293" y="313163"/>
                </a:lnTo>
                <a:lnTo>
                  <a:pt x="1897686" y="317936"/>
                </a:lnTo>
                <a:lnTo>
                  <a:pt x="1891079" y="322709"/>
                </a:lnTo>
                <a:lnTo>
                  <a:pt x="1884208" y="326686"/>
                </a:lnTo>
                <a:lnTo>
                  <a:pt x="1876808" y="330399"/>
                </a:lnTo>
                <a:lnTo>
                  <a:pt x="1869937" y="334111"/>
                </a:lnTo>
                <a:lnTo>
                  <a:pt x="1862802" y="337293"/>
                </a:lnTo>
                <a:lnTo>
                  <a:pt x="1855666" y="340210"/>
                </a:lnTo>
                <a:lnTo>
                  <a:pt x="1848267" y="343127"/>
                </a:lnTo>
                <a:lnTo>
                  <a:pt x="1841395" y="345513"/>
                </a:lnTo>
                <a:lnTo>
                  <a:pt x="1834260" y="347900"/>
                </a:lnTo>
                <a:lnTo>
                  <a:pt x="1827389" y="349491"/>
                </a:lnTo>
                <a:lnTo>
                  <a:pt x="1813647" y="352938"/>
                </a:lnTo>
                <a:lnTo>
                  <a:pt x="1800961" y="355590"/>
                </a:lnTo>
                <a:lnTo>
                  <a:pt x="1789069" y="357446"/>
                </a:lnTo>
                <a:lnTo>
                  <a:pt x="1778498" y="358507"/>
                </a:lnTo>
                <a:lnTo>
                  <a:pt x="1769512" y="359302"/>
                </a:lnTo>
                <a:lnTo>
                  <a:pt x="1761848" y="360098"/>
                </a:lnTo>
                <a:lnTo>
                  <a:pt x="1756299" y="360363"/>
                </a:lnTo>
                <a:lnTo>
                  <a:pt x="1751277" y="360363"/>
                </a:lnTo>
                <a:lnTo>
                  <a:pt x="1751013" y="355325"/>
                </a:lnTo>
                <a:lnTo>
                  <a:pt x="1751013" y="349491"/>
                </a:lnTo>
                <a:lnTo>
                  <a:pt x="1751013" y="342066"/>
                </a:lnTo>
                <a:lnTo>
                  <a:pt x="1751277" y="332785"/>
                </a:lnTo>
                <a:lnTo>
                  <a:pt x="1752335" y="321913"/>
                </a:lnTo>
                <a:lnTo>
                  <a:pt x="1753392" y="310246"/>
                </a:lnTo>
                <a:lnTo>
                  <a:pt x="1754977" y="297253"/>
                </a:lnTo>
                <a:lnTo>
                  <a:pt x="1757620" y="283464"/>
                </a:lnTo>
                <a:lnTo>
                  <a:pt x="1759470" y="276569"/>
                </a:lnTo>
                <a:lnTo>
                  <a:pt x="1761056" y="269410"/>
                </a:lnTo>
                <a:lnTo>
                  <a:pt x="1763170" y="261985"/>
                </a:lnTo>
                <a:lnTo>
                  <a:pt x="1765548" y="254826"/>
                </a:lnTo>
                <a:lnTo>
                  <a:pt x="1768191" y="247401"/>
                </a:lnTo>
                <a:lnTo>
                  <a:pt x="1771098" y="239976"/>
                </a:lnTo>
                <a:lnTo>
                  <a:pt x="1774269" y="232816"/>
                </a:lnTo>
                <a:lnTo>
                  <a:pt x="1777705" y="225657"/>
                </a:lnTo>
                <a:lnTo>
                  <a:pt x="1781405" y="218232"/>
                </a:lnTo>
                <a:lnTo>
                  <a:pt x="1785633" y="211338"/>
                </a:lnTo>
                <a:lnTo>
                  <a:pt x="1790126" y="204443"/>
                </a:lnTo>
                <a:lnTo>
                  <a:pt x="1794883" y="197549"/>
                </a:lnTo>
                <a:lnTo>
                  <a:pt x="1800168" y="191185"/>
                </a:lnTo>
                <a:lnTo>
                  <a:pt x="1805983" y="184821"/>
                </a:lnTo>
                <a:lnTo>
                  <a:pt x="1812061" y="178722"/>
                </a:lnTo>
                <a:lnTo>
                  <a:pt x="1818139" y="173153"/>
                </a:lnTo>
                <a:lnTo>
                  <a:pt x="1824746" y="167850"/>
                </a:lnTo>
                <a:lnTo>
                  <a:pt x="1831353" y="163077"/>
                </a:lnTo>
                <a:lnTo>
                  <a:pt x="1837960" y="158304"/>
                </a:lnTo>
                <a:lnTo>
                  <a:pt x="1844831" y="154326"/>
                </a:lnTo>
                <a:lnTo>
                  <a:pt x="1851967" y="150349"/>
                </a:lnTo>
                <a:lnTo>
                  <a:pt x="1859102" y="146902"/>
                </a:lnTo>
                <a:lnTo>
                  <a:pt x="1866237" y="143720"/>
                </a:lnTo>
                <a:lnTo>
                  <a:pt x="1873373" y="140803"/>
                </a:lnTo>
                <a:lnTo>
                  <a:pt x="1880773" y="137886"/>
                </a:lnTo>
                <a:lnTo>
                  <a:pt x="1887644" y="135499"/>
                </a:lnTo>
                <a:lnTo>
                  <a:pt x="1894779" y="133113"/>
                </a:lnTo>
                <a:lnTo>
                  <a:pt x="1901650" y="131257"/>
                </a:lnTo>
                <a:lnTo>
                  <a:pt x="1915393" y="128075"/>
                </a:lnTo>
                <a:lnTo>
                  <a:pt x="1928078" y="125423"/>
                </a:lnTo>
                <a:lnTo>
                  <a:pt x="1939970" y="123567"/>
                </a:lnTo>
                <a:lnTo>
                  <a:pt x="1950277" y="122241"/>
                </a:lnTo>
                <a:lnTo>
                  <a:pt x="1959527" y="121180"/>
                </a:lnTo>
                <a:lnTo>
                  <a:pt x="1966927" y="120915"/>
                </a:lnTo>
                <a:lnTo>
                  <a:pt x="1972741" y="120650"/>
                </a:lnTo>
                <a:close/>
                <a:moveTo>
                  <a:pt x="492780" y="103188"/>
                </a:moveTo>
                <a:lnTo>
                  <a:pt x="497814" y="103188"/>
                </a:lnTo>
                <a:lnTo>
                  <a:pt x="502583" y="103188"/>
                </a:lnTo>
                <a:lnTo>
                  <a:pt x="507617" y="103452"/>
                </a:lnTo>
                <a:lnTo>
                  <a:pt x="512122" y="104246"/>
                </a:lnTo>
                <a:lnTo>
                  <a:pt x="517156" y="105039"/>
                </a:lnTo>
                <a:lnTo>
                  <a:pt x="521660" y="106096"/>
                </a:lnTo>
                <a:lnTo>
                  <a:pt x="526429" y="107683"/>
                </a:lnTo>
                <a:lnTo>
                  <a:pt x="530668" y="109005"/>
                </a:lnTo>
                <a:lnTo>
                  <a:pt x="535172" y="110856"/>
                </a:lnTo>
                <a:lnTo>
                  <a:pt x="539411" y="112442"/>
                </a:lnTo>
                <a:lnTo>
                  <a:pt x="543386" y="114822"/>
                </a:lnTo>
                <a:lnTo>
                  <a:pt x="547625" y="117202"/>
                </a:lnTo>
                <a:lnTo>
                  <a:pt x="551599" y="119317"/>
                </a:lnTo>
                <a:lnTo>
                  <a:pt x="555308" y="122225"/>
                </a:lnTo>
                <a:lnTo>
                  <a:pt x="558753" y="125134"/>
                </a:lnTo>
                <a:lnTo>
                  <a:pt x="562197" y="128042"/>
                </a:lnTo>
                <a:lnTo>
                  <a:pt x="565906" y="131215"/>
                </a:lnTo>
                <a:lnTo>
                  <a:pt x="569086" y="134653"/>
                </a:lnTo>
                <a:lnTo>
                  <a:pt x="571735" y="138090"/>
                </a:lnTo>
                <a:lnTo>
                  <a:pt x="574650" y="141792"/>
                </a:lnTo>
                <a:lnTo>
                  <a:pt x="577299" y="145494"/>
                </a:lnTo>
                <a:lnTo>
                  <a:pt x="579949" y="149460"/>
                </a:lnTo>
                <a:lnTo>
                  <a:pt x="582333" y="153426"/>
                </a:lnTo>
                <a:lnTo>
                  <a:pt x="584188" y="157657"/>
                </a:lnTo>
                <a:lnTo>
                  <a:pt x="586307" y="161887"/>
                </a:lnTo>
                <a:lnTo>
                  <a:pt x="588162" y="166118"/>
                </a:lnTo>
                <a:lnTo>
                  <a:pt x="589487" y="170613"/>
                </a:lnTo>
                <a:lnTo>
                  <a:pt x="591076" y="175108"/>
                </a:lnTo>
                <a:lnTo>
                  <a:pt x="592136" y="179867"/>
                </a:lnTo>
                <a:lnTo>
                  <a:pt x="592666" y="184626"/>
                </a:lnTo>
                <a:lnTo>
                  <a:pt x="593461" y="189386"/>
                </a:lnTo>
                <a:lnTo>
                  <a:pt x="593726" y="194145"/>
                </a:lnTo>
                <a:lnTo>
                  <a:pt x="593726" y="199169"/>
                </a:lnTo>
                <a:lnTo>
                  <a:pt x="593726" y="412020"/>
                </a:lnTo>
                <a:lnTo>
                  <a:pt x="593726" y="417044"/>
                </a:lnTo>
                <a:lnTo>
                  <a:pt x="593461" y="421803"/>
                </a:lnTo>
                <a:lnTo>
                  <a:pt x="592666" y="426562"/>
                </a:lnTo>
                <a:lnTo>
                  <a:pt x="592136" y="431322"/>
                </a:lnTo>
                <a:lnTo>
                  <a:pt x="591076" y="436081"/>
                </a:lnTo>
                <a:lnTo>
                  <a:pt x="589487" y="440312"/>
                </a:lnTo>
                <a:lnTo>
                  <a:pt x="588162" y="445071"/>
                </a:lnTo>
                <a:lnTo>
                  <a:pt x="586307" y="449302"/>
                </a:lnTo>
                <a:lnTo>
                  <a:pt x="584188" y="453533"/>
                </a:lnTo>
                <a:lnTo>
                  <a:pt x="582333" y="457763"/>
                </a:lnTo>
                <a:lnTo>
                  <a:pt x="579949" y="461729"/>
                </a:lnTo>
                <a:lnTo>
                  <a:pt x="577299" y="465431"/>
                </a:lnTo>
                <a:lnTo>
                  <a:pt x="574650" y="469133"/>
                </a:lnTo>
                <a:lnTo>
                  <a:pt x="571735" y="473099"/>
                </a:lnTo>
                <a:lnTo>
                  <a:pt x="569086" y="476536"/>
                </a:lnTo>
                <a:lnTo>
                  <a:pt x="565906" y="479974"/>
                </a:lnTo>
                <a:lnTo>
                  <a:pt x="562197" y="483147"/>
                </a:lnTo>
                <a:lnTo>
                  <a:pt x="558753" y="486055"/>
                </a:lnTo>
                <a:lnTo>
                  <a:pt x="555308" y="488964"/>
                </a:lnTo>
                <a:lnTo>
                  <a:pt x="551599" y="491343"/>
                </a:lnTo>
                <a:lnTo>
                  <a:pt x="547625" y="493987"/>
                </a:lnTo>
                <a:lnTo>
                  <a:pt x="543386" y="496367"/>
                </a:lnTo>
                <a:lnTo>
                  <a:pt x="539411" y="498482"/>
                </a:lnTo>
                <a:lnTo>
                  <a:pt x="535172" y="500333"/>
                </a:lnTo>
                <a:lnTo>
                  <a:pt x="530668" y="502184"/>
                </a:lnTo>
                <a:lnTo>
                  <a:pt x="526429" y="503506"/>
                </a:lnTo>
                <a:lnTo>
                  <a:pt x="521660" y="504828"/>
                </a:lnTo>
                <a:lnTo>
                  <a:pt x="517156" y="505886"/>
                </a:lnTo>
                <a:lnTo>
                  <a:pt x="512122" y="506679"/>
                </a:lnTo>
                <a:lnTo>
                  <a:pt x="507617" y="507472"/>
                </a:lnTo>
                <a:lnTo>
                  <a:pt x="502583" y="508001"/>
                </a:lnTo>
                <a:lnTo>
                  <a:pt x="497814" y="508001"/>
                </a:lnTo>
                <a:lnTo>
                  <a:pt x="492780" y="508001"/>
                </a:lnTo>
                <a:lnTo>
                  <a:pt x="488011" y="507472"/>
                </a:lnTo>
                <a:lnTo>
                  <a:pt x="482977" y="506679"/>
                </a:lnTo>
                <a:lnTo>
                  <a:pt x="478473" y="505886"/>
                </a:lnTo>
                <a:lnTo>
                  <a:pt x="473704" y="504828"/>
                </a:lnTo>
                <a:lnTo>
                  <a:pt x="469200" y="503506"/>
                </a:lnTo>
                <a:lnTo>
                  <a:pt x="464696" y="502184"/>
                </a:lnTo>
                <a:lnTo>
                  <a:pt x="460457" y="500333"/>
                </a:lnTo>
                <a:lnTo>
                  <a:pt x="456217" y="498482"/>
                </a:lnTo>
                <a:lnTo>
                  <a:pt x="451978" y="496367"/>
                </a:lnTo>
                <a:lnTo>
                  <a:pt x="448004" y="493987"/>
                </a:lnTo>
                <a:lnTo>
                  <a:pt x="444030" y="491343"/>
                </a:lnTo>
                <a:lnTo>
                  <a:pt x="440056" y="488964"/>
                </a:lnTo>
                <a:lnTo>
                  <a:pt x="436611" y="486055"/>
                </a:lnTo>
                <a:lnTo>
                  <a:pt x="433167" y="483147"/>
                </a:lnTo>
                <a:lnTo>
                  <a:pt x="429723" y="479974"/>
                </a:lnTo>
                <a:lnTo>
                  <a:pt x="426543" y="476536"/>
                </a:lnTo>
                <a:lnTo>
                  <a:pt x="423629" y="473099"/>
                </a:lnTo>
                <a:lnTo>
                  <a:pt x="420714" y="469133"/>
                </a:lnTo>
                <a:lnTo>
                  <a:pt x="417800" y="465431"/>
                </a:lnTo>
                <a:lnTo>
                  <a:pt x="415680" y="461729"/>
                </a:lnTo>
                <a:lnTo>
                  <a:pt x="413296" y="457763"/>
                </a:lnTo>
                <a:lnTo>
                  <a:pt x="410911" y="453533"/>
                </a:lnTo>
                <a:lnTo>
                  <a:pt x="409321" y="449302"/>
                </a:lnTo>
                <a:lnTo>
                  <a:pt x="407467" y="445071"/>
                </a:lnTo>
                <a:lnTo>
                  <a:pt x="406142" y="440312"/>
                </a:lnTo>
                <a:lnTo>
                  <a:pt x="404552" y="436081"/>
                </a:lnTo>
                <a:lnTo>
                  <a:pt x="403493" y="431322"/>
                </a:lnTo>
                <a:lnTo>
                  <a:pt x="402433" y="426562"/>
                </a:lnTo>
                <a:lnTo>
                  <a:pt x="401903" y="421803"/>
                </a:lnTo>
                <a:lnTo>
                  <a:pt x="401638" y="417044"/>
                </a:lnTo>
                <a:lnTo>
                  <a:pt x="401638" y="412020"/>
                </a:lnTo>
                <a:lnTo>
                  <a:pt x="401638" y="199169"/>
                </a:lnTo>
                <a:lnTo>
                  <a:pt x="401638" y="194145"/>
                </a:lnTo>
                <a:lnTo>
                  <a:pt x="401903" y="189386"/>
                </a:lnTo>
                <a:lnTo>
                  <a:pt x="402433" y="184626"/>
                </a:lnTo>
                <a:lnTo>
                  <a:pt x="403493" y="179867"/>
                </a:lnTo>
                <a:lnTo>
                  <a:pt x="404552" y="175108"/>
                </a:lnTo>
                <a:lnTo>
                  <a:pt x="406142" y="170613"/>
                </a:lnTo>
                <a:lnTo>
                  <a:pt x="407467" y="166118"/>
                </a:lnTo>
                <a:lnTo>
                  <a:pt x="409321" y="161887"/>
                </a:lnTo>
                <a:lnTo>
                  <a:pt x="410911" y="157657"/>
                </a:lnTo>
                <a:lnTo>
                  <a:pt x="413296" y="153426"/>
                </a:lnTo>
                <a:lnTo>
                  <a:pt x="415680" y="149460"/>
                </a:lnTo>
                <a:lnTo>
                  <a:pt x="417800" y="145494"/>
                </a:lnTo>
                <a:lnTo>
                  <a:pt x="420714" y="141792"/>
                </a:lnTo>
                <a:lnTo>
                  <a:pt x="423629" y="138090"/>
                </a:lnTo>
                <a:lnTo>
                  <a:pt x="426543" y="134653"/>
                </a:lnTo>
                <a:lnTo>
                  <a:pt x="429723" y="131215"/>
                </a:lnTo>
                <a:lnTo>
                  <a:pt x="433167" y="128042"/>
                </a:lnTo>
                <a:lnTo>
                  <a:pt x="436611" y="125134"/>
                </a:lnTo>
                <a:lnTo>
                  <a:pt x="440056" y="122225"/>
                </a:lnTo>
                <a:lnTo>
                  <a:pt x="444030" y="119317"/>
                </a:lnTo>
                <a:lnTo>
                  <a:pt x="448004" y="117202"/>
                </a:lnTo>
                <a:lnTo>
                  <a:pt x="451978" y="114822"/>
                </a:lnTo>
                <a:lnTo>
                  <a:pt x="456217" y="112442"/>
                </a:lnTo>
                <a:lnTo>
                  <a:pt x="460457" y="110856"/>
                </a:lnTo>
                <a:lnTo>
                  <a:pt x="464696" y="109005"/>
                </a:lnTo>
                <a:lnTo>
                  <a:pt x="469200" y="107683"/>
                </a:lnTo>
                <a:lnTo>
                  <a:pt x="473704" y="106096"/>
                </a:lnTo>
                <a:lnTo>
                  <a:pt x="478473" y="105039"/>
                </a:lnTo>
                <a:lnTo>
                  <a:pt x="482977" y="104246"/>
                </a:lnTo>
                <a:lnTo>
                  <a:pt x="488011" y="103452"/>
                </a:lnTo>
                <a:lnTo>
                  <a:pt x="492780" y="103188"/>
                </a:lnTo>
                <a:close/>
                <a:moveTo>
                  <a:pt x="1736196" y="84138"/>
                </a:moveTo>
                <a:lnTo>
                  <a:pt x="1741224" y="84138"/>
                </a:lnTo>
                <a:lnTo>
                  <a:pt x="1741224" y="88916"/>
                </a:lnTo>
                <a:lnTo>
                  <a:pt x="1741488" y="94491"/>
                </a:lnTo>
                <a:lnTo>
                  <a:pt x="1741224" y="102189"/>
                </a:lnTo>
                <a:lnTo>
                  <a:pt x="1740959" y="111481"/>
                </a:lnTo>
                <a:lnTo>
                  <a:pt x="1740430" y="122099"/>
                </a:lnTo>
                <a:lnTo>
                  <a:pt x="1739107" y="134310"/>
                </a:lnTo>
                <a:lnTo>
                  <a:pt x="1737255" y="147053"/>
                </a:lnTo>
                <a:lnTo>
                  <a:pt x="1734609" y="160857"/>
                </a:lnTo>
                <a:lnTo>
                  <a:pt x="1733021" y="167759"/>
                </a:lnTo>
                <a:lnTo>
                  <a:pt x="1731169" y="175192"/>
                </a:lnTo>
                <a:lnTo>
                  <a:pt x="1729053" y="182359"/>
                </a:lnTo>
                <a:lnTo>
                  <a:pt x="1726671" y="189527"/>
                </a:lnTo>
                <a:lnTo>
                  <a:pt x="1724290" y="197225"/>
                </a:lnTo>
                <a:lnTo>
                  <a:pt x="1721380" y="204393"/>
                </a:lnTo>
                <a:lnTo>
                  <a:pt x="1718205" y="211560"/>
                </a:lnTo>
                <a:lnTo>
                  <a:pt x="1714501" y="218993"/>
                </a:lnTo>
                <a:lnTo>
                  <a:pt x="1710796" y="226161"/>
                </a:lnTo>
                <a:lnTo>
                  <a:pt x="1706828" y="233063"/>
                </a:lnTo>
                <a:lnTo>
                  <a:pt x="1702330" y="239965"/>
                </a:lnTo>
                <a:lnTo>
                  <a:pt x="1697303" y="246601"/>
                </a:lnTo>
                <a:lnTo>
                  <a:pt x="1692011" y="253503"/>
                </a:lnTo>
                <a:lnTo>
                  <a:pt x="1686190" y="259874"/>
                </a:lnTo>
                <a:lnTo>
                  <a:pt x="1680634" y="265449"/>
                </a:lnTo>
                <a:lnTo>
                  <a:pt x="1674284" y="271289"/>
                </a:lnTo>
                <a:lnTo>
                  <a:pt x="1667934" y="276598"/>
                </a:lnTo>
                <a:lnTo>
                  <a:pt x="1661055" y="281642"/>
                </a:lnTo>
                <a:lnTo>
                  <a:pt x="1654175" y="285890"/>
                </a:lnTo>
                <a:lnTo>
                  <a:pt x="1647296" y="290137"/>
                </a:lnTo>
                <a:lnTo>
                  <a:pt x="1640417" y="294119"/>
                </a:lnTo>
                <a:lnTo>
                  <a:pt x="1633009" y="297836"/>
                </a:lnTo>
                <a:lnTo>
                  <a:pt x="1625865" y="301021"/>
                </a:lnTo>
                <a:lnTo>
                  <a:pt x="1618986" y="303941"/>
                </a:lnTo>
                <a:lnTo>
                  <a:pt x="1611842" y="306330"/>
                </a:lnTo>
                <a:lnTo>
                  <a:pt x="1604434" y="308985"/>
                </a:lnTo>
                <a:lnTo>
                  <a:pt x="1597554" y="311374"/>
                </a:lnTo>
                <a:lnTo>
                  <a:pt x="1590675" y="313232"/>
                </a:lnTo>
                <a:lnTo>
                  <a:pt x="1577182" y="316683"/>
                </a:lnTo>
                <a:lnTo>
                  <a:pt x="1564217" y="318807"/>
                </a:lnTo>
                <a:lnTo>
                  <a:pt x="1552575" y="320931"/>
                </a:lnTo>
                <a:lnTo>
                  <a:pt x="1541727" y="321993"/>
                </a:lnTo>
                <a:lnTo>
                  <a:pt x="1532467" y="323054"/>
                </a:lnTo>
                <a:lnTo>
                  <a:pt x="1525058" y="323585"/>
                </a:lnTo>
                <a:lnTo>
                  <a:pt x="1519238" y="323585"/>
                </a:lnTo>
                <a:lnTo>
                  <a:pt x="1514740" y="323851"/>
                </a:lnTo>
                <a:lnTo>
                  <a:pt x="1514475" y="318807"/>
                </a:lnTo>
                <a:lnTo>
                  <a:pt x="1514475" y="313232"/>
                </a:lnTo>
                <a:lnTo>
                  <a:pt x="1514475" y="305534"/>
                </a:lnTo>
                <a:lnTo>
                  <a:pt x="1514740" y="296243"/>
                </a:lnTo>
                <a:lnTo>
                  <a:pt x="1515269" y="285624"/>
                </a:lnTo>
                <a:lnTo>
                  <a:pt x="1516592" y="273678"/>
                </a:lnTo>
                <a:lnTo>
                  <a:pt x="1518444" y="260671"/>
                </a:lnTo>
                <a:lnTo>
                  <a:pt x="1521090" y="247132"/>
                </a:lnTo>
                <a:lnTo>
                  <a:pt x="1522413" y="239965"/>
                </a:lnTo>
                <a:lnTo>
                  <a:pt x="1524529" y="232797"/>
                </a:lnTo>
                <a:lnTo>
                  <a:pt x="1526381" y="225630"/>
                </a:lnTo>
                <a:lnTo>
                  <a:pt x="1528763" y="217931"/>
                </a:lnTo>
                <a:lnTo>
                  <a:pt x="1531408" y="210764"/>
                </a:lnTo>
                <a:lnTo>
                  <a:pt x="1534319" y="203596"/>
                </a:lnTo>
                <a:lnTo>
                  <a:pt x="1537494" y="195898"/>
                </a:lnTo>
                <a:lnTo>
                  <a:pt x="1540934" y="188730"/>
                </a:lnTo>
                <a:lnTo>
                  <a:pt x="1544638" y="181828"/>
                </a:lnTo>
                <a:lnTo>
                  <a:pt x="1548606" y="174395"/>
                </a:lnTo>
                <a:lnTo>
                  <a:pt x="1553369" y="167493"/>
                </a:lnTo>
                <a:lnTo>
                  <a:pt x="1558396" y="160857"/>
                </a:lnTo>
                <a:lnTo>
                  <a:pt x="1563423" y="154486"/>
                </a:lnTo>
                <a:lnTo>
                  <a:pt x="1568979" y="148114"/>
                </a:lnTo>
                <a:lnTo>
                  <a:pt x="1575065" y="142009"/>
                </a:lnTo>
                <a:lnTo>
                  <a:pt x="1581415" y="136434"/>
                </a:lnTo>
                <a:lnTo>
                  <a:pt x="1587765" y="131390"/>
                </a:lnTo>
                <a:lnTo>
                  <a:pt x="1594379" y="126346"/>
                </a:lnTo>
                <a:lnTo>
                  <a:pt x="1601259" y="121834"/>
                </a:lnTo>
                <a:lnTo>
                  <a:pt x="1608402" y="117586"/>
                </a:lnTo>
                <a:lnTo>
                  <a:pt x="1615282" y="113604"/>
                </a:lnTo>
                <a:lnTo>
                  <a:pt x="1622425" y="110153"/>
                </a:lnTo>
                <a:lnTo>
                  <a:pt x="1629569" y="106968"/>
                </a:lnTo>
                <a:lnTo>
                  <a:pt x="1636713" y="103782"/>
                </a:lnTo>
                <a:lnTo>
                  <a:pt x="1643857" y="101127"/>
                </a:lnTo>
                <a:lnTo>
                  <a:pt x="1651000" y="98738"/>
                </a:lnTo>
                <a:lnTo>
                  <a:pt x="1657880" y="96615"/>
                </a:lnTo>
                <a:lnTo>
                  <a:pt x="1665023" y="94491"/>
                </a:lnTo>
                <a:lnTo>
                  <a:pt x="1678517" y="91305"/>
                </a:lnTo>
                <a:lnTo>
                  <a:pt x="1691217" y="88651"/>
                </a:lnTo>
                <a:lnTo>
                  <a:pt x="1703123" y="87058"/>
                </a:lnTo>
                <a:lnTo>
                  <a:pt x="1713707" y="85465"/>
                </a:lnTo>
                <a:lnTo>
                  <a:pt x="1722967" y="84669"/>
                </a:lnTo>
                <a:lnTo>
                  <a:pt x="1730640" y="84403"/>
                </a:lnTo>
                <a:lnTo>
                  <a:pt x="1736196" y="84138"/>
                </a:lnTo>
                <a:close/>
                <a:moveTo>
                  <a:pt x="1213909" y="0"/>
                </a:moveTo>
                <a:lnTo>
                  <a:pt x="1218671" y="528"/>
                </a:lnTo>
                <a:lnTo>
                  <a:pt x="1223698" y="793"/>
                </a:lnTo>
                <a:lnTo>
                  <a:pt x="1228196" y="1321"/>
                </a:lnTo>
                <a:lnTo>
                  <a:pt x="1233223" y="2114"/>
                </a:lnTo>
                <a:lnTo>
                  <a:pt x="1237721" y="3171"/>
                </a:lnTo>
                <a:lnTo>
                  <a:pt x="1242219" y="4492"/>
                </a:lnTo>
                <a:lnTo>
                  <a:pt x="1246717" y="5813"/>
                </a:lnTo>
                <a:lnTo>
                  <a:pt x="1251215" y="7663"/>
                </a:lnTo>
                <a:lnTo>
                  <a:pt x="1255448" y="9777"/>
                </a:lnTo>
                <a:lnTo>
                  <a:pt x="1259417" y="11626"/>
                </a:lnTo>
                <a:lnTo>
                  <a:pt x="1263651" y="14005"/>
                </a:lnTo>
                <a:lnTo>
                  <a:pt x="1267355" y="16647"/>
                </a:lnTo>
                <a:lnTo>
                  <a:pt x="1271059" y="19289"/>
                </a:lnTo>
                <a:lnTo>
                  <a:pt x="1274763" y="21932"/>
                </a:lnTo>
                <a:lnTo>
                  <a:pt x="1278203" y="25367"/>
                </a:lnTo>
                <a:lnTo>
                  <a:pt x="1281642" y="28538"/>
                </a:lnTo>
                <a:lnTo>
                  <a:pt x="1285082" y="31708"/>
                </a:lnTo>
                <a:lnTo>
                  <a:pt x="1287728" y="35144"/>
                </a:lnTo>
                <a:lnTo>
                  <a:pt x="1290638" y="38843"/>
                </a:lnTo>
                <a:lnTo>
                  <a:pt x="1293284" y="42542"/>
                </a:lnTo>
                <a:lnTo>
                  <a:pt x="1295930" y="46242"/>
                </a:lnTo>
                <a:lnTo>
                  <a:pt x="1298311" y="50469"/>
                </a:lnTo>
                <a:lnTo>
                  <a:pt x="1300163" y="54697"/>
                </a:lnTo>
                <a:lnTo>
                  <a:pt x="1302280" y="58661"/>
                </a:lnTo>
                <a:lnTo>
                  <a:pt x="1304132" y="63153"/>
                </a:lnTo>
                <a:lnTo>
                  <a:pt x="1305455" y="67645"/>
                </a:lnTo>
                <a:lnTo>
                  <a:pt x="1307042" y="72401"/>
                </a:lnTo>
                <a:lnTo>
                  <a:pt x="1307836" y="76893"/>
                </a:lnTo>
                <a:lnTo>
                  <a:pt x="1308630" y="81649"/>
                </a:lnTo>
                <a:lnTo>
                  <a:pt x="1309159" y="86406"/>
                </a:lnTo>
                <a:lnTo>
                  <a:pt x="1309688" y="91162"/>
                </a:lnTo>
                <a:lnTo>
                  <a:pt x="1309688" y="95918"/>
                </a:lnTo>
                <a:lnTo>
                  <a:pt x="1309688" y="404813"/>
                </a:lnTo>
                <a:lnTo>
                  <a:pt x="1303338" y="404020"/>
                </a:lnTo>
                <a:lnTo>
                  <a:pt x="1297253" y="403492"/>
                </a:lnTo>
                <a:lnTo>
                  <a:pt x="1290638" y="402699"/>
                </a:lnTo>
                <a:lnTo>
                  <a:pt x="1284288" y="402699"/>
                </a:lnTo>
                <a:lnTo>
                  <a:pt x="1117600" y="402699"/>
                </a:lnTo>
                <a:lnTo>
                  <a:pt x="1117600" y="95918"/>
                </a:lnTo>
                <a:lnTo>
                  <a:pt x="1117865" y="91162"/>
                </a:lnTo>
                <a:lnTo>
                  <a:pt x="1118129" y="86406"/>
                </a:lnTo>
                <a:lnTo>
                  <a:pt x="1118658" y="81649"/>
                </a:lnTo>
                <a:lnTo>
                  <a:pt x="1119717" y="76893"/>
                </a:lnTo>
                <a:lnTo>
                  <a:pt x="1120775" y="72401"/>
                </a:lnTo>
                <a:lnTo>
                  <a:pt x="1121833" y="67645"/>
                </a:lnTo>
                <a:lnTo>
                  <a:pt x="1123686" y="63153"/>
                </a:lnTo>
                <a:lnTo>
                  <a:pt x="1125008" y="58661"/>
                </a:lnTo>
                <a:lnTo>
                  <a:pt x="1127125" y="54697"/>
                </a:lnTo>
                <a:lnTo>
                  <a:pt x="1129242" y="50469"/>
                </a:lnTo>
                <a:lnTo>
                  <a:pt x="1131623" y="46242"/>
                </a:lnTo>
                <a:lnTo>
                  <a:pt x="1134004" y="42542"/>
                </a:lnTo>
                <a:lnTo>
                  <a:pt x="1136650" y="38843"/>
                </a:lnTo>
                <a:lnTo>
                  <a:pt x="1139561" y="35144"/>
                </a:lnTo>
                <a:lnTo>
                  <a:pt x="1142736" y="31708"/>
                </a:lnTo>
                <a:lnTo>
                  <a:pt x="1145911" y="28538"/>
                </a:lnTo>
                <a:lnTo>
                  <a:pt x="1149086" y="25367"/>
                </a:lnTo>
                <a:lnTo>
                  <a:pt x="1152525" y="21932"/>
                </a:lnTo>
                <a:lnTo>
                  <a:pt x="1156229" y="19289"/>
                </a:lnTo>
                <a:lnTo>
                  <a:pt x="1160198" y="16647"/>
                </a:lnTo>
                <a:lnTo>
                  <a:pt x="1163902" y="14005"/>
                </a:lnTo>
                <a:lnTo>
                  <a:pt x="1167871" y="11626"/>
                </a:lnTo>
                <a:lnTo>
                  <a:pt x="1172369" y="9777"/>
                </a:lnTo>
                <a:lnTo>
                  <a:pt x="1176338" y="7663"/>
                </a:lnTo>
                <a:lnTo>
                  <a:pt x="1180571" y="5813"/>
                </a:lnTo>
                <a:lnTo>
                  <a:pt x="1185334" y="4492"/>
                </a:lnTo>
                <a:lnTo>
                  <a:pt x="1189832" y="3171"/>
                </a:lnTo>
                <a:lnTo>
                  <a:pt x="1194594" y="2114"/>
                </a:lnTo>
                <a:lnTo>
                  <a:pt x="1199092" y="1321"/>
                </a:lnTo>
                <a:lnTo>
                  <a:pt x="1204119" y="793"/>
                </a:lnTo>
                <a:lnTo>
                  <a:pt x="1208882" y="528"/>
                </a:lnTo>
                <a:lnTo>
                  <a:pt x="1213909" y="0"/>
                </a:lnTo>
                <a:close/>
                <a:moveTo>
                  <a:pt x="975519" y="0"/>
                </a:moveTo>
                <a:lnTo>
                  <a:pt x="980546" y="529"/>
                </a:lnTo>
                <a:lnTo>
                  <a:pt x="985573" y="794"/>
                </a:lnTo>
                <a:lnTo>
                  <a:pt x="990071" y="1323"/>
                </a:lnTo>
                <a:lnTo>
                  <a:pt x="995098" y="2118"/>
                </a:lnTo>
                <a:lnTo>
                  <a:pt x="999596" y="3177"/>
                </a:lnTo>
                <a:lnTo>
                  <a:pt x="1004094" y="4500"/>
                </a:lnTo>
                <a:lnTo>
                  <a:pt x="1008592" y="5824"/>
                </a:lnTo>
                <a:lnTo>
                  <a:pt x="1012825" y="7677"/>
                </a:lnTo>
                <a:lnTo>
                  <a:pt x="1017323" y="9795"/>
                </a:lnTo>
                <a:lnTo>
                  <a:pt x="1021292" y="11648"/>
                </a:lnTo>
                <a:lnTo>
                  <a:pt x="1025261" y="14030"/>
                </a:lnTo>
                <a:lnTo>
                  <a:pt x="1029230" y="16678"/>
                </a:lnTo>
                <a:lnTo>
                  <a:pt x="1032934" y="19325"/>
                </a:lnTo>
                <a:lnTo>
                  <a:pt x="1036638" y="21972"/>
                </a:lnTo>
                <a:lnTo>
                  <a:pt x="1040078" y="25413"/>
                </a:lnTo>
                <a:lnTo>
                  <a:pt x="1043517" y="28590"/>
                </a:lnTo>
                <a:lnTo>
                  <a:pt x="1046692" y="31767"/>
                </a:lnTo>
                <a:lnTo>
                  <a:pt x="1049603" y="35208"/>
                </a:lnTo>
                <a:lnTo>
                  <a:pt x="1052513" y="38914"/>
                </a:lnTo>
                <a:lnTo>
                  <a:pt x="1055159" y="42621"/>
                </a:lnTo>
                <a:lnTo>
                  <a:pt x="1057805" y="46327"/>
                </a:lnTo>
                <a:lnTo>
                  <a:pt x="1059921" y="50562"/>
                </a:lnTo>
                <a:lnTo>
                  <a:pt x="1062038" y="54798"/>
                </a:lnTo>
                <a:lnTo>
                  <a:pt x="1064155" y="58769"/>
                </a:lnTo>
                <a:lnTo>
                  <a:pt x="1065742" y="63269"/>
                </a:lnTo>
                <a:lnTo>
                  <a:pt x="1067330" y="67769"/>
                </a:lnTo>
                <a:lnTo>
                  <a:pt x="1068653" y="72534"/>
                </a:lnTo>
                <a:lnTo>
                  <a:pt x="1069446" y="77035"/>
                </a:lnTo>
                <a:lnTo>
                  <a:pt x="1070505" y="81800"/>
                </a:lnTo>
                <a:lnTo>
                  <a:pt x="1071034" y="86565"/>
                </a:lnTo>
                <a:lnTo>
                  <a:pt x="1071563" y="91330"/>
                </a:lnTo>
                <a:lnTo>
                  <a:pt x="1071563" y="96095"/>
                </a:lnTo>
                <a:lnTo>
                  <a:pt x="1071563" y="404499"/>
                </a:lnTo>
                <a:lnTo>
                  <a:pt x="1065742" y="405028"/>
                </a:lnTo>
                <a:lnTo>
                  <a:pt x="1060451" y="405823"/>
                </a:lnTo>
                <a:lnTo>
                  <a:pt x="1054894" y="406617"/>
                </a:lnTo>
                <a:lnTo>
                  <a:pt x="1049338" y="407940"/>
                </a:lnTo>
                <a:lnTo>
                  <a:pt x="1043782" y="408999"/>
                </a:lnTo>
                <a:lnTo>
                  <a:pt x="1038490" y="410588"/>
                </a:lnTo>
                <a:lnTo>
                  <a:pt x="1033198" y="412176"/>
                </a:lnTo>
                <a:lnTo>
                  <a:pt x="1027907" y="414029"/>
                </a:lnTo>
                <a:lnTo>
                  <a:pt x="1017588" y="418000"/>
                </a:lnTo>
                <a:lnTo>
                  <a:pt x="1007798" y="422500"/>
                </a:lnTo>
                <a:lnTo>
                  <a:pt x="998273" y="427795"/>
                </a:lnTo>
                <a:lnTo>
                  <a:pt x="989013" y="433619"/>
                </a:lnTo>
                <a:lnTo>
                  <a:pt x="980017" y="439707"/>
                </a:lnTo>
                <a:lnTo>
                  <a:pt x="971550" y="446590"/>
                </a:lnTo>
                <a:lnTo>
                  <a:pt x="963877" y="453738"/>
                </a:lnTo>
                <a:lnTo>
                  <a:pt x="956204" y="461680"/>
                </a:lnTo>
                <a:lnTo>
                  <a:pt x="949060" y="469622"/>
                </a:lnTo>
                <a:lnTo>
                  <a:pt x="942446" y="478357"/>
                </a:lnTo>
                <a:lnTo>
                  <a:pt x="936360" y="487358"/>
                </a:lnTo>
                <a:lnTo>
                  <a:pt x="930804" y="496888"/>
                </a:lnTo>
                <a:lnTo>
                  <a:pt x="925248" y="493447"/>
                </a:lnTo>
                <a:lnTo>
                  <a:pt x="919956" y="490005"/>
                </a:lnTo>
                <a:lnTo>
                  <a:pt x="914929" y="486299"/>
                </a:lnTo>
                <a:lnTo>
                  <a:pt x="910167" y="481799"/>
                </a:lnTo>
                <a:lnTo>
                  <a:pt x="905404" y="477299"/>
                </a:lnTo>
                <a:lnTo>
                  <a:pt x="901435" y="472533"/>
                </a:lnTo>
                <a:lnTo>
                  <a:pt x="897202" y="467504"/>
                </a:lnTo>
                <a:lnTo>
                  <a:pt x="893762" y="462209"/>
                </a:lnTo>
                <a:lnTo>
                  <a:pt x="890587" y="456385"/>
                </a:lnTo>
                <a:lnTo>
                  <a:pt x="887677" y="450561"/>
                </a:lnTo>
                <a:lnTo>
                  <a:pt x="885296" y="444472"/>
                </a:lnTo>
                <a:lnTo>
                  <a:pt x="883179" y="438648"/>
                </a:lnTo>
                <a:lnTo>
                  <a:pt x="881592" y="431766"/>
                </a:lnTo>
                <a:lnTo>
                  <a:pt x="880533" y="425412"/>
                </a:lnTo>
                <a:lnTo>
                  <a:pt x="879739" y="418529"/>
                </a:lnTo>
                <a:lnTo>
                  <a:pt x="879475" y="411911"/>
                </a:lnTo>
                <a:lnTo>
                  <a:pt x="879475" y="96095"/>
                </a:lnTo>
                <a:lnTo>
                  <a:pt x="879739" y="91330"/>
                </a:lnTo>
                <a:lnTo>
                  <a:pt x="880004" y="86565"/>
                </a:lnTo>
                <a:lnTo>
                  <a:pt x="880533" y="81800"/>
                </a:lnTo>
                <a:lnTo>
                  <a:pt x="881327" y="77035"/>
                </a:lnTo>
                <a:lnTo>
                  <a:pt x="882650" y="72534"/>
                </a:lnTo>
                <a:lnTo>
                  <a:pt x="883708" y="67769"/>
                </a:lnTo>
                <a:lnTo>
                  <a:pt x="885560" y="63269"/>
                </a:lnTo>
                <a:lnTo>
                  <a:pt x="887148" y="58769"/>
                </a:lnTo>
                <a:lnTo>
                  <a:pt x="889000" y="54798"/>
                </a:lnTo>
                <a:lnTo>
                  <a:pt x="891381" y="50562"/>
                </a:lnTo>
                <a:lnTo>
                  <a:pt x="893498" y="46327"/>
                </a:lnTo>
                <a:lnTo>
                  <a:pt x="895879" y="42621"/>
                </a:lnTo>
                <a:lnTo>
                  <a:pt x="898790" y="38914"/>
                </a:lnTo>
                <a:lnTo>
                  <a:pt x="901435" y="35208"/>
                </a:lnTo>
                <a:lnTo>
                  <a:pt x="904610" y="31767"/>
                </a:lnTo>
                <a:lnTo>
                  <a:pt x="907785" y="28590"/>
                </a:lnTo>
                <a:lnTo>
                  <a:pt x="910960" y="25413"/>
                </a:lnTo>
                <a:lnTo>
                  <a:pt x="914400" y="21972"/>
                </a:lnTo>
                <a:lnTo>
                  <a:pt x="918104" y="19325"/>
                </a:lnTo>
                <a:lnTo>
                  <a:pt x="921808" y="16678"/>
                </a:lnTo>
                <a:lnTo>
                  <a:pt x="926042" y="14030"/>
                </a:lnTo>
                <a:lnTo>
                  <a:pt x="929746" y="11648"/>
                </a:lnTo>
                <a:lnTo>
                  <a:pt x="933979" y="9795"/>
                </a:lnTo>
                <a:lnTo>
                  <a:pt x="937948" y="7677"/>
                </a:lnTo>
                <a:lnTo>
                  <a:pt x="942710" y="5824"/>
                </a:lnTo>
                <a:lnTo>
                  <a:pt x="946944" y="4500"/>
                </a:lnTo>
                <a:lnTo>
                  <a:pt x="951706" y="3177"/>
                </a:lnTo>
                <a:lnTo>
                  <a:pt x="956204" y="2118"/>
                </a:lnTo>
                <a:lnTo>
                  <a:pt x="960967" y="1323"/>
                </a:lnTo>
                <a:lnTo>
                  <a:pt x="965730" y="794"/>
                </a:lnTo>
                <a:lnTo>
                  <a:pt x="970757" y="529"/>
                </a:lnTo>
                <a:lnTo>
                  <a:pt x="975519" y="0"/>
                </a:lnTo>
                <a:close/>
                <a:moveTo>
                  <a:pt x="735674" y="0"/>
                </a:moveTo>
                <a:lnTo>
                  <a:pt x="740708" y="529"/>
                </a:lnTo>
                <a:lnTo>
                  <a:pt x="745478" y="794"/>
                </a:lnTo>
                <a:lnTo>
                  <a:pt x="750512" y="1323"/>
                </a:lnTo>
                <a:lnTo>
                  <a:pt x="755016" y="2118"/>
                </a:lnTo>
                <a:lnTo>
                  <a:pt x="759785" y="3177"/>
                </a:lnTo>
                <a:lnTo>
                  <a:pt x="764289" y="4500"/>
                </a:lnTo>
                <a:lnTo>
                  <a:pt x="768793" y="5824"/>
                </a:lnTo>
                <a:lnTo>
                  <a:pt x="773032" y="7677"/>
                </a:lnTo>
                <a:lnTo>
                  <a:pt x="777271" y="9795"/>
                </a:lnTo>
                <a:lnTo>
                  <a:pt x="781511" y="11648"/>
                </a:lnTo>
                <a:lnTo>
                  <a:pt x="785485" y="14030"/>
                </a:lnTo>
                <a:lnTo>
                  <a:pt x="789459" y="16677"/>
                </a:lnTo>
                <a:lnTo>
                  <a:pt x="793433" y="19325"/>
                </a:lnTo>
                <a:lnTo>
                  <a:pt x="796878" y="21972"/>
                </a:lnTo>
                <a:lnTo>
                  <a:pt x="800322" y="25413"/>
                </a:lnTo>
                <a:lnTo>
                  <a:pt x="803766" y="28590"/>
                </a:lnTo>
                <a:lnTo>
                  <a:pt x="806946" y="31766"/>
                </a:lnTo>
                <a:lnTo>
                  <a:pt x="809860" y="35208"/>
                </a:lnTo>
                <a:lnTo>
                  <a:pt x="812775" y="38914"/>
                </a:lnTo>
                <a:lnTo>
                  <a:pt x="815424" y="42620"/>
                </a:lnTo>
                <a:lnTo>
                  <a:pt x="817809" y="46326"/>
                </a:lnTo>
                <a:lnTo>
                  <a:pt x="820193" y="50562"/>
                </a:lnTo>
                <a:lnTo>
                  <a:pt x="822313" y="54797"/>
                </a:lnTo>
                <a:lnTo>
                  <a:pt x="824167" y="58768"/>
                </a:lnTo>
                <a:lnTo>
                  <a:pt x="826022" y="63268"/>
                </a:lnTo>
                <a:lnTo>
                  <a:pt x="827347" y="67769"/>
                </a:lnTo>
                <a:lnTo>
                  <a:pt x="828936" y="72533"/>
                </a:lnTo>
                <a:lnTo>
                  <a:pt x="829731" y="77034"/>
                </a:lnTo>
                <a:lnTo>
                  <a:pt x="830526" y="81799"/>
                </a:lnTo>
                <a:lnTo>
                  <a:pt x="831586" y="86564"/>
                </a:lnTo>
                <a:lnTo>
                  <a:pt x="831851" y="91329"/>
                </a:lnTo>
                <a:lnTo>
                  <a:pt x="831851" y="96094"/>
                </a:lnTo>
                <a:lnTo>
                  <a:pt x="831851" y="411906"/>
                </a:lnTo>
                <a:lnTo>
                  <a:pt x="831851" y="416936"/>
                </a:lnTo>
                <a:lnTo>
                  <a:pt x="831586" y="421701"/>
                </a:lnTo>
                <a:lnTo>
                  <a:pt x="830526" y="426466"/>
                </a:lnTo>
                <a:lnTo>
                  <a:pt x="829731" y="431231"/>
                </a:lnTo>
                <a:lnTo>
                  <a:pt x="828936" y="435996"/>
                </a:lnTo>
                <a:lnTo>
                  <a:pt x="827347" y="440231"/>
                </a:lnTo>
                <a:lnTo>
                  <a:pt x="826022" y="444996"/>
                </a:lnTo>
                <a:lnTo>
                  <a:pt x="824167" y="449232"/>
                </a:lnTo>
                <a:lnTo>
                  <a:pt x="822313" y="453468"/>
                </a:lnTo>
                <a:lnTo>
                  <a:pt x="820193" y="457703"/>
                </a:lnTo>
                <a:lnTo>
                  <a:pt x="817809" y="461674"/>
                </a:lnTo>
                <a:lnTo>
                  <a:pt x="815424" y="465380"/>
                </a:lnTo>
                <a:lnTo>
                  <a:pt x="812775" y="469086"/>
                </a:lnTo>
                <a:lnTo>
                  <a:pt x="809860" y="473057"/>
                </a:lnTo>
                <a:lnTo>
                  <a:pt x="806946" y="476498"/>
                </a:lnTo>
                <a:lnTo>
                  <a:pt x="803766" y="479940"/>
                </a:lnTo>
                <a:lnTo>
                  <a:pt x="800322" y="483116"/>
                </a:lnTo>
                <a:lnTo>
                  <a:pt x="796878" y="486028"/>
                </a:lnTo>
                <a:lnTo>
                  <a:pt x="793433" y="488940"/>
                </a:lnTo>
                <a:lnTo>
                  <a:pt x="789459" y="491323"/>
                </a:lnTo>
                <a:lnTo>
                  <a:pt x="785485" y="493970"/>
                </a:lnTo>
                <a:lnTo>
                  <a:pt x="781511" y="496352"/>
                </a:lnTo>
                <a:lnTo>
                  <a:pt x="777271" y="498470"/>
                </a:lnTo>
                <a:lnTo>
                  <a:pt x="773032" y="500323"/>
                </a:lnTo>
                <a:lnTo>
                  <a:pt x="768793" y="502176"/>
                </a:lnTo>
                <a:lnTo>
                  <a:pt x="764289" y="503500"/>
                </a:lnTo>
                <a:lnTo>
                  <a:pt x="759785" y="504823"/>
                </a:lnTo>
                <a:lnTo>
                  <a:pt x="755016" y="505882"/>
                </a:lnTo>
                <a:lnTo>
                  <a:pt x="750512" y="506677"/>
                </a:lnTo>
                <a:lnTo>
                  <a:pt x="745478" y="507471"/>
                </a:lnTo>
                <a:lnTo>
                  <a:pt x="740708" y="508000"/>
                </a:lnTo>
                <a:lnTo>
                  <a:pt x="735674" y="508000"/>
                </a:lnTo>
                <a:lnTo>
                  <a:pt x="730905" y="508000"/>
                </a:lnTo>
                <a:lnTo>
                  <a:pt x="725871" y="507471"/>
                </a:lnTo>
                <a:lnTo>
                  <a:pt x="721367" y="506677"/>
                </a:lnTo>
                <a:lnTo>
                  <a:pt x="716333" y="505882"/>
                </a:lnTo>
                <a:lnTo>
                  <a:pt x="711564" y="504823"/>
                </a:lnTo>
                <a:lnTo>
                  <a:pt x="707060" y="503500"/>
                </a:lnTo>
                <a:lnTo>
                  <a:pt x="702821" y="502176"/>
                </a:lnTo>
                <a:lnTo>
                  <a:pt x="698317" y="500323"/>
                </a:lnTo>
                <a:lnTo>
                  <a:pt x="694077" y="498470"/>
                </a:lnTo>
                <a:lnTo>
                  <a:pt x="690103" y="496352"/>
                </a:lnTo>
                <a:lnTo>
                  <a:pt x="685864" y="493970"/>
                </a:lnTo>
                <a:lnTo>
                  <a:pt x="681890" y="491323"/>
                </a:lnTo>
                <a:lnTo>
                  <a:pt x="678180" y="488940"/>
                </a:lnTo>
                <a:lnTo>
                  <a:pt x="674736" y="486028"/>
                </a:lnTo>
                <a:lnTo>
                  <a:pt x="671292" y="483116"/>
                </a:lnTo>
                <a:lnTo>
                  <a:pt x="667583" y="479940"/>
                </a:lnTo>
                <a:lnTo>
                  <a:pt x="664403" y="476498"/>
                </a:lnTo>
                <a:lnTo>
                  <a:pt x="661754" y="473057"/>
                </a:lnTo>
                <a:lnTo>
                  <a:pt x="658839" y="469086"/>
                </a:lnTo>
                <a:lnTo>
                  <a:pt x="655925" y="465380"/>
                </a:lnTo>
                <a:lnTo>
                  <a:pt x="653540" y="461674"/>
                </a:lnTo>
                <a:lnTo>
                  <a:pt x="651156" y="457703"/>
                </a:lnTo>
                <a:lnTo>
                  <a:pt x="648771" y="453468"/>
                </a:lnTo>
                <a:lnTo>
                  <a:pt x="647181" y="449232"/>
                </a:lnTo>
                <a:lnTo>
                  <a:pt x="645327" y="444996"/>
                </a:lnTo>
                <a:lnTo>
                  <a:pt x="643737" y="440231"/>
                </a:lnTo>
                <a:lnTo>
                  <a:pt x="642412" y="435996"/>
                </a:lnTo>
                <a:lnTo>
                  <a:pt x="641353" y="431231"/>
                </a:lnTo>
                <a:lnTo>
                  <a:pt x="640558" y="426466"/>
                </a:lnTo>
                <a:lnTo>
                  <a:pt x="640028" y="421701"/>
                </a:lnTo>
                <a:lnTo>
                  <a:pt x="639763" y="416936"/>
                </a:lnTo>
                <a:lnTo>
                  <a:pt x="639763" y="411906"/>
                </a:lnTo>
                <a:lnTo>
                  <a:pt x="639763" y="198805"/>
                </a:lnTo>
                <a:lnTo>
                  <a:pt x="639763" y="96094"/>
                </a:lnTo>
                <a:lnTo>
                  <a:pt x="639763" y="91329"/>
                </a:lnTo>
                <a:lnTo>
                  <a:pt x="640028" y="86564"/>
                </a:lnTo>
                <a:lnTo>
                  <a:pt x="640558" y="81799"/>
                </a:lnTo>
                <a:lnTo>
                  <a:pt x="641353" y="77034"/>
                </a:lnTo>
                <a:lnTo>
                  <a:pt x="642412" y="72533"/>
                </a:lnTo>
                <a:lnTo>
                  <a:pt x="643737" y="67769"/>
                </a:lnTo>
                <a:lnTo>
                  <a:pt x="645327" y="63268"/>
                </a:lnTo>
                <a:lnTo>
                  <a:pt x="647181" y="58768"/>
                </a:lnTo>
                <a:lnTo>
                  <a:pt x="648771" y="54797"/>
                </a:lnTo>
                <a:lnTo>
                  <a:pt x="651156" y="50562"/>
                </a:lnTo>
                <a:lnTo>
                  <a:pt x="653540" y="46326"/>
                </a:lnTo>
                <a:lnTo>
                  <a:pt x="655925" y="42620"/>
                </a:lnTo>
                <a:lnTo>
                  <a:pt x="658839" y="38914"/>
                </a:lnTo>
                <a:lnTo>
                  <a:pt x="661754" y="35208"/>
                </a:lnTo>
                <a:lnTo>
                  <a:pt x="664403" y="31766"/>
                </a:lnTo>
                <a:lnTo>
                  <a:pt x="667583" y="28590"/>
                </a:lnTo>
                <a:lnTo>
                  <a:pt x="671292" y="25413"/>
                </a:lnTo>
                <a:lnTo>
                  <a:pt x="674736" y="21972"/>
                </a:lnTo>
                <a:lnTo>
                  <a:pt x="678180" y="19325"/>
                </a:lnTo>
                <a:lnTo>
                  <a:pt x="681890" y="16677"/>
                </a:lnTo>
                <a:lnTo>
                  <a:pt x="685864" y="14030"/>
                </a:lnTo>
                <a:lnTo>
                  <a:pt x="690103" y="11648"/>
                </a:lnTo>
                <a:lnTo>
                  <a:pt x="694077" y="9795"/>
                </a:lnTo>
                <a:lnTo>
                  <a:pt x="698317" y="7677"/>
                </a:lnTo>
                <a:lnTo>
                  <a:pt x="702821" y="5824"/>
                </a:lnTo>
                <a:lnTo>
                  <a:pt x="707060" y="4500"/>
                </a:lnTo>
                <a:lnTo>
                  <a:pt x="711564" y="3177"/>
                </a:lnTo>
                <a:lnTo>
                  <a:pt x="716333" y="2118"/>
                </a:lnTo>
                <a:lnTo>
                  <a:pt x="721367" y="1323"/>
                </a:lnTo>
                <a:lnTo>
                  <a:pt x="725871" y="794"/>
                </a:lnTo>
                <a:lnTo>
                  <a:pt x="730905" y="529"/>
                </a:lnTo>
                <a:lnTo>
                  <a:pt x="735674" y="0"/>
                </a:lnTo>
                <a:close/>
              </a:path>
            </a:pathLst>
          </a:custGeom>
          <a:solidFill>
            <a:schemeClr val="accent1"/>
          </a:solidFill>
          <a:ln>
            <a:noFill/>
          </a:ln>
        </p:spPr>
        <p:txBody>
          <a:bodyPr anchor="ctr" anchorCtr="1"/>
          <a:lstStyle/>
          <a:p>
            <a:endParaRPr lang="zh-CN" altLang="en-US">
              <a:ea typeface="宋体" panose="02010600030101010101" pitchFamily="2" charset="-122"/>
            </a:endParaRPr>
          </a:p>
        </p:txBody>
      </p:sp>
      <p:cxnSp>
        <p:nvCxnSpPr>
          <p:cNvPr id="21" name="直接连接符 20"/>
          <p:cNvCxnSpPr/>
          <p:nvPr/>
        </p:nvCxnSpPr>
        <p:spPr>
          <a:xfrm>
            <a:off x="792163" y="3991437"/>
            <a:ext cx="4374923"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92163" y="4136577"/>
            <a:ext cx="4374924" cy="2224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请输入您的大标题</a:t>
            </a:r>
            <a:endParaRPr lang="zh-CN" altLang="en-US" dirty="0"/>
          </a:p>
        </p:txBody>
      </p:sp>
      <p:sp>
        <p:nvSpPr>
          <p:cNvPr id="14" name="Rectangle 15" descr="12"/>
          <p:cNvSpPr>
            <a:spLocks noChangeArrowheads="1"/>
          </p:cNvSpPr>
          <p:nvPr/>
        </p:nvSpPr>
        <p:spPr bwMode="auto">
          <a:xfrm>
            <a:off x="5222825" y="4023466"/>
            <a:ext cx="3150280" cy="1948050"/>
          </a:xfrm>
          <a:prstGeom prst="roundRect">
            <a:avLst/>
          </a:prstGeom>
          <a:solidFill>
            <a:schemeClr val="accent1"/>
          </a:solidFill>
          <a:ln w="38100">
            <a:solidFill>
              <a:schemeClr val="accent1"/>
            </a:solidFill>
          </a:ln>
          <a:effectLst/>
        </p:spPr>
        <p:txBody>
          <a:bodyPr anchor="b"/>
          <a:lstStyle/>
          <a:p>
            <a:pPr algn="ctr"/>
            <a:r>
              <a:rPr lang="en-US" altLang="zh-CN" sz="4400" dirty="0">
                <a:solidFill>
                  <a:srgbClr val="FFFFFF"/>
                </a:solidFill>
                <a:latin typeface="+mj-ea"/>
                <a:ea typeface="+mj-ea"/>
              </a:rPr>
              <a:t>58%</a:t>
            </a:r>
            <a:endParaRPr lang="zh-CN" altLang="en-US" sz="4400" dirty="0">
              <a:solidFill>
                <a:srgbClr val="FFFFFF"/>
              </a:solidFill>
              <a:latin typeface="+mj-ea"/>
              <a:ea typeface="+mj-ea"/>
            </a:endParaRPr>
          </a:p>
        </p:txBody>
      </p:sp>
      <p:sp>
        <p:nvSpPr>
          <p:cNvPr id="20" name="Rectangle 15" descr="12"/>
          <p:cNvSpPr>
            <a:spLocks noChangeArrowheads="1"/>
          </p:cNvSpPr>
          <p:nvPr/>
        </p:nvSpPr>
        <p:spPr bwMode="auto">
          <a:xfrm>
            <a:off x="8671863" y="4023466"/>
            <a:ext cx="3150280" cy="1948050"/>
          </a:xfrm>
          <a:prstGeom prst="roundRect">
            <a:avLst/>
          </a:prstGeom>
          <a:solidFill>
            <a:schemeClr val="accent1"/>
          </a:solidFill>
          <a:ln w="38100">
            <a:solidFill>
              <a:schemeClr val="accent1"/>
            </a:solidFill>
          </a:ln>
          <a:effectLst/>
        </p:spPr>
        <p:txBody>
          <a:bodyPr anchor="b"/>
          <a:lstStyle/>
          <a:p>
            <a:pPr algn="ctr"/>
            <a:r>
              <a:rPr lang="en-US" altLang="zh-CN" sz="4400" dirty="0">
                <a:solidFill>
                  <a:srgbClr val="FFFFFF"/>
                </a:solidFill>
                <a:latin typeface="+mj-ea"/>
                <a:ea typeface="+mj-ea"/>
              </a:rPr>
              <a:t>42%</a:t>
            </a:r>
            <a:endParaRPr lang="zh-CN" altLang="en-US" sz="4400" dirty="0">
              <a:solidFill>
                <a:srgbClr val="FFFFFF"/>
              </a:solidFill>
              <a:latin typeface="+mj-ea"/>
              <a:ea typeface="+mj-ea"/>
            </a:endParaRPr>
          </a:p>
        </p:txBody>
      </p:sp>
      <p:sp>
        <p:nvSpPr>
          <p:cNvPr id="7" name="KSO_Shape"/>
          <p:cNvSpPr/>
          <p:nvPr/>
        </p:nvSpPr>
        <p:spPr bwMode="auto">
          <a:xfrm>
            <a:off x="5352605" y="4150081"/>
            <a:ext cx="561499" cy="646640"/>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9" name="KSO_Shape"/>
          <p:cNvSpPr/>
          <p:nvPr/>
        </p:nvSpPr>
        <p:spPr bwMode="auto">
          <a:xfrm>
            <a:off x="8831140" y="4182230"/>
            <a:ext cx="825951" cy="59193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FFFFFF"/>
          </a:solidFill>
          <a:ln>
            <a:noFill/>
          </a:ln>
        </p:spPr>
        <p:txBody>
          <a:bodyPr anchor="ctr"/>
          <a:lstStyle/>
          <a:p>
            <a:endParaRPr lang="zh-CN" altLang="en-US">
              <a:ea typeface="宋体" panose="02010600030101010101" pitchFamily="2" charset="-122"/>
            </a:endParaRPr>
          </a:p>
        </p:txBody>
      </p:sp>
      <p:sp>
        <p:nvSpPr>
          <p:cNvPr id="12" name="Rectangle 15" descr="12"/>
          <p:cNvSpPr>
            <a:spLocks noChangeArrowheads="1"/>
          </p:cNvSpPr>
          <p:nvPr/>
        </p:nvSpPr>
        <p:spPr bwMode="auto">
          <a:xfrm>
            <a:off x="5222825" y="1796460"/>
            <a:ext cx="3150280" cy="1948050"/>
          </a:xfrm>
          <a:prstGeom prst="roundRect">
            <a:avLst/>
          </a:prstGeom>
          <a:solidFill>
            <a:schemeClr val="accent1"/>
          </a:solidFill>
          <a:ln w="38100">
            <a:solidFill>
              <a:schemeClr val="accent1"/>
            </a:solidFill>
          </a:ln>
          <a:effectLst/>
        </p:spPr>
        <p:txBody>
          <a:bodyPr anchor="b"/>
          <a:lstStyle/>
          <a:p>
            <a:pPr algn="ctr"/>
            <a:r>
              <a:rPr lang="en-US" altLang="zh-CN" sz="4400" dirty="0">
                <a:solidFill>
                  <a:srgbClr val="FFFFFF"/>
                </a:solidFill>
                <a:latin typeface="+mj-ea"/>
                <a:ea typeface="+mj-ea"/>
              </a:rPr>
              <a:t>89%</a:t>
            </a:r>
            <a:endParaRPr lang="zh-CN" altLang="en-US" sz="4400" dirty="0">
              <a:solidFill>
                <a:srgbClr val="FFFFFF"/>
              </a:solidFill>
              <a:latin typeface="+mj-ea"/>
              <a:ea typeface="+mj-ea"/>
            </a:endParaRPr>
          </a:p>
        </p:txBody>
      </p:sp>
      <p:sp>
        <p:nvSpPr>
          <p:cNvPr id="13" name="Rectangle 15" descr="12"/>
          <p:cNvSpPr>
            <a:spLocks noChangeArrowheads="1"/>
          </p:cNvSpPr>
          <p:nvPr/>
        </p:nvSpPr>
        <p:spPr bwMode="auto">
          <a:xfrm>
            <a:off x="8671863" y="1796460"/>
            <a:ext cx="3150280" cy="1948050"/>
          </a:xfrm>
          <a:prstGeom prst="roundRect">
            <a:avLst/>
          </a:prstGeom>
          <a:solidFill>
            <a:schemeClr val="accent1"/>
          </a:solidFill>
          <a:ln w="38100">
            <a:solidFill>
              <a:schemeClr val="accent1"/>
            </a:solidFill>
          </a:ln>
          <a:effectLst/>
        </p:spPr>
        <p:txBody>
          <a:bodyPr anchor="b"/>
          <a:lstStyle/>
          <a:p>
            <a:pPr algn="ctr"/>
            <a:r>
              <a:rPr lang="en-US" altLang="zh-CN" sz="4400" dirty="0">
                <a:solidFill>
                  <a:srgbClr val="FFFFFF"/>
                </a:solidFill>
                <a:latin typeface="+mj-ea"/>
                <a:ea typeface="+mj-ea"/>
              </a:rPr>
              <a:t>13%</a:t>
            </a:r>
            <a:endParaRPr lang="zh-CN" altLang="en-US" sz="4400" dirty="0">
              <a:solidFill>
                <a:srgbClr val="FFFFFF"/>
              </a:solidFill>
              <a:latin typeface="+mj-ea"/>
              <a:ea typeface="+mj-ea"/>
            </a:endParaRPr>
          </a:p>
        </p:txBody>
      </p:sp>
      <p:sp>
        <p:nvSpPr>
          <p:cNvPr id="17" name="KSO_Shape"/>
          <p:cNvSpPr/>
          <p:nvPr/>
        </p:nvSpPr>
        <p:spPr>
          <a:xfrm>
            <a:off x="5370305" y="1943942"/>
            <a:ext cx="944332" cy="643720"/>
          </a:xfrm>
          <a:custGeom>
            <a:avLst/>
            <a:gdLst/>
            <a:ahLst/>
            <a:cxnLst/>
            <a:rect l="l" t="t" r="r" b="b"/>
            <a:pathLst>
              <a:path w="1690322" h="1152128">
                <a:moveTo>
                  <a:pt x="826556" y="1149986"/>
                </a:moveTo>
                <a:lnTo>
                  <a:pt x="889752" y="1149986"/>
                </a:lnTo>
                <a:cubicBezTo>
                  <a:pt x="889500" y="1150690"/>
                  <a:pt x="889449" y="1151409"/>
                  <a:pt x="889399" y="1152128"/>
                </a:cubicBezTo>
                <a:lnTo>
                  <a:pt x="826226" y="1152128"/>
                </a:lnTo>
                <a:close/>
                <a:moveTo>
                  <a:pt x="1243612" y="747450"/>
                </a:moveTo>
                <a:cubicBezTo>
                  <a:pt x="1477312" y="740021"/>
                  <a:pt x="1674794" y="919019"/>
                  <a:pt x="1690322" y="1152128"/>
                </a:cubicBezTo>
                <a:lnTo>
                  <a:pt x="1626622" y="1152128"/>
                </a:lnTo>
                <a:cubicBezTo>
                  <a:pt x="1611628" y="955005"/>
                  <a:pt x="1443876" y="804288"/>
                  <a:pt x="1245620" y="810590"/>
                </a:cubicBezTo>
                <a:cubicBezTo>
                  <a:pt x="1189595" y="812371"/>
                  <a:pt x="1136798" y="826511"/>
                  <a:pt x="1090488" y="851592"/>
                </a:cubicBezTo>
                <a:cubicBezTo>
                  <a:pt x="1079087" y="833319"/>
                  <a:pt x="1065672" y="816545"/>
                  <a:pt x="1049512" y="802255"/>
                </a:cubicBezTo>
                <a:cubicBezTo>
                  <a:pt x="1106685" y="768739"/>
                  <a:pt x="1172955" y="749696"/>
                  <a:pt x="1243612" y="747450"/>
                </a:cubicBezTo>
                <a:close/>
                <a:moveTo>
                  <a:pt x="562417" y="606836"/>
                </a:moveTo>
                <a:cubicBezTo>
                  <a:pt x="877321" y="596825"/>
                  <a:pt x="1143423" y="838020"/>
                  <a:pt x="1164346" y="1152128"/>
                </a:cubicBezTo>
                <a:lnTo>
                  <a:pt x="1078512" y="1152128"/>
                </a:lnTo>
                <a:cubicBezTo>
                  <a:pt x="1058307" y="886510"/>
                  <a:pt x="832267" y="683424"/>
                  <a:pt x="565122" y="691915"/>
                </a:cubicBezTo>
                <a:cubicBezTo>
                  <a:pt x="308709" y="700066"/>
                  <a:pt x="102467" y="900340"/>
                  <a:pt x="85124" y="1152128"/>
                </a:cubicBezTo>
                <a:lnTo>
                  <a:pt x="0" y="1152128"/>
                </a:lnTo>
                <a:cubicBezTo>
                  <a:pt x="17286" y="854342"/>
                  <a:pt x="260044" y="616447"/>
                  <a:pt x="562417" y="606836"/>
                </a:cubicBezTo>
                <a:close/>
                <a:moveTo>
                  <a:pt x="1257403" y="357877"/>
                </a:moveTo>
                <a:cubicBezTo>
                  <a:pt x="1175548" y="357877"/>
                  <a:pt x="1109192" y="424234"/>
                  <a:pt x="1109192" y="506089"/>
                </a:cubicBezTo>
                <a:cubicBezTo>
                  <a:pt x="1109192" y="587944"/>
                  <a:pt x="1175548" y="654300"/>
                  <a:pt x="1257403" y="654300"/>
                </a:cubicBezTo>
                <a:cubicBezTo>
                  <a:pt x="1339258" y="654300"/>
                  <a:pt x="1405614" y="587944"/>
                  <a:pt x="1405614" y="506089"/>
                </a:cubicBezTo>
                <a:cubicBezTo>
                  <a:pt x="1405614" y="424234"/>
                  <a:pt x="1339258" y="357877"/>
                  <a:pt x="1257403" y="357877"/>
                </a:cubicBezTo>
                <a:close/>
                <a:moveTo>
                  <a:pt x="1257403" y="297099"/>
                </a:moveTo>
                <a:cubicBezTo>
                  <a:pt x="1372825" y="297099"/>
                  <a:pt x="1466393" y="390667"/>
                  <a:pt x="1466393" y="506089"/>
                </a:cubicBezTo>
                <a:cubicBezTo>
                  <a:pt x="1466393" y="621511"/>
                  <a:pt x="1372825" y="715079"/>
                  <a:pt x="1257403" y="715079"/>
                </a:cubicBezTo>
                <a:cubicBezTo>
                  <a:pt x="1141981" y="715079"/>
                  <a:pt x="1048414" y="621511"/>
                  <a:pt x="1048414" y="506089"/>
                </a:cubicBezTo>
                <a:cubicBezTo>
                  <a:pt x="1048414" y="390667"/>
                  <a:pt x="1141981" y="297099"/>
                  <a:pt x="1257403" y="297099"/>
                </a:cubicBezTo>
                <a:close/>
                <a:moveTo>
                  <a:pt x="580999" y="81897"/>
                </a:moveTo>
                <a:cubicBezTo>
                  <a:pt x="470702" y="81897"/>
                  <a:pt x="381289" y="171311"/>
                  <a:pt x="381289" y="281608"/>
                </a:cubicBezTo>
                <a:cubicBezTo>
                  <a:pt x="381289" y="391906"/>
                  <a:pt x="470702" y="481318"/>
                  <a:pt x="580999" y="481318"/>
                </a:cubicBezTo>
                <a:cubicBezTo>
                  <a:pt x="691297" y="481318"/>
                  <a:pt x="780710" y="391906"/>
                  <a:pt x="780710" y="281608"/>
                </a:cubicBezTo>
                <a:cubicBezTo>
                  <a:pt x="780710" y="171311"/>
                  <a:pt x="691297" y="81897"/>
                  <a:pt x="580999" y="81897"/>
                </a:cubicBezTo>
                <a:close/>
                <a:moveTo>
                  <a:pt x="580999" y="0"/>
                </a:moveTo>
                <a:cubicBezTo>
                  <a:pt x="736527" y="0"/>
                  <a:pt x="862607" y="126080"/>
                  <a:pt x="862607" y="281608"/>
                </a:cubicBezTo>
                <a:cubicBezTo>
                  <a:pt x="862607" y="437136"/>
                  <a:pt x="736527" y="563216"/>
                  <a:pt x="580999" y="563216"/>
                </a:cubicBezTo>
                <a:cubicBezTo>
                  <a:pt x="425471" y="563216"/>
                  <a:pt x="299392" y="437136"/>
                  <a:pt x="299392" y="281608"/>
                </a:cubicBezTo>
                <a:cubicBezTo>
                  <a:pt x="299392" y="126080"/>
                  <a:pt x="425471" y="0"/>
                  <a:pt x="580999" y="0"/>
                </a:cubicBez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文本框 2"/>
          <p:cNvSpPr txBox="1"/>
          <p:nvPr/>
        </p:nvSpPr>
        <p:spPr>
          <a:xfrm>
            <a:off x="6441114" y="2034969"/>
            <a:ext cx="1805514" cy="461665"/>
          </a:xfrm>
          <a:prstGeom prst="rect">
            <a:avLst/>
          </a:prstGeom>
          <a:noFill/>
        </p:spPr>
        <p:txBody>
          <a:bodyPr wrap="square" rtlCol="0">
            <a:spAutoFit/>
          </a:bodyPr>
          <a:lstStyle/>
          <a:p>
            <a:r>
              <a:rPr lang="zh-CN" altLang="en-US" dirty="0">
                <a:solidFill>
                  <a:srgbClr val="FFFFFF"/>
                </a:solidFill>
              </a:rPr>
              <a:t>请输入文本</a:t>
            </a:r>
            <a:endParaRPr lang="zh-CN" altLang="en-US" dirty="0">
              <a:solidFill>
                <a:srgbClr val="FFFFFF"/>
              </a:solidFill>
            </a:endParaRPr>
          </a:p>
        </p:txBody>
      </p:sp>
      <p:sp>
        <p:nvSpPr>
          <p:cNvPr id="18" name="文本框 17"/>
          <p:cNvSpPr txBox="1"/>
          <p:nvPr/>
        </p:nvSpPr>
        <p:spPr>
          <a:xfrm>
            <a:off x="9862739" y="2034969"/>
            <a:ext cx="1805514" cy="461665"/>
          </a:xfrm>
          <a:prstGeom prst="rect">
            <a:avLst/>
          </a:prstGeom>
          <a:noFill/>
        </p:spPr>
        <p:txBody>
          <a:bodyPr wrap="square" rtlCol="0">
            <a:spAutoFit/>
          </a:bodyPr>
          <a:lstStyle/>
          <a:p>
            <a:r>
              <a:rPr lang="zh-CN" altLang="en-US" dirty="0">
                <a:solidFill>
                  <a:srgbClr val="FFFFFF"/>
                </a:solidFill>
              </a:rPr>
              <a:t>请输入文本</a:t>
            </a:r>
            <a:endParaRPr lang="zh-CN" altLang="en-US" dirty="0">
              <a:solidFill>
                <a:srgbClr val="FFFFFF"/>
              </a:solidFill>
            </a:endParaRPr>
          </a:p>
        </p:txBody>
      </p:sp>
      <p:sp>
        <p:nvSpPr>
          <p:cNvPr id="19" name="文本框 18"/>
          <p:cNvSpPr txBox="1"/>
          <p:nvPr/>
        </p:nvSpPr>
        <p:spPr>
          <a:xfrm>
            <a:off x="6441114" y="4270631"/>
            <a:ext cx="1805514" cy="461665"/>
          </a:xfrm>
          <a:prstGeom prst="rect">
            <a:avLst/>
          </a:prstGeom>
          <a:noFill/>
        </p:spPr>
        <p:txBody>
          <a:bodyPr wrap="square" rtlCol="0">
            <a:spAutoFit/>
          </a:bodyPr>
          <a:lstStyle/>
          <a:p>
            <a:r>
              <a:rPr lang="zh-CN" altLang="en-US" dirty="0">
                <a:solidFill>
                  <a:srgbClr val="FFFFFF"/>
                </a:solidFill>
              </a:rPr>
              <a:t>请输入文本</a:t>
            </a:r>
            <a:endParaRPr lang="zh-CN" altLang="en-US" dirty="0">
              <a:solidFill>
                <a:srgbClr val="FFFFFF"/>
              </a:solidFill>
            </a:endParaRPr>
          </a:p>
        </p:txBody>
      </p:sp>
      <p:sp>
        <p:nvSpPr>
          <p:cNvPr id="21" name="文本框 20"/>
          <p:cNvSpPr txBox="1"/>
          <p:nvPr/>
        </p:nvSpPr>
        <p:spPr>
          <a:xfrm>
            <a:off x="9862739" y="4270631"/>
            <a:ext cx="1805514" cy="461665"/>
          </a:xfrm>
          <a:prstGeom prst="rect">
            <a:avLst/>
          </a:prstGeom>
          <a:noFill/>
        </p:spPr>
        <p:txBody>
          <a:bodyPr wrap="square" rtlCol="0">
            <a:spAutoFit/>
          </a:bodyPr>
          <a:lstStyle/>
          <a:p>
            <a:r>
              <a:rPr lang="zh-CN" altLang="en-US" dirty="0">
                <a:solidFill>
                  <a:srgbClr val="FFFFFF"/>
                </a:solidFill>
              </a:rPr>
              <a:t>请输入文本</a:t>
            </a:r>
            <a:endParaRPr lang="zh-CN" altLang="en-US" dirty="0">
              <a:solidFill>
                <a:srgbClr val="FFFFFF"/>
              </a:solidFill>
            </a:endParaRPr>
          </a:p>
        </p:txBody>
      </p:sp>
      <p:sp>
        <p:nvSpPr>
          <p:cNvPr id="22" name="KSO_Shape"/>
          <p:cNvSpPr/>
          <p:nvPr/>
        </p:nvSpPr>
        <p:spPr bwMode="auto">
          <a:xfrm>
            <a:off x="8803954" y="1933642"/>
            <a:ext cx="633549" cy="922644"/>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矩形 22"/>
          <p:cNvSpPr/>
          <p:nvPr/>
        </p:nvSpPr>
        <p:spPr>
          <a:xfrm>
            <a:off x="176980" y="2160498"/>
            <a:ext cx="4965696" cy="3753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lt"/>
              <a:buAutoNum type="alphaUcPeriod"/>
            </a:pPr>
            <a:r>
              <a:rPr lang="zh-CN" altLang="en-US" sz="1800" dirty="0">
                <a:solidFill>
                  <a:schemeClr val="tx1"/>
                </a:solidFill>
                <a:latin typeface="+mn-ea"/>
              </a:rPr>
              <a:t>请输入文本请输入文本请输入文本请输入文本请输入文本请输入文本请输入文本</a:t>
            </a:r>
            <a:endParaRPr lang="en-US" altLang="zh-CN" sz="1800" dirty="0">
              <a:solidFill>
                <a:schemeClr val="tx1"/>
              </a:solidFill>
              <a:latin typeface="+mn-ea"/>
            </a:endParaRPr>
          </a:p>
          <a:p>
            <a:pPr marL="457200" indent="-457200">
              <a:lnSpc>
                <a:spcPct val="150000"/>
              </a:lnSpc>
              <a:buFont typeface="+mj-lt"/>
              <a:buAutoNum type="alphaUcPeriod"/>
            </a:pPr>
            <a:r>
              <a:rPr lang="zh-CN" altLang="en-US" sz="1800" dirty="0">
                <a:solidFill>
                  <a:schemeClr val="tx1"/>
                </a:solidFill>
                <a:latin typeface="+mn-ea"/>
              </a:rPr>
              <a:t>请输入文本请输入文本请输入文本请输入文本请输入文本请输入文本请输入文本</a:t>
            </a:r>
            <a:endParaRPr lang="en-US" altLang="zh-CN" sz="1800" dirty="0">
              <a:solidFill>
                <a:schemeClr val="tx1"/>
              </a:solidFill>
              <a:latin typeface="+mn-ea"/>
            </a:endParaRPr>
          </a:p>
          <a:p>
            <a:pPr marL="457200" indent="-457200">
              <a:lnSpc>
                <a:spcPct val="150000"/>
              </a:lnSpc>
              <a:buFont typeface="+mj-lt"/>
              <a:buAutoNum type="alphaUcPeriod"/>
            </a:pPr>
            <a:r>
              <a:rPr lang="zh-CN" altLang="en-US" sz="1800" dirty="0">
                <a:solidFill>
                  <a:schemeClr val="tx1"/>
                </a:solidFill>
                <a:latin typeface="+mn-ea"/>
              </a:rPr>
              <a:t>请输入文本请输入文本请输入文本请输入文本请输入文本请输入文本请输入文本</a:t>
            </a:r>
            <a:endParaRPr lang="en-US" altLang="zh-CN" sz="1800" dirty="0">
              <a:solidFill>
                <a:schemeClr val="tx1"/>
              </a:solidFill>
              <a:latin typeface="+mn-ea"/>
            </a:endParaRPr>
          </a:p>
          <a:p>
            <a:pPr marL="457200" indent="-457200">
              <a:lnSpc>
                <a:spcPct val="150000"/>
              </a:lnSpc>
              <a:buFont typeface="+mj-lt"/>
              <a:buAutoNum type="alphaUcPeriod"/>
            </a:pPr>
            <a:r>
              <a:rPr lang="zh-CN" altLang="en-US" sz="1800" dirty="0">
                <a:solidFill>
                  <a:schemeClr val="tx1"/>
                </a:solidFill>
                <a:latin typeface="+mn-ea"/>
              </a:rPr>
              <a:t>请输入文本请输入文本请输入文本请输入文本请输入文本请输入文本请输入文本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KSO_Shape"/>
          <p:cNvSpPr/>
          <p:nvPr/>
        </p:nvSpPr>
        <p:spPr>
          <a:xfrm>
            <a:off x="9951699" y="1153846"/>
            <a:ext cx="1403411" cy="1335579"/>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242"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4" name="Rectangle 8"/>
          <p:cNvSpPr>
            <a:spLocks noChangeArrowheads="1"/>
          </p:cNvSpPr>
          <p:nvPr/>
        </p:nvSpPr>
        <p:spPr bwMode="auto">
          <a:xfrm>
            <a:off x="621331" y="3485320"/>
            <a:ext cx="5192261" cy="572728"/>
          </a:xfrm>
          <a:prstGeom prst="roundRect">
            <a:avLst>
              <a:gd name="adj" fmla="val 50000"/>
            </a:avLst>
          </a:prstGeom>
          <a:solidFill>
            <a:schemeClr val="accent1"/>
          </a:solidFill>
          <a:ln>
            <a:noFill/>
          </a:ln>
        </p:spPr>
        <p:txBody>
          <a:bodyPr wrap="square" lIns="0" tIns="0" rIns="0" bIns="0">
            <a:spAutoFit/>
          </a:bodyPr>
          <a:lstStyle/>
          <a:p>
            <a:pPr algn="ctr">
              <a:lnSpc>
                <a:spcPct val="150000"/>
              </a:lnSpc>
            </a:pPr>
            <a:r>
              <a:rPr lang="zh-CN" altLang="en-US" sz="2000" dirty="0">
                <a:solidFill>
                  <a:srgbClr val="FFFFFF"/>
                </a:solidFill>
                <a:latin typeface="+mj-ea"/>
                <a:ea typeface="+mj-ea"/>
              </a:rPr>
              <a:t>请输入文本请输入文本请输入文本</a:t>
            </a:r>
            <a:endParaRPr lang="en-US" altLang="zh-CN" sz="2000" dirty="0">
              <a:solidFill>
                <a:srgbClr val="FFFFFF"/>
              </a:solidFill>
              <a:latin typeface="+mj-ea"/>
              <a:ea typeface="+mj-ea"/>
            </a:endParaRPr>
          </a:p>
        </p:txBody>
      </p:sp>
      <p:sp>
        <p:nvSpPr>
          <p:cNvPr id="15" name="椭圆 14"/>
          <p:cNvSpPr/>
          <p:nvPr/>
        </p:nvSpPr>
        <p:spPr>
          <a:xfrm>
            <a:off x="928615" y="2021953"/>
            <a:ext cx="1463367" cy="1463367"/>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rPr>
              <a:t>59%</a:t>
            </a:r>
            <a:endParaRPr lang="zh-CN" altLang="en-US" sz="2800" dirty="0">
              <a:solidFill>
                <a:schemeClr val="accent1"/>
              </a:solidFill>
            </a:endParaRPr>
          </a:p>
        </p:txBody>
      </p:sp>
      <p:sp>
        <p:nvSpPr>
          <p:cNvPr id="18" name="Rectangle 8"/>
          <p:cNvSpPr>
            <a:spLocks noChangeArrowheads="1"/>
          </p:cNvSpPr>
          <p:nvPr/>
        </p:nvSpPr>
        <p:spPr bwMode="auto">
          <a:xfrm>
            <a:off x="621331" y="5768902"/>
            <a:ext cx="5192261" cy="572728"/>
          </a:xfrm>
          <a:prstGeom prst="roundRect">
            <a:avLst>
              <a:gd name="adj" fmla="val 50000"/>
            </a:avLst>
          </a:prstGeom>
          <a:solidFill>
            <a:schemeClr val="accent1"/>
          </a:solidFill>
          <a:ln>
            <a:noFill/>
          </a:ln>
        </p:spPr>
        <p:txBody>
          <a:bodyPr wrap="square" lIns="0" tIns="0" rIns="0" bIns="0">
            <a:spAutoFit/>
          </a:bodyPr>
          <a:lstStyle/>
          <a:p>
            <a:pPr algn="ctr">
              <a:lnSpc>
                <a:spcPct val="150000"/>
              </a:lnSpc>
            </a:pPr>
            <a:r>
              <a:rPr lang="zh-CN" altLang="en-US" sz="2000" dirty="0">
                <a:solidFill>
                  <a:srgbClr val="FFFFFF"/>
                </a:solidFill>
                <a:latin typeface="+mj-ea"/>
                <a:ea typeface="+mj-ea"/>
              </a:rPr>
              <a:t>请输入文本请输入文本请输入文本</a:t>
            </a:r>
            <a:endParaRPr lang="en-US" altLang="zh-CN" sz="2000" dirty="0">
              <a:solidFill>
                <a:srgbClr val="FFFFFF"/>
              </a:solidFill>
              <a:latin typeface="+mj-ea"/>
              <a:ea typeface="+mj-ea"/>
            </a:endParaRPr>
          </a:p>
        </p:txBody>
      </p:sp>
      <p:sp>
        <p:nvSpPr>
          <p:cNvPr id="21" name="椭圆 20"/>
          <p:cNvSpPr/>
          <p:nvPr/>
        </p:nvSpPr>
        <p:spPr>
          <a:xfrm>
            <a:off x="928615" y="4305535"/>
            <a:ext cx="1463367" cy="1463367"/>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accent1"/>
                </a:solidFill>
              </a:rPr>
              <a:t>41%</a:t>
            </a:r>
            <a:endParaRPr lang="zh-CN" altLang="en-US" sz="2800" dirty="0">
              <a:solidFill>
                <a:schemeClr val="accent1"/>
              </a:solidFill>
            </a:endParaRPr>
          </a:p>
        </p:txBody>
      </p:sp>
      <p:sp>
        <p:nvSpPr>
          <p:cNvPr id="23" name="矩形 22"/>
          <p:cNvSpPr/>
          <p:nvPr/>
        </p:nvSpPr>
        <p:spPr>
          <a:xfrm>
            <a:off x="6319109" y="2441532"/>
            <a:ext cx="5344761" cy="3900098"/>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5" name="圆角矩形 4"/>
          <p:cNvSpPr/>
          <p:nvPr/>
        </p:nvSpPr>
        <p:spPr>
          <a:xfrm>
            <a:off x="923668" y="1958478"/>
            <a:ext cx="5167147" cy="48995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FFFFF"/>
                </a:solidFill>
                <a:latin typeface="+mn-ea"/>
              </a:rPr>
              <a:t>请输入文本请输入文本</a:t>
            </a:r>
            <a:endParaRPr lang="zh-CN" altLang="en-US" sz="2000" dirty="0">
              <a:solidFill>
                <a:srgbClr val="FFFFFF"/>
              </a:solidFill>
            </a:endParaRPr>
          </a:p>
        </p:txBody>
      </p:sp>
      <p:sp>
        <p:nvSpPr>
          <p:cNvPr id="6" name="椭圆 5"/>
          <p:cNvSpPr/>
          <p:nvPr/>
        </p:nvSpPr>
        <p:spPr>
          <a:xfrm>
            <a:off x="999358" y="4497236"/>
            <a:ext cx="1088571" cy="1088571"/>
          </a:xfrm>
          <a:prstGeom prst="ellipse">
            <a:avLst/>
          </a:prstGeom>
          <a:solidFill>
            <a:schemeClr val="accent1"/>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endParaRPr lang="zh-CN" altLang="en-US" sz="1800" dirty="0">
              <a:solidFill>
                <a:srgbClr val="FFFFFF"/>
              </a:solidFill>
            </a:endParaRPr>
          </a:p>
        </p:txBody>
      </p:sp>
      <p:sp>
        <p:nvSpPr>
          <p:cNvPr id="20" name="椭圆 19"/>
          <p:cNvSpPr/>
          <p:nvPr/>
        </p:nvSpPr>
        <p:spPr>
          <a:xfrm>
            <a:off x="2333654" y="4497236"/>
            <a:ext cx="1088571" cy="1088571"/>
          </a:xfrm>
          <a:prstGeom prst="ellipse">
            <a:avLst/>
          </a:prstGeom>
          <a:solidFill>
            <a:schemeClr val="accent1"/>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endParaRPr lang="zh-CN" altLang="en-US" sz="1800" dirty="0">
              <a:solidFill>
                <a:srgbClr val="FFFFFF"/>
              </a:solidFill>
            </a:endParaRPr>
          </a:p>
        </p:txBody>
      </p:sp>
      <p:sp>
        <p:nvSpPr>
          <p:cNvPr id="21" name="椭圆 20"/>
          <p:cNvSpPr/>
          <p:nvPr/>
        </p:nvSpPr>
        <p:spPr>
          <a:xfrm>
            <a:off x="3667950" y="4497236"/>
            <a:ext cx="1088571" cy="1088571"/>
          </a:xfrm>
          <a:prstGeom prst="ellipse">
            <a:avLst/>
          </a:prstGeom>
          <a:solidFill>
            <a:schemeClr val="accent1"/>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endParaRPr lang="zh-CN" altLang="en-US" sz="1800" dirty="0">
              <a:solidFill>
                <a:srgbClr val="FFFFFF"/>
              </a:solidFill>
            </a:endParaRPr>
          </a:p>
        </p:txBody>
      </p:sp>
      <p:sp>
        <p:nvSpPr>
          <p:cNvPr id="10" name="矩形 9"/>
          <p:cNvSpPr/>
          <p:nvPr/>
        </p:nvSpPr>
        <p:spPr>
          <a:xfrm>
            <a:off x="1026204" y="2756419"/>
            <a:ext cx="4962075" cy="1251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nSpc>
                <a:spcPct val="150000"/>
              </a:lnSpc>
            </a:pPr>
            <a:r>
              <a:rPr lang="zh-CN" altLang="en-US"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dirty="0">
              <a:solidFill>
                <a:schemeClr val="tx1"/>
              </a:solidFill>
              <a:latin typeface="+mj-ea"/>
              <a:ea typeface="+mj-ea"/>
            </a:endParaRPr>
          </a:p>
        </p:txBody>
      </p:sp>
      <p:sp>
        <p:nvSpPr>
          <p:cNvPr id="11" name="椭圆 10"/>
          <p:cNvSpPr/>
          <p:nvPr/>
        </p:nvSpPr>
        <p:spPr>
          <a:xfrm>
            <a:off x="5002245" y="4497236"/>
            <a:ext cx="1088571" cy="1088571"/>
          </a:xfrm>
          <a:prstGeom prst="ellipse">
            <a:avLst/>
          </a:prstGeom>
          <a:solidFill>
            <a:schemeClr val="accent1"/>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endParaRPr lang="zh-CN" altLang="en-US" sz="1800" dirty="0">
              <a:solidFill>
                <a:srgbClr val="FFFFFF"/>
              </a:solidFill>
            </a:endParaRPr>
          </a:p>
        </p:txBody>
      </p:sp>
      <p:sp>
        <p:nvSpPr>
          <p:cNvPr id="12" name="矩形 11"/>
          <p:cNvSpPr/>
          <p:nvPr/>
        </p:nvSpPr>
        <p:spPr>
          <a:xfrm>
            <a:off x="6624689" y="1880282"/>
            <a:ext cx="5350999" cy="42453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zh-CN" altLang="zh-CN" sz="2000" dirty="0">
              <a:solidFill>
                <a:schemeClr val="tx1"/>
              </a:solidFill>
              <a:latin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8" name="AutoShape 4"/>
          <p:cNvSpPr/>
          <p:nvPr/>
        </p:nvSpPr>
        <p:spPr bwMode="auto">
          <a:xfrm>
            <a:off x="4306888" y="2080871"/>
            <a:ext cx="1761331" cy="1761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317" y="0"/>
                </a:moveTo>
                <a:cubicBezTo>
                  <a:pt x="13198" y="871"/>
                  <a:pt x="9277" y="2909"/>
                  <a:pt x="6078" y="6121"/>
                </a:cubicBezTo>
                <a:cubicBezTo>
                  <a:pt x="2898" y="9313"/>
                  <a:pt x="876" y="13222"/>
                  <a:pt x="0" y="17331"/>
                </a:cubicBezTo>
                <a:cubicBezTo>
                  <a:pt x="654" y="19787"/>
                  <a:pt x="2887" y="21599"/>
                  <a:pt x="5550" y="21599"/>
                </a:cubicBezTo>
                <a:lnTo>
                  <a:pt x="15850" y="21599"/>
                </a:lnTo>
                <a:cubicBezTo>
                  <a:pt x="19026" y="21600"/>
                  <a:pt x="21600" y="19026"/>
                  <a:pt x="21600" y="15851"/>
                </a:cubicBezTo>
                <a:lnTo>
                  <a:pt x="21600" y="5556"/>
                </a:lnTo>
                <a:cubicBezTo>
                  <a:pt x="21599" y="2889"/>
                  <a:pt x="19781" y="649"/>
                  <a:pt x="17317" y="0"/>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9" name="AutoShape 5"/>
          <p:cNvSpPr/>
          <p:nvPr/>
        </p:nvSpPr>
        <p:spPr bwMode="auto">
          <a:xfrm>
            <a:off x="6119813" y="2080077"/>
            <a:ext cx="1765300" cy="17621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0"/>
                </a:moveTo>
                <a:cubicBezTo>
                  <a:pt x="1838" y="631"/>
                  <a:pt x="0" y="2881"/>
                  <a:pt x="0" y="5565"/>
                </a:cubicBezTo>
                <a:lnTo>
                  <a:pt x="0" y="15854"/>
                </a:lnTo>
                <a:cubicBezTo>
                  <a:pt x="0" y="19028"/>
                  <a:pt x="2566" y="21599"/>
                  <a:pt x="5733" y="21599"/>
                </a:cubicBezTo>
                <a:lnTo>
                  <a:pt x="16004" y="21599"/>
                </a:lnTo>
                <a:cubicBezTo>
                  <a:pt x="18745" y="21600"/>
                  <a:pt x="21032" y="19672"/>
                  <a:pt x="21600" y="17097"/>
                </a:cubicBezTo>
                <a:cubicBezTo>
                  <a:pt x="20699" y="13077"/>
                  <a:pt x="18699" y="9258"/>
                  <a:pt x="15589" y="6129"/>
                </a:cubicBezTo>
                <a:cubicBezTo>
                  <a:pt x="12384" y="2905"/>
                  <a:pt x="8450" y="864"/>
                  <a:pt x="4320" y="0"/>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10" name="AutoShape 6"/>
          <p:cNvSpPr/>
          <p:nvPr/>
        </p:nvSpPr>
        <p:spPr bwMode="auto">
          <a:xfrm>
            <a:off x="4306888" y="3920784"/>
            <a:ext cx="1761331" cy="176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550" y="0"/>
                </a:moveTo>
                <a:cubicBezTo>
                  <a:pt x="2888" y="0"/>
                  <a:pt x="655" y="1810"/>
                  <a:pt x="0" y="4265"/>
                </a:cubicBezTo>
                <a:cubicBezTo>
                  <a:pt x="877" y="8372"/>
                  <a:pt x="2900" y="12282"/>
                  <a:pt x="6078" y="15474"/>
                </a:cubicBezTo>
                <a:cubicBezTo>
                  <a:pt x="9283" y="18692"/>
                  <a:pt x="13214" y="20731"/>
                  <a:pt x="17342" y="21600"/>
                </a:cubicBezTo>
                <a:cubicBezTo>
                  <a:pt x="19793" y="20941"/>
                  <a:pt x="21600" y="18710"/>
                  <a:pt x="21600" y="16051"/>
                </a:cubicBezTo>
                <a:lnTo>
                  <a:pt x="21600" y="5750"/>
                </a:lnTo>
                <a:cubicBezTo>
                  <a:pt x="21599" y="2574"/>
                  <a:pt x="19026" y="0"/>
                  <a:pt x="15850" y="0"/>
                </a:cubicBezTo>
                <a:lnTo>
                  <a:pt x="5550" y="0"/>
                </a:ln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11" name="AutoShape 7"/>
          <p:cNvSpPr/>
          <p:nvPr/>
        </p:nvSpPr>
        <p:spPr bwMode="auto">
          <a:xfrm>
            <a:off x="6119813" y="3920784"/>
            <a:ext cx="1765300" cy="1761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600"/>
                </a:cubicBezTo>
                <a:cubicBezTo>
                  <a:pt x="8435" y="20739"/>
                  <a:pt x="12379" y="18697"/>
                  <a:pt x="15591" y="15465"/>
                </a:cubicBezTo>
                <a:cubicBezTo>
                  <a:pt x="18700" y="12337"/>
                  <a:pt x="20698" y="8517"/>
                  <a:pt x="21600" y="4499"/>
                </a:cubicBezTo>
                <a:cubicBezTo>
                  <a:pt x="21030" y="1925"/>
                  <a:pt x="18745" y="0"/>
                  <a:pt x="16006" y="0"/>
                </a:cubicBezTo>
                <a:lnTo>
                  <a:pt x="5734" y="0"/>
                </a:ln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12" name="KSO_Shape"/>
          <p:cNvSpPr/>
          <p:nvPr/>
        </p:nvSpPr>
        <p:spPr bwMode="auto">
          <a:xfrm>
            <a:off x="6469877" y="2846811"/>
            <a:ext cx="803920" cy="472973"/>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FEFFFF"/>
          </a:solidFill>
          <a:ln>
            <a:noFill/>
          </a:ln>
        </p:spPr>
        <p:txBody>
          <a:bodyPr anchor="ctr" anchorCtr="1"/>
          <a:lstStyle/>
          <a:p>
            <a:endParaRPr lang="zh-CN" altLang="en-US">
              <a:ea typeface="宋体" panose="02010600030101010101" pitchFamily="2" charset="-122"/>
            </a:endParaRPr>
          </a:p>
        </p:txBody>
      </p:sp>
      <p:sp>
        <p:nvSpPr>
          <p:cNvPr id="13" name="KSO_Shape"/>
          <p:cNvSpPr/>
          <p:nvPr/>
        </p:nvSpPr>
        <p:spPr>
          <a:xfrm>
            <a:off x="4973294" y="2773374"/>
            <a:ext cx="803920" cy="635097"/>
          </a:xfrm>
          <a:prstGeom prst="wedgeEllipseCallout">
            <a:avLst>
              <a:gd name="adj1" fmla="val -25046"/>
              <a:gd name="adj2" fmla="val 65698"/>
            </a:avLst>
          </a:prstGeom>
          <a:solidFill>
            <a:srgbClr val="FEFFFF"/>
          </a:solidFill>
          <a:ln>
            <a:noFill/>
          </a:ln>
        </p:spPr>
        <p:txBody>
          <a:bodyPr anchor="ctr" anchorCtr="1"/>
          <a:lstStyle/>
          <a:p>
            <a:endParaRPr lang="zh-CN" altLang="en-US" dirty="0">
              <a:solidFill>
                <a:schemeClr val="tx1"/>
              </a:solidFill>
              <a:latin typeface="Calibri" panose="020F0502020204030204" pitchFamily="34" charset="0"/>
              <a:ea typeface="宋体" panose="02010600030101010101" pitchFamily="2" charset="-122"/>
            </a:endParaRPr>
          </a:p>
        </p:txBody>
      </p:sp>
      <p:sp>
        <p:nvSpPr>
          <p:cNvPr id="14" name="KSO_Shape"/>
          <p:cNvSpPr/>
          <p:nvPr/>
        </p:nvSpPr>
        <p:spPr bwMode="auto">
          <a:xfrm flipH="1">
            <a:off x="6578236" y="4298485"/>
            <a:ext cx="695560" cy="637596"/>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rgbClr val="FEFFFF"/>
          </a:solidFill>
          <a:ln>
            <a:noFill/>
          </a:ln>
        </p:spPr>
        <p:txBody>
          <a:bodyPr anchor="ctr" anchorCtr="1"/>
          <a:lstStyle/>
          <a:p>
            <a:endParaRPr lang="zh-CN" altLang="en-US">
              <a:ea typeface="宋体" panose="02010600030101010101" pitchFamily="2" charset="-122"/>
            </a:endParaRPr>
          </a:p>
        </p:txBody>
      </p:sp>
      <p:sp>
        <p:nvSpPr>
          <p:cNvPr id="15" name="KSO_Shape"/>
          <p:cNvSpPr/>
          <p:nvPr/>
        </p:nvSpPr>
        <p:spPr>
          <a:xfrm>
            <a:off x="4973294" y="4223071"/>
            <a:ext cx="803920" cy="609639"/>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FEFFFF"/>
          </a:solidFill>
          <a:ln>
            <a:noFill/>
          </a:ln>
        </p:spPr>
        <p:txBody>
          <a:bodyPr anchor="ctr" anchorCtr="1"/>
          <a:lstStyle/>
          <a:p>
            <a:endParaRPr lang="zh-CN" altLang="en-US">
              <a:solidFill>
                <a:schemeClr val="tx1"/>
              </a:solidFill>
              <a:latin typeface="Calibri" panose="020F0502020204030204" pitchFamily="34" charset="0"/>
              <a:ea typeface="宋体" panose="02010600030101010101" pitchFamily="2" charset="-122"/>
            </a:endParaRPr>
          </a:p>
        </p:txBody>
      </p:sp>
      <p:sp>
        <p:nvSpPr>
          <p:cNvPr id="16" name="矩形 15"/>
          <p:cNvSpPr/>
          <p:nvPr/>
        </p:nvSpPr>
        <p:spPr>
          <a:xfrm>
            <a:off x="883873" y="257223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17" name="圆角矩形 34"/>
          <p:cNvSpPr/>
          <p:nvPr/>
        </p:nvSpPr>
        <p:spPr>
          <a:xfrm>
            <a:off x="1057645" y="179926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18" name="矩形 17"/>
          <p:cNvSpPr/>
          <p:nvPr/>
        </p:nvSpPr>
        <p:spPr>
          <a:xfrm>
            <a:off x="8084500" y="257223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19" name="圆角矩形 36"/>
          <p:cNvSpPr/>
          <p:nvPr/>
        </p:nvSpPr>
        <p:spPr>
          <a:xfrm>
            <a:off x="8258272" y="179926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20" name="矩形 19"/>
          <p:cNvSpPr/>
          <p:nvPr/>
        </p:nvSpPr>
        <p:spPr>
          <a:xfrm>
            <a:off x="883873" y="502456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1" name="圆角矩形 38"/>
          <p:cNvSpPr/>
          <p:nvPr/>
        </p:nvSpPr>
        <p:spPr>
          <a:xfrm>
            <a:off x="1057645" y="425159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22" name="矩形 21"/>
          <p:cNvSpPr/>
          <p:nvPr/>
        </p:nvSpPr>
        <p:spPr>
          <a:xfrm>
            <a:off x="8084500" y="502456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3" name="圆角矩形 40"/>
          <p:cNvSpPr/>
          <p:nvPr/>
        </p:nvSpPr>
        <p:spPr>
          <a:xfrm>
            <a:off x="8258272" y="425159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32" name="Oval 6"/>
          <p:cNvSpPr>
            <a:spLocks noChangeArrowheads="1"/>
          </p:cNvSpPr>
          <p:nvPr/>
        </p:nvSpPr>
        <p:spPr bwMode="auto">
          <a:xfrm>
            <a:off x="926647" y="3221317"/>
            <a:ext cx="661988" cy="666750"/>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34" name="Oval 6"/>
          <p:cNvSpPr>
            <a:spLocks noChangeArrowheads="1"/>
          </p:cNvSpPr>
          <p:nvPr/>
        </p:nvSpPr>
        <p:spPr bwMode="auto">
          <a:xfrm>
            <a:off x="926647" y="4416757"/>
            <a:ext cx="661988" cy="666750"/>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36" name="Oval 6"/>
          <p:cNvSpPr>
            <a:spLocks noChangeArrowheads="1"/>
          </p:cNvSpPr>
          <p:nvPr/>
        </p:nvSpPr>
        <p:spPr bwMode="auto">
          <a:xfrm>
            <a:off x="926647" y="5612197"/>
            <a:ext cx="661988" cy="666750"/>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40" name="KSO_Shape"/>
          <p:cNvSpPr/>
          <p:nvPr/>
        </p:nvSpPr>
        <p:spPr bwMode="auto">
          <a:xfrm>
            <a:off x="1071677" y="5806409"/>
            <a:ext cx="371929" cy="2783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dirty="0">
              <a:solidFill>
                <a:srgbClr val="FFFFFF"/>
              </a:solidFill>
              <a:ea typeface="宋体" panose="02010600030101010101" pitchFamily="2" charset="-122"/>
            </a:endParaRPr>
          </a:p>
        </p:txBody>
      </p:sp>
      <p:sp>
        <p:nvSpPr>
          <p:cNvPr id="42" name="Text Box 8"/>
          <p:cNvSpPr txBox="1">
            <a:spLocks noChangeArrowheads="1"/>
          </p:cNvSpPr>
          <p:nvPr/>
        </p:nvSpPr>
        <p:spPr bwMode="auto">
          <a:xfrm>
            <a:off x="1712334" y="3277693"/>
            <a:ext cx="4315631" cy="553998"/>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43" name="Text Box 8"/>
          <p:cNvSpPr txBox="1">
            <a:spLocks noChangeArrowheads="1"/>
          </p:cNvSpPr>
          <p:nvPr/>
        </p:nvSpPr>
        <p:spPr bwMode="auto">
          <a:xfrm>
            <a:off x="1712334" y="4473133"/>
            <a:ext cx="4315631" cy="553998"/>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44" name="Text Box 8"/>
          <p:cNvSpPr txBox="1">
            <a:spLocks noChangeArrowheads="1"/>
          </p:cNvSpPr>
          <p:nvPr/>
        </p:nvSpPr>
        <p:spPr bwMode="auto">
          <a:xfrm>
            <a:off x="1712334" y="5668573"/>
            <a:ext cx="4315631" cy="553998"/>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19" name="KSO_Shape"/>
          <p:cNvSpPr/>
          <p:nvPr/>
        </p:nvSpPr>
        <p:spPr>
          <a:xfrm>
            <a:off x="1071677" y="3437224"/>
            <a:ext cx="371929" cy="234935"/>
          </a:xfrm>
          <a:custGeom>
            <a:avLst/>
            <a:gdLst/>
            <a:ahLst/>
            <a:cxnLst/>
            <a:rect l="l" t="t" r="r" b="b"/>
            <a:pathLst>
              <a:path w="683211" h="432048">
                <a:moveTo>
                  <a:pt x="512137" y="280189"/>
                </a:moveTo>
                <a:cubicBezTo>
                  <a:pt x="588167" y="280189"/>
                  <a:pt x="653655" y="340557"/>
                  <a:pt x="683040" y="427518"/>
                </a:cubicBezTo>
                <a:lnTo>
                  <a:pt x="683211" y="432048"/>
                </a:lnTo>
                <a:lnTo>
                  <a:pt x="518050" y="432048"/>
                </a:lnTo>
                <a:lnTo>
                  <a:pt x="517720" y="423301"/>
                </a:lnTo>
                <a:cubicBezTo>
                  <a:pt x="501526" y="375376"/>
                  <a:pt x="479652" y="331635"/>
                  <a:pt x="452572" y="294062"/>
                </a:cubicBezTo>
                <a:cubicBezTo>
                  <a:pt x="471023" y="284776"/>
                  <a:pt x="491179" y="280189"/>
                  <a:pt x="512137" y="280189"/>
                </a:cubicBezTo>
                <a:close/>
                <a:moveTo>
                  <a:pt x="242652" y="216651"/>
                </a:moveTo>
                <a:cubicBezTo>
                  <a:pt x="350494" y="216651"/>
                  <a:pt x="443383" y="302276"/>
                  <a:pt x="485063" y="425622"/>
                </a:cubicBezTo>
                <a:lnTo>
                  <a:pt x="485305" y="432048"/>
                </a:lnTo>
                <a:lnTo>
                  <a:pt x="0" y="432048"/>
                </a:lnTo>
                <a:lnTo>
                  <a:pt x="242" y="425623"/>
                </a:lnTo>
                <a:cubicBezTo>
                  <a:pt x="41922" y="302276"/>
                  <a:pt x="134811" y="216651"/>
                  <a:pt x="242652" y="216651"/>
                </a:cubicBezTo>
                <a:close/>
                <a:moveTo>
                  <a:pt x="512137" y="127447"/>
                </a:moveTo>
                <a:cubicBezTo>
                  <a:pt x="549644" y="127447"/>
                  <a:pt x="580050" y="157437"/>
                  <a:pt x="580050" y="194431"/>
                </a:cubicBezTo>
                <a:cubicBezTo>
                  <a:pt x="580050" y="231425"/>
                  <a:pt x="549644" y="261414"/>
                  <a:pt x="512137" y="261414"/>
                </a:cubicBezTo>
                <a:cubicBezTo>
                  <a:pt x="474630" y="261414"/>
                  <a:pt x="444224" y="231425"/>
                  <a:pt x="444224" y="194431"/>
                </a:cubicBezTo>
                <a:cubicBezTo>
                  <a:pt x="444224" y="157437"/>
                  <a:pt x="474630" y="127447"/>
                  <a:pt x="512137" y="127447"/>
                </a:cubicBezTo>
                <a:close/>
                <a:moveTo>
                  <a:pt x="242652" y="0"/>
                </a:moveTo>
                <a:cubicBezTo>
                  <a:pt x="295853" y="0"/>
                  <a:pt x="338980" y="42537"/>
                  <a:pt x="338980" y="95010"/>
                </a:cubicBezTo>
                <a:cubicBezTo>
                  <a:pt x="338980" y="147482"/>
                  <a:pt x="295853" y="190020"/>
                  <a:pt x="242652" y="190020"/>
                </a:cubicBezTo>
                <a:cubicBezTo>
                  <a:pt x="189452" y="190020"/>
                  <a:pt x="146324" y="147482"/>
                  <a:pt x="146324" y="95010"/>
                </a:cubicBezTo>
                <a:cubicBezTo>
                  <a:pt x="146324" y="42537"/>
                  <a:pt x="189452" y="0"/>
                  <a:pt x="242652"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latin typeface="Calibri" panose="020F0502020204030204" pitchFamily="34" charset="0"/>
              <a:ea typeface="宋体" panose="02010600030101010101" pitchFamily="2" charset="-122"/>
            </a:endParaRPr>
          </a:p>
        </p:txBody>
      </p:sp>
      <p:sp>
        <p:nvSpPr>
          <p:cNvPr id="20" name="KSO_Shape"/>
          <p:cNvSpPr/>
          <p:nvPr/>
        </p:nvSpPr>
        <p:spPr bwMode="auto">
          <a:xfrm>
            <a:off x="1136206" y="4615543"/>
            <a:ext cx="299308" cy="226476"/>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4" name="Rectangle 8"/>
          <p:cNvSpPr>
            <a:spLocks noChangeArrowheads="1"/>
          </p:cNvSpPr>
          <p:nvPr/>
        </p:nvSpPr>
        <p:spPr bwMode="auto">
          <a:xfrm>
            <a:off x="835703" y="1985698"/>
            <a:ext cx="5192261" cy="572728"/>
          </a:xfrm>
          <a:prstGeom prst="roundRect">
            <a:avLst>
              <a:gd name="adj" fmla="val 50000"/>
            </a:avLst>
          </a:prstGeom>
          <a:solidFill>
            <a:schemeClr val="accent1"/>
          </a:solidFill>
          <a:ln>
            <a:noFill/>
          </a:ln>
        </p:spPr>
        <p:txBody>
          <a:bodyPr wrap="square" lIns="0" tIns="0" rIns="0" bIns="0">
            <a:spAutoFit/>
          </a:bodyPr>
          <a:lstStyle/>
          <a:p>
            <a:pPr algn="ctr">
              <a:lnSpc>
                <a:spcPct val="150000"/>
              </a:lnSpc>
            </a:pPr>
            <a:r>
              <a:rPr lang="zh-CN" altLang="en-US" sz="2000" dirty="0">
                <a:solidFill>
                  <a:srgbClr val="FFFFFF"/>
                </a:solidFill>
                <a:latin typeface="+mj-ea"/>
                <a:ea typeface="+mj-ea"/>
              </a:rPr>
              <a:t>请输入文本请输入文本请输入文本</a:t>
            </a:r>
            <a:endParaRPr lang="en-US" altLang="zh-CN" sz="2000" dirty="0">
              <a:solidFill>
                <a:srgbClr val="FFFFFF"/>
              </a:solidFill>
              <a:latin typeface="+mj-ea"/>
              <a:ea typeface="+mj-ea"/>
            </a:endParaRPr>
          </a:p>
        </p:txBody>
      </p:sp>
      <p:sp>
        <p:nvSpPr>
          <p:cNvPr id="15" name="椭圆 14"/>
          <p:cNvSpPr/>
          <p:nvPr/>
        </p:nvSpPr>
        <p:spPr>
          <a:xfrm>
            <a:off x="7370917" y="1928592"/>
            <a:ext cx="2288847" cy="2288847"/>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accent1"/>
                </a:solidFill>
              </a:rPr>
              <a:t>文本</a:t>
            </a:r>
            <a:endParaRPr lang="zh-CN" altLang="en-US" sz="3200" dirty="0">
              <a:solidFill>
                <a:schemeClr val="accent1"/>
              </a:solidFill>
            </a:endParaRPr>
          </a:p>
        </p:txBody>
      </p:sp>
      <p:sp>
        <p:nvSpPr>
          <p:cNvPr id="16" name="椭圆 15"/>
          <p:cNvSpPr/>
          <p:nvPr/>
        </p:nvSpPr>
        <p:spPr>
          <a:xfrm>
            <a:off x="7477041" y="3933724"/>
            <a:ext cx="2288847" cy="2288847"/>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accent1"/>
                </a:solidFill>
              </a:rPr>
              <a:t>文本</a:t>
            </a:r>
            <a:endParaRPr lang="zh-CN" altLang="en-US" sz="3200" dirty="0">
              <a:solidFill>
                <a:schemeClr val="accent1"/>
              </a:solidFill>
            </a:endParaRPr>
          </a:p>
        </p:txBody>
      </p:sp>
      <p:sp>
        <p:nvSpPr>
          <p:cNvPr id="17" name="椭圆 16"/>
          <p:cNvSpPr/>
          <p:nvPr/>
        </p:nvSpPr>
        <p:spPr>
          <a:xfrm>
            <a:off x="9103222" y="2789300"/>
            <a:ext cx="2288847" cy="2288847"/>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accent1"/>
                </a:solidFill>
              </a:rPr>
              <a:t>文本</a:t>
            </a:r>
            <a:endParaRPr lang="zh-CN" altLang="en-US" sz="3200" dirty="0">
              <a:solidFill>
                <a:schemeClr val="accent1"/>
              </a:solidFill>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请输入第二章的大标题</a:t>
            </a:r>
            <a:endParaRPr lang="zh-CN" altLang="en-US" dirty="0"/>
          </a:p>
        </p:txBody>
      </p:sp>
      <p:sp>
        <p:nvSpPr>
          <p:cNvPr id="9219" name="文本占位符 2"/>
          <p:cNvSpPr>
            <a:spLocks noGrp="1"/>
          </p:cNvSpPr>
          <p:nvPr>
            <p:ph type="body" idx="1"/>
          </p:nvPr>
        </p:nvSpPr>
        <p:spPr/>
        <p:txBody>
          <a:bodyPr/>
          <a:lstStyle/>
          <a:p>
            <a:r>
              <a:rPr lang="zh-CN" altLang="en-US"/>
              <a:t>请输入第二章的小标题</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5" name="矩形 14"/>
          <p:cNvSpPr/>
          <p:nvPr/>
        </p:nvSpPr>
        <p:spPr>
          <a:xfrm>
            <a:off x="969995" y="3337616"/>
            <a:ext cx="4932789" cy="2224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
        <p:nvSpPr>
          <p:cNvPr id="18" name="圆角矩形 18"/>
          <p:cNvSpPr/>
          <p:nvPr/>
        </p:nvSpPr>
        <p:spPr>
          <a:xfrm>
            <a:off x="1143768" y="2390473"/>
            <a:ext cx="4585243" cy="72000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rgbClr val="FEFFFF"/>
                </a:solidFill>
                <a:latin typeface="幼圆" panose="02010509060101010101" pitchFamily="49" charset="-122"/>
                <a:ea typeface="幼圆" panose="02010509060101010101" pitchFamily="49" charset="-122"/>
              </a:rPr>
              <a:t>请输入文本请输入文本请输入文本</a:t>
            </a:r>
            <a:endParaRPr lang="zh-CN" altLang="zh-CN" sz="2000" dirty="0">
              <a:solidFill>
                <a:srgbClr val="FEFFFF"/>
              </a:solidFill>
              <a:latin typeface="幼圆" panose="02010509060101010101" pitchFamily="49" charset="-122"/>
              <a:ea typeface="幼圆" panose="02010509060101010101" pitchFamily="49" charset="-122"/>
            </a:endParaRPr>
          </a:p>
        </p:txBody>
      </p:sp>
      <p:sp>
        <p:nvSpPr>
          <p:cNvPr id="20" name="Rectangle 59"/>
          <p:cNvSpPr>
            <a:spLocks noChangeArrowheads="1"/>
          </p:cNvSpPr>
          <p:nvPr/>
        </p:nvSpPr>
        <p:spPr bwMode="auto">
          <a:xfrm>
            <a:off x="7333416" y="5026801"/>
            <a:ext cx="3895135" cy="176203"/>
          </a:xfrm>
          <a:prstGeom prst="rect">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ndParaRPr>
          </a:p>
        </p:txBody>
      </p:sp>
      <p:sp>
        <p:nvSpPr>
          <p:cNvPr id="21" name="Rectangle 60"/>
          <p:cNvSpPr>
            <a:spLocks noChangeArrowheads="1"/>
          </p:cNvSpPr>
          <p:nvPr/>
        </p:nvSpPr>
        <p:spPr bwMode="auto">
          <a:xfrm>
            <a:off x="7335375" y="1695187"/>
            <a:ext cx="830663" cy="3284858"/>
          </a:xfrm>
          <a:prstGeom prst="rect">
            <a:avLst/>
          </a:prstGeom>
          <a:solidFill>
            <a:schemeClr val="accent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rgbClr val="FEFFFF"/>
                </a:solidFill>
                <a:latin typeface="+mn-ea"/>
                <a:ea typeface="+mn-ea"/>
              </a:rPr>
              <a:t>97%</a:t>
            </a:r>
            <a:endParaRPr lang="zh-CN" altLang="en-US" sz="1800" dirty="0">
              <a:solidFill>
                <a:srgbClr val="FEFFFF"/>
              </a:solidFill>
              <a:latin typeface="+mn-ea"/>
              <a:ea typeface="+mn-ea"/>
            </a:endParaRPr>
          </a:p>
        </p:txBody>
      </p:sp>
      <p:sp>
        <p:nvSpPr>
          <p:cNvPr id="22" name="TextBox 82"/>
          <p:cNvSpPr txBox="1"/>
          <p:nvPr/>
        </p:nvSpPr>
        <p:spPr>
          <a:xfrm>
            <a:off x="7327322"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23" name="Rectangle 61"/>
          <p:cNvSpPr>
            <a:spLocks noChangeArrowheads="1"/>
          </p:cNvSpPr>
          <p:nvPr/>
        </p:nvSpPr>
        <p:spPr bwMode="auto">
          <a:xfrm>
            <a:off x="8342975" y="3432007"/>
            <a:ext cx="830663" cy="1548039"/>
          </a:xfrm>
          <a:prstGeom prst="rect">
            <a:avLst/>
          </a:prstGeom>
          <a:solidFill>
            <a:schemeClr val="accent1"/>
          </a:solidFill>
          <a:ln>
            <a:noFill/>
          </a:ln>
        </p:spPr>
        <p:txBody>
          <a:bodyPr/>
          <a:lstStyle/>
          <a:p>
            <a:pPr algn="ctr" eaLnBrk="1" hangingPunct="1"/>
            <a:r>
              <a:rPr lang="en-US" altLang="zh-CN" sz="1800" dirty="0">
                <a:solidFill>
                  <a:srgbClr val="FEFFFF"/>
                </a:solidFill>
                <a:latin typeface="+mn-ea"/>
                <a:ea typeface="+mn-ea"/>
              </a:rPr>
              <a:t>50%</a:t>
            </a:r>
            <a:endParaRPr lang="zh-CN" altLang="en-US" sz="1800" dirty="0">
              <a:solidFill>
                <a:srgbClr val="FEFFFF"/>
              </a:solidFill>
              <a:latin typeface="+mn-ea"/>
              <a:ea typeface="+mn-ea"/>
            </a:endParaRPr>
          </a:p>
        </p:txBody>
      </p:sp>
      <p:sp>
        <p:nvSpPr>
          <p:cNvPr id="24" name="TextBox 84"/>
          <p:cNvSpPr txBox="1"/>
          <p:nvPr/>
        </p:nvSpPr>
        <p:spPr>
          <a:xfrm>
            <a:off x="8334922"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25" name="Rectangle 62"/>
          <p:cNvSpPr>
            <a:spLocks noChangeArrowheads="1"/>
          </p:cNvSpPr>
          <p:nvPr/>
        </p:nvSpPr>
        <p:spPr bwMode="auto">
          <a:xfrm>
            <a:off x="9342523" y="2714620"/>
            <a:ext cx="855826" cy="2265422"/>
          </a:xfrm>
          <a:prstGeom prst="rect">
            <a:avLst/>
          </a:prstGeom>
          <a:solidFill>
            <a:schemeClr val="accent1"/>
          </a:solidFill>
          <a:ln>
            <a:noFill/>
          </a:ln>
        </p:spPr>
        <p:txBody>
          <a:bodyPr/>
          <a:lstStyle/>
          <a:p>
            <a:pPr algn="ctr" eaLnBrk="1" hangingPunct="1"/>
            <a:r>
              <a:rPr lang="en-US" altLang="zh-CN" sz="1800" dirty="0">
                <a:solidFill>
                  <a:srgbClr val="FEFFFF"/>
                </a:solidFill>
                <a:latin typeface="+mn-ea"/>
                <a:ea typeface="+mn-ea"/>
              </a:rPr>
              <a:t>78%</a:t>
            </a:r>
            <a:endParaRPr lang="zh-CN" altLang="en-US" sz="1800" dirty="0">
              <a:solidFill>
                <a:srgbClr val="FEFFFF"/>
              </a:solidFill>
              <a:latin typeface="+mn-ea"/>
              <a:ea typeface="+mn-ea"/>
            </a:endParaRPr>
          </a:p>
        </p:txBody>
      </p:sp>
      <p:sp>
        <p:nvSpPr>
          <p:cNvPr id="27" name="TextBox 86"/>
          <p:cNvSpPr txBox="1"/>
          <p:nvPr/>
        </p:nvSpPr>
        <p:spPr>
          <a:xfrm>
            <a:off x="9347052"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35" name="Rectangle 63"/>
          <p:cNvSpPr>
            <a:spLocks noChangeArrowheads="1"/>
          </p:cNvSpPr>
          <p:nvPr/>
        </p:nvSpPr>
        <p:spPr bwMode="auto">
          <a:xfrm>
            <a:off x="10359180" y="3676025"/>
            <a:ext cx="855826" cy="1304021"/>
          </a:xfrm>
          <a:prstGeom prst="rect">
            <a:avLst/>
          </a:prstGeom>
          <a:solidFill>
            <a:schemeClr val="accent1"/>
          </a:solidFill>
          <a:ln>
            <a:noFill/>
          </a:ln>
        </p:spPr>
        <p:txBody>
          <a:bodyPr/>
          <a:lstStyle/>
          <a:p>
            <a:pPr algn="ctr" eaLnBrk="1" hangingPunct="1"/>
            <a:r>
              <a:rPr lang="en-US" altLang="zh-CN" sz="1800" dirty="0">
                <a:solidFill>
                  <a:srgbClr val="FEFFFF"/>
                </a:solidFill>
                <a:latin typeface="+mn-ea"/>
                <a:ea typeface="+mn-ea"/>
              </a:rPr>
              <a:t>43%</a:t>
            </a:r>
            <a:endParaRPr lang="zh-CN" altLang="en-US" sz="1800" dirty="0">
              <a:solidFill>
                <a:srgbClr val="FEFFFF"/>
              </a:solidFill>
              <a:latin typeface="+mn-ea"/>
              <a:ea typeface="+mn-ea"/>
            </a:endParaRPr>
          </a:p>
        </p:txBody>
      </p:sp>
      <p:sp>
        <p:nvSpPr>
          <p:cNvPr id="36" name="TextBox 88"/>
          <p:cNvSpPr txBox="1"/>
          <p:nvPr/>
        </p:nvSpPr>
        <p:spPr>
          <a:xfrm>
            <a:off x="10363709"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4" name="Rectangle 32"/>
          <p:cNvSpPr>
            <a:spLocks noChangeArrowheads="1"/>
          </p:cNvSpPr>
          <p:nvPr/>
        </p:nvSpPr>
        <p:spPr bwMode="auto">
          <a:xfrm>
            <a:off x="903862" y="1620580"/>
            <a:ext cx="2692122" cy="2895463"/>
          </a:xfrm>
          <a:prstGeom prst="rect">
            <a:avLst/>
          </a:prstGeom>
          <a:solidFill>
            <a:schemeClr val="accent1"/>
          </a:solidFill>
          <a:ln>
            <a:noFill/>
          </a:ln>
        </p:spPr>
        <p:txBody>
          <a:bodyPr/>
          <a:lstStyle/>
          <a:p>
            <a:pPr>
              <a:defRPr/>
            </a:pPr>
            <a:endParaRPr lang="zh-CN" altLang="en-US"/>
          </a:p>
        </p:txBody>
      </p:sp>
      <p:sp>
        <p:nvSpPr>
          <p:cNvPr id="15" name="Rectangle 33"/>
          <p:cNvSpPr>
            <a:spLocks noChangeArrowheads="1"/>
          </p:cNvSpPr>
          <p:nvPr/>
        </p:nvSpPr>
        <p:spPr bwMode="auto">
          <a:xfrm>
            <a:off x="904210" y="4600319"/>
            <a:ext cx="2692400" cy="16652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p>
            <a:pPr algn="ctr"/>
            <a:r>
              <a:rPr lang="zh-CN" altLang="en-US" dirty="0">
                <a:solidFill>
                  <a:srgbClr val="FFFFFF"/>
                </a:solidFill>
                <a:latin typeface="+mn-ea"/>
                <a:ea typeface="+mn-ea"/>
              </a:rPr>
              <a:t>请输入文本</a:t>
            </a:r>
            <a:endParaRPr lang="zh-CN" altLang="en-US" dirty="0">
              <a:solidFill>
                <a:srgbClr val="FFFFFF"/>
              </a:solidFill>
              <a:latin typeface="+mn-ea"/>
              <a:ea typeface="+mn-ea"/>
            </a:endParaRPr>
          </a:p>
        </p:txBody>
      </p:sp>
      <p:sp>
        <p:nvSpPr>
          <p:cNvPr id="16" name="Rectangle 34"/>
          <p:cNvSpPr>
            <a:spLocks noChangeArrowheads="1"/>
          </p:cNvSpPr>
          <p:nvPr/>
        </p:nvSpPr>
        <p:spPr bwMode="auto">
          <a:xfrm>
            <a:off x="3679160" y="1620581"/>
            <a:ext cx="2651125" cy="1681163"/>
          </a:xfrm>
          <a:prstGeom prst="rect">
            <a:avLst/>
          </a:prstGeom>
          <a:solidFill>
            <a:schemeClr val="accent1"/>
          </a:solidFill>
          <a:ln>
            <a:noFill/>
          </a:ln>
        </p:spPr>
        <p:txBody>
          <a:bodyPr anchor="b"/>
          <a:lstStyle/>
          <a:p>
            <a:pPr algn="ctr"/>
            <a:r>
              <a:rPr lang="zh-CN" altLang="en-US" dirty="0">
                <a:solidFill>
                  <a:srgbClr val="FFFFFF"/>
                </a:solidFill>
                <a:latin typeface="+mn-ea"/>
                <a:ea typeface="+mn-ea"/>
              </a:rPr>
              <a:t>请输入文本</a:t>
            </a:r>
            <a:endParaRPr lang="zh-CN" altLang="en-US" dirty="0">
              <a:solidFill>
                <a:srgbClr val="FFFFFF"/>
              </a:solidFill>
              <a:latin typeface="+mn-ea"/>
              <a:ea typeface="+mn-ea"/>
            </a:endParaRPr>
          </a:p>
        </p:txBody>
      </p:sp>
      <p:sp>
        <p:nvSpPr>
          <p:cNvPr id="17" name="Rectangle 35"/>
          <p:cNvSpPr>
            <a:spLocks noChangeArrowheads="1"/>
          </p:cNvSpPr>
          <p:nvPr/>
        </p:nvSpPr>
        <p:spPr bwMode="auto">
          <a:xfrm>
            <a:off x="3678591" y="3393442"/>
            <a:ext cx="2651879" cy="2872163"/>
          </a:xfrm>
          <a:prstGeom prst="rect">
            <a:avLst/>
          </a:prstGeom>
          <a:solidFill>
            <a:schemeClr val="accent1"/>
          </a:solidFill>
          <a:ln>
            <a:noFill/>
          </a:ln>
        </p:spPr>
        <p:txBody>
          <a:bodyPr/>
          <a:lstStyle/>
          <a:p>
            <a:pPr>
              <a:defRPr/>
            </a:pPr>
            <a:endParaRPr lang="zh-CN" altLang="en-US"/>
          </a:p>
        </p:txBody>
      </p:sp>
      <p:sp>
        <p:nvSpPr>
          <p:cNvPr id="23" name="Rectangle 37"/>
          <p:cNvSpPr>
            <a:spLocks noChangeArrowheads="1"/>
          </p:cNvSpPr>
          <p:nvPr/>
        </p:nvSpPr>
        <p:spPr bwMode="auto">
          <a:xfrm>
            <a:off x="1606449" y="4600319"/>
            <a:ext cx="12879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defRPr/>
            </a:pPr>
            <a:r>
              <a:rPr lang="en-US" altLang="zh-CN" sz="5400" b="1" dirty="0">
                <a:solidFill>
                  <a:srgbClr val="FFFFFF"/>
                </a:solidFill>
                <a:latin typeface="+mn-lt"/>
              </a:rPr>
              <a:t>02</a:t>
            </a:r>
            <a:endParaRPr lang="zh-CN" altLang="en-US" sz="1600" dirty="0">
              <a:solidFill>
                <a:srgbClr val="FFFFFF"/>
              </a:solidFill>
              <a:latin typeface="+mn-lt"/>
            </a:endParaRPr>
          </a:p>
        </p:txBody>
      </p:sp>
      <p:sp>
        <p:nvSpPr>
          <p:cNvPr id="31" name="Rectangle 37"/>
          <p:cNvSpPr>
            <a:spLocks noChangeArrowheads="1"/>
          </p:cNvSpPr>
          <p:nvPr/>
        </p:nvSpPr>
        <p:spPr bwMode="auto">
          <a:xfrm>
            <a:off x="4360761" y="1620581"/>
            <a:ext cx="12879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defRPr/>
            </a:pPr>
            <a:r>
              <a:rPr lang="en-US" altLang="zh-CN" sz="5400" b="1" dirty="0">
                <a:solidFill>
                  <a:srgbClr val="FFFFFF"/>
                </a:solidFill>
                <a:latin typeface="+mn-lt"/>
              </a:rPr>
              <a:t>01</a:t>
            </a:r>
            <a:endParaRPr lang="zh-CN" altLang="en-US" sz="1600" dirty="0">
              <a:solidFill>
                <a:srgbClr val="FFFFFF"/>
              </a:solidFill>
              <a:latin typeface="+mn-lt"/>
            </a:endParaRPr>
          </a:p>
        </p:txBody>
      </p:sp>
      <p:sp>
        <p:nvSpPr>
          <p:cNvPr id="32" name="KSO_Shape"/>
          <p:cNvSpPr/>
          <p:nvPr/>
        </p:nvSpPr>
        <p:spPr>
          <a:xfrm>
            <a:off x="1297423" y="2419024"/>
            <a:ext cx="1905000" cy="1298575"/>
          </a:xfrm>
          <a:custGeom>
            <a:avLst/>
            <a:gdLst/>
            <a:ahLst/>
            <a:cxnLst/>
            <a:rect l="l" t="t" r="r" b="b"/>
            <a:pathLst>
              <a:path w="1690322" h="1152128">
                <a:moveTo>
                  <a:pt x="826556" y="1149986"/>
                </a:moveTo>
                <a:lnTo>
                  <a:pt x="889752" y="1149986"/>
                </a:lnTo>
                <a:cubicBezTo>
                  <a:pt x="889500" y="1150690"/>
                  <a:pt x="889449" y="1151409"/>
                  <a:pt x="889399" y="1152128"/>
                </a:cubicBezTo>
                <a:lnTo>
                  <a:pt x="826226" y="1152128"/>
                </a:lnTo>
                <a:close/>
                <a:moveTo>
                  <a:pt x="1243612" y="747450"/>
                </a:moveTo>
                <a:cubicBezTo>
                  <a:pt x="1477312" y="740021"/>
                  <a:pt x="1674794" y="919019"/>
                  <a:pt x="1690322" y="1152128"/>
                </a:cubicBezTo>
                <a:lnTo>
                  <a:pt x="1626622" y="1152128"/>
                </a:lnTo>
                <a:cubicBezTo>
                  <a:pt x="1611628" y="955005"/>
                  <a:pt x="1443876" y="804288"/>
                  <a:pt x="1245620" y="810590"/>
                </a:cubicBezTo>
                <a:cubicBezTo>
                  <a:pt x="1189595" y="812371"/>
                  <a:pt x="1136798" y="826511"/>
                  <a:pt x="1090488" y="851592"/>
                </a:cubicBezTo>
                <a:cubicBezTo>
                  <a:pt x="1079087" y="833319"/>
                  <a:pt x="1065672" y="816545"/>
                  <a:pt x="1049512" y="802255"/>
                </a:cubicBezTo>
                <a:cubicBezTo>
                  <a:pt x="1106685" y="768739"/>
                  <a:pt x="1172955" y="749696"/>
                  <a:pt x="1243612" y="747450"/>
                </a:cubicBezTo>
                <a:close/>
                <a:moveTo>
                  <a:pt x="562417" y="606836"/>
                </a:moveTo>
                <a:cubicBezTo>
                  <a:pt x="877321" y="596825"/>
                  <a:pt x="1143423" y="838020"/>
                  <a:pt x="1164346" y="1152128"/>
                </a:cubicBezTo>
                <a:lnTo>
                  <a:pt x="1078512" y="1152128"/>
                </a:lnTo>
                <a:cubicBezTo>
                  <a:pt x="1058307" y="886510"/>
                  <a:pt x="832267" y="683424"/>
                  <a:pt x="565122" y="691915"/>
                </a:cubicBezTo>
                <a:cubicBezTo>
                  <a:pt x="308709" y="700066"/>
                  <a:pt x="102467" y="900340"/>
                  <a:pt x="85124" y="1152128"/>
                </a:cubicBezTo>
                <a:lnTo>
                  <a:pt x="0" y="1152128"/>
                </a:lnTo>
                <a:cubicBezTo>
                  <a:pt x="17286" y="854342"/>
                  <a:pt x="260044" y="616447"/>
                  <a:pt x="562417" y="606836"/>
                </a:cubicBezTo>
                <a:close/>
                <a:moveTo>
                  <a:pt x="1257403" y="357877"/>
                </a:moveTo>
                <a:cubicBezTo>
                  <a:pt x="1175548" y="357877"/>
                  <a:pt x="1109192" y="424234"/>
                  <a:pt x="1109192" y="506089"/>
                </a:cubicBezTo>
                <a:cubicBezTo>
                  <a:pt x="1109192" y="587944"/>
                  <a:pt x="1175548" y="654300"/>
                  <a:pt x="1257403" y="654300"/>
                </a:cubicBezTo>
                <a:cubicBezTo>
                  <a:pt x="1339258" y="654300"/>
                  <a:pt x="1405614" y="587944"/>
                  <a:pt x="1405614" y="506089"/>
                </a:cubicBezTo>
                <a:cubicBezTo>
                  <a:pt x="1405614" y="424234"/>
                  <a:pt x="1339258" y="357877"/>
                  <a:pt x="1257403" y="357877"/>
                </a:cubicBezTo>
                <a:close/>
                <a:moveTo>
                  <a:pt x="1257403" y="297099"/>
                </a:moveTo>
                <a:cubicBezTo>
                  <a:pt x="1372825" y="297099"/>
                  <a:pt x="1466393" y="390667"/>
                  <a:pt x="1466393" y="506089"/>
                </a:cubicBezTo>
                <a:cubicBezTo>
                  <a:pt x="1466393" y="621511"/>
                  <a:pt x="1372825" y="715079"/>
                  <a:pt x="1257403" y="715079"/>
                </a:cubicBezTo>
                <a:cubicBezTo>
                  <a:pt x="1141981" y="715079"/>
                  <a:pt x="1048414" y="621511"/>
                  <a:pt x="1048414" y="506089"/>
                </a:cubicBezTo>
                <a:cubicBezTo>
                  <a:pt x="1048414" y="390667"/>
                  <a:pt x="1141981" y="297099"/>
                  <a:pt x="1257403" y="297099"/>
                </a:cubicBezTo>
                <a:close/>
                <a:moveTo>
                  <a:pt x="580999" y="81897"/>
                </a:moveTo>
                <a:cubicBezTo>
                  <a:pt x="470702" y="81897"/>
                  <a:pt x="381289" y="171311"/>
                  <a:pt x="381289" y="281608"/>
                </a:cubicBezTo>
                <a:cubicBezTo>
                  <a:pt x="381289" y="391906"/>
                  <a:pt x="470702" y="481318"/>
                  <a:pt x="580999" y="481318"/>
                </a:cubicBezTo>
                <a:cubicBezTo>
                  <a:pt x="691297" y="481318"/>
                  <a:pt x="780710" y="391906"/>
                  <a:pt x="780710" y="281608"/>
                </a:cubicBezTo>
                <a:cubicBezTo>
                  <a:pt x="780710" y="171311"/>
                  <a:pt x="691297" y="81897"/>
                  <a:pt x="580999" y="81897"/>
                </a:cubicBezTo>
                <a:close/>
                <a:moveTo>
                  <a:pt x="580999" y="0"/>
                </a:moveTo>
                <a:cubicBezTo>
                  <a:pt x="736527" y="0"/>
                  <a:pt x="862607" y="126080"/>
                  <a:pt x="862607" y="281608"/>
                </a:cubicBezTo>
                <a:cubicBezTo>
                  <a:pt x="862607" y="437136"/>
                  <a:pt x="736527" y="563216"/>
                  <a:pt x="580999" y="563216"/>
                </a:cubicBezTo>
                <a:cubicBezTo>
                  <a:pt x="425471" y="563216"/>
                  <a:pt x="299392" y="437136"/>
                  <a:pt x="299392" y="281608"/>
                </a:cubicBezTo>
                <a:cubicBezTo>
                  <a:pt x="299392" y="126080"/>
                  <a:pt x="425471" y="0"/>
                  <a:pt x="580999" y="0"/>
                </a:cubicBez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5" name="KSO_Shape"/>
          <p:cNvSpPr>
            <a:spLocks noChangeArrowheads="1"/>
          </p:cNvSpPr>
          <p:nvPr/>
        </p:nvSpPr>
        <p:spPr bwMode="auto">
          <a:xfrm>
            <a:off x="4114625" y="3896850"/>
            <a:ext cx="1779810" cy="1865347"/>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solidFill>
                <a:srgbClr val="FFFFFF"/>
              </a:solidFill>
              <a:latin typeface="+mn-lt"/>
              <a:ea typeface="+mn-ea"/>
            </a:endParaRPr>
          </a:p>
        </p:txBody>
      </p:sp>
      <p:sp>
        <p:nvSpPr>
          <p:cNvPr id="36" name="矩形 35"/>
          <p:cNvSpPr/>
          <p:nvPr/>
        </p:nvSpPr>
        <p:spPr>
          <a:xfrm>
            <a:off x="6702564" y="1620580"/>
            <a:ext cx="5344761" cy="4645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r>
              <a:rPr lang="zh-CN" altLang="en-US"/>
              <a:t>请在此输入您的大标题</a:t>
            </a:r>
            <a:endParaRPr lang="en-US" altLang="zh-CN" dirty="0"/>
          </a:p>
        </p:txBody>
      </p:sp>
      <p:sp>
        <p:nvSpPr>
          <p:cNvPr id="71" name="矩形 70"/>
          <p:cNvSpPr/>
          <p:nvPr/>
        </p:nvSpPr>
        <p:spPr>
          <a:xfrm>
            <a:off x="5710293" y="1880282"/>
            <a:ext cx="5834917" cy="42453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en-US" altLang="zh-CN" sz="2000" dirty="0">
              <a:solidFill>
                <a:schemeClr val="tx1"/>
              </a:solidFill>
              <a:latin typeface="+mn-ea"/>
            </a:endParaRPr>
          </a:p>
          <a:p>
            <a:pPr marL="457200" indent="-457200">
              <a:lnSpc>
                <a:spcPct val="150000"/>
              </a:lnSpc>
              <a:buFont typeface="+mj-lt"/>
              <a:buAutoNum type="alphaUcPeriod"/>
            </a:pPr>
            <a:r>
              <a:rPr lang="zh-CN" altLang="en-US" sz="2000" dirty="0">
                <a:solidFill>
                  <a:schemeClr val="tx1"/>
                </a:solidFill>
                <a:latin typeface="+mn-ea"/>
              </a:rPr>
              <a:t>请输入文本请输入文本请输入文本请输入文本请输入文本请输入文本请输入文本</a:t>
            </a:r>
            <a:endParaRPr lang="zh-CN" altLang="zh-CN" sz="2000" dirty="0">
              <a:solidFill>
                <a:schemeClr val="tx1"/>
              </a:solidFill>
              <a:latin typeface="+mn-ea"/>
            </a:endParaRPr>
          </a:p>
        </p:txBody>
      </p:sp>
      <p:sp>
        <p:nvSpPr>
          <p:cNvPr id="16" name="KSO_Shape"/>
          <p:cNvSpPr/>
          <p:nvPr/>
        </p:nvSpPr>
        <p:spPr>
          <a:xfrm>
            <a:off x="962662" y="1880281"/>
            <a:ext cx="4252400" cy="4245310"/>
          </a:xfrm>
          <a:custGeom>
            <a:avLst/>
            <a:gdLst>
              <a:gd name="connsiteX0" fmla="*/ 1129309 w 2109706"/>
              <a:gd name="connsiteY0" fmla="*/ 1646317 h 2105544"/>
              <a:gd name="connsiteX1" fmla="*/ 1240594 w 2109706"/>
              <a:gd name="connsiteY1" fmla="*/ 1865537 h 2105544"/>
              <a:gd name="connsiteX2" fmla="*/ 1187323 w 2109706"/>
              <a:gd name="connsiteY2" fmla="*/ 2105544 h 2105544"/>
              <a:gd name="connsiteX3" fmla="*/ 1076038 w 2109706"/>
              <a:gd name="connsiteY3" fmla="*/ 1886325 h 2105544"/>
              <a:gd name="connsiteX4" fmla="*/ 1129309 w 2109706"/>
              <a:gd name="connsiteY4" fmla="*/ 1646317 h 2105544"/>
              <a:gd name="connsiteX5" fmla="*/ 980398 w 2109706"/>
              <a:gd name="connsiteY5" fmla="*/ 1646317 h 2105544"/>
              <a:gd name="connsiteX6" fmla="*/ 1033669 w 2109706"/>
              <a:gd name="connsiteY6" fmla="*/ 1886325 h 2105544"/>
              <a:gd name="connsiteX7" fmla="*/ 922384 w 2109706"/>
              <a:gd name="connsiteY7" fmla="*/ 2105544 h 2105544"/>
              <a:gd name="connsiteX8" fmla="*/ 869113 w 2109706"/>
              <a:gd name="connsiteY8" fmla="*/ 1865537 h 2105544"/>
              <a:gd name="connsiteX9" fmla="*/ 980398 w 2109706"/>
              <a:gd name="connsiteY9" fmla="*/ 1646317 h 2105544"/>
              <a:gd name="connsiteX10" fmla="*/ 1273542 w 2109706"/>
              <a:gd name="connsiteY10" fmla="*/ 1609284 h 2105544"/>
              <a:gd name="connsiteX11" fmla="*/ 1435849 w 2109706"/>
              <a:gd name="connsiteY11" fmla="*/ 1793941 h 2105544"/>
              <a:gd name="connsiteX12" fmla="*/ 1443938 w 2109706"/>
              <a:gd name="connsiteY12" fmla="*/ 2039656 h 2105544"/>
              <a:gd name="connsiteX13" fmla="*/ 1281632 w 2109706"/>
              <a:gd name="connsiteY13" fmla="*/ 1854999 h 2105544"/>
              <a:gd name="connsiteX14" fmla="*/ 1273542 w 2109706"/>
              <a:gd name="connsiteY14" fmla="*/ 1609284 h 2105544"/>
              <a:gd name="connsiteX15" fmla="*/ 836164 w 2109706"/>
              <a:gd name="connsiteY15" fmla="*/ 1609284 h 2105544"/>
              <a:gd name="connsiteX16" fmla="*/ 828074 w 2109706"/>
              <a:gd name="connsiteY16" fmla="*/ 1854999 h 2105544"/>
              <a:gd name="connsiteX17" fmla="*/ 665768 w 2109706"/>
              <a:gd name="connsiteY17" fmla="*/ 2039656 h 2105544"/>
              <a:gd name="connsiteX18" fmla="*/ 673858 w 2109706"/>
              <a:gd name="connsiteY18" fmla="*/ 1793941 h 2105544"/>
              <a:gd name="connsiteX19" fmla="*/ 836164 w 2109706"/>
              <a:gd name="connsiteY19" fmla="*/ 1609284 h 2105544"/>
              <a:gd name="connsiteX20" fmla="*/ 1404034 w 2109706"/>
              <a:gd name="connsiteY20" fmla="*/ 1537545 h 2105544"/>
              <a:gd name="connsiteX21" fmla="*/ 1607164 w 2109706"/>
              <a:gd name="connsiteY21" fmla="*/ 1676037 h 2105544"/>
              <a:gd name="connsiteX22" fmla="*/ 1676106 w 2109706"/>
              <a:gd name="connsiteY22" fmla="*/ 1912020 h 2105544"/>
              <a:gd name="connsiteX23" fmla="*/ 1472977 w 2109706"/>
              <a:gd name="connsiteY23" fmla="*/ 1773529 h 2105544"/>
              <a:gd name="connsiteX24" fmla="*/ 1404034 w 2109706"/>
              <a:gd name="connsiteY24" fmla="*/ 1537545 h 2105544"/>
              <a:gd name="connsiteX25" fmla="*/ 705672 w 2109706"/>
              <a:gd name="connsiteY25" fmla="*/ 1537545 h 2105544"/>
              <a:gd name="connsiteX26" fmla="*/ 636729 w 2109706"/>
              <a:gd name="connsiteY26" fmla="*/ 1773529 h 2105544"/>
              <a:gd name="connsiteX27" fmla="*/ 433600 w 2109706"/>
              <a:gd name="connsiteY27" fmla="*/ 1912020 h 2105544"/>
              <a:gd name="connsiteX28" fmla="*/ 502542 w 2109706"/>
              <a:gd name="connsiteY28" fmla="*/ 1676037 h 2105544"/>
              <a:gd name="connsiteX29" fmla="*/ 705672 w 2109706"/>
              <a:gd name="connsiteY29" fmla="*/ 1537545 h 2105544"/>
              <a:gd name="connsiteX30" fmla="*/ 1512586 w 2109706"/>
              <a:gd name="connsiteY30" fmla="*/ 1435608 h 2105544"/>
              <a:gd name="connsiteX31" fmla="*/ 1743775 w 2109706"/>
              <a:gd name="connsiteY31" fmla="*/ 1519233 h 2105544"/>
              <a:gd name="connsiteX32" fmla="*/ 1869239 w 2109706"/>
              <a:gd name="connsiteY32" fmla="*/ 1730657 h 2105544"/>
              <a:gd name="connsiteX33" fmla="*/ 1638050 w 2109706"/>
              <a:gd name="connsiteY33" fmla="*/ 1647033 h 2105544"/>
              <a:gd name="connsiteX34" fmla="*/ 1512586 w 2109706"/>
              <a:gd name="connsiteY34" fmla="*/ 1435608 h 2105544"/>
              <a:gd name="connsiteX35" fmla="*/ 597120 w 2109706"/>
              <a:gd name="connsiteY35" fmla="*/ 1435608 h 2105544"/>
              <a:gd name="connsiteX36" fmla="*/ 471656 w 2109706"/>
              <a:gd name="connsiteY36" fmla="*/ 1647033 h 2105544"/>
              <a:gd name="connsiteX37" fmla="*/ 240467 w 2109706"/>
              <a:gd name="connsiteY37" fmla="*/ 1730657 h 2105544"/>
              <a:gd name="connsiteX38" fmla="*/ 365931 w 2109706"/>
              <a:gd name="connsiteY38" fmla="*/ 1519233 h 2105544"/>
              <a:gd name="connsiteX39" fmla="*/ 597120 w 2109706"/>
              <a:gd name="connsiteY39" fmla="*/ 1435608 h 2105544"/>
              <a:gd name="connsiteX40" fmla="*/ 1650985 w 2109706"/>
              <a:gd name="connsiteY40" fmla="*/ 1299221 h 2105544"/>
              <a:gd name="connsiteX41" fmla="*/ 1837099 w 2109706"/>
              <a:gd name="connsiteY41" fmla="*/ 1333381 h 2105544"/>
              <a:gd name="connsiteX42" fmla="*/ 2011200 w 2109706"/>
              <a:gd name="connsiteY42" fmla="*/ 1506961 h 2105544"/>
              <a:gd name="connsiteX43" fmla="*/ 1766478 w 2109706"/>
              <a:gd name="connsiteY43" fmla="*/ 1483459 h 2105544"/>
              <a:gd name="connsiteX44" fmla="*/ 1592376 w 2109706"/>
              <a:gd name="connsiteY44" fmla="*/ 1309878 h 2105544"/>
              <a:gd name="connsiteX45" fmla="*/ 1650985 w 2109706"/>
              <a:gd name="connsiteY45" fmla="*/ 1299221 h 2105544"/>
              <a:gd name="connsiteX46" fmla="*/ 458721 w 2109706"/>
              <a:gd name="connsiteY46" fmla="*/ 1299221 h 2105544"/>
              <a:gd name="connsiteX47" fmla="*/ 517330 w 2109706"/>
              <a:gd name="connsiteY47" fmla="*/ 1309878 h 2105544"/>
              <a:gd name="connsiteX48" fmla="*/ 343228 w 2109706"/>
              <a:gd name="connsiteY48" fmla="*/ 1483459 h 2105544"/>
              <a:gd name="connsiteX49" fmla="*/ 98506 w 2109706"/>
              <a:gd name="connsiteY49" fmla="*/ 1506961 h 2105544"/>
              <a:gd name="connsiteX50" fmla="*/ 272607 w 2109706"/>
              <a:gd name="connsiteY50" fmla="*/ 1333381 h 2105544"/>
              <a:gd name="connsiteX51" fmla="*/ 458721 w 2109706"/>
              <a:gd name="connsiteY51" fmla="*/ 1299221 h 2105544"/>
              <a:gd name="connsiteX52" fmla="*/ 1815445 w 2109706"/>
              <a:gd name="connsiteY52" fmla="*/ 1123451 h 2105544"/>
              <a:gd name="connsiteX53" fmla="*/ 1881271 w 2109706"/>
              <a:gd name="connsiteY53" fmla="*/ 1130160 h 2105544"/>
              <a:gd name="connsiteX54" fmla="*/ 2093070 w 2109706"/>
              <a:gd name="connsiteY54" fmla="*/ 1254990 h 2105544"/>
              <a:gd name="connsiteX55" fmla="*/ 1850192 w 2109706"/>
              <a:gd name="connsiteY55" fmla="*/ 1293086 h 2105544"/>
              <a:gd name="connsiteX56" fmla="*/ 1638392 w 2109706"/>
              <a:gd name="connsiteY56" fmla="*/ 1168255 h 2105544"/>
              <a:gd name="connsiteX57" fmla="*/ 1815445 w 2109706"/>
              <a:gd name="connsiteY57" fmla="*/ 1123451 h 2105544"/>
              <a:gd name="connsiteX58" fmla="*/ 294261 w 2109706"/>
              <a:gd name="connsiteY58" fmla="*/ 1123451 h 2105544"/>
              <a:gd name="connsiteX59" fmla="*/ 471314 w 2109706"/>
              <a:gd name="connsiteY59" fmla="*/ 1168256 h 2105544"/>
              <a:gd name="connsiteX60" fmla="*/ 259514 w 2109706"/>
              <a:gd name="connsiteY60" fmla="*/ 1293086 h 2105544"/>
              <a:gd name="connsiteX61" fmla="*/ 16636 w 2109706"/>
              <a:gd name="connsiteY61" fmla="*/ 1254990 h 2105544"/>
              <a:gd name="connsiteX62" fmla="*/ 228435 w 2109706"/>
              <a:gd name="connsiteY62" fmla="*/ 1130160 h 2105544"/>
              <a:gd name="connsiteX63" fmla="*/ 294261 w 2109706"/>
              <a:gd name="connsiteY63" fmla="*/ 1123451 h 2105544"/>
              <a:gd name="connsiteX64" fmla="*/ 1873517 w 2109706"/>
              <a:gd name="connsiteY64" fmla="*/ 922337 h 2105544"/>
              <a:gd name="connsiteX65" fmla="*/ 2109706 w 2109706"/>
              <a:gd name="connsiteY65" fmla="*/ 990574 h 2105544"/>
              <a:gd name="connsiteX66" fmla="*/ 1883932 w 2109706"/>
              <a:gd name="connsiteY66" fmla="*/ 1087874 h 2105544"/>
              <a:gd name="connsiteX67" fmla="*/ 1647742 w 2109706"/>
              <a:gd name="connsiteY67" fmla="*/ 1019638 h 2105544"/>
              <a:gd name="connsiteX68" fmla="*/ 1873517 w 2109706"/>
              <a:gd name="connsiteY68" fmla="*/ 922337 h 2105544"/>
              <a:gd name="connsiteX69" fmla="*/ 236189 w 2109706"/>
              <a:gd name="connsiteY69" fmla="*/ 922337 h 2105544"/>
              <a:gd name="connsiteX70" fmla="*/ 461964 w 2109706"/>
              <a:gd name="connsiteY70" fmla="*/ 1019638 h 2105544"/>
              <a:gd name="connsiteX71" fmla="*/ 225774 w 2109706"/>
              <a:gd name="connsiteY71" fmla="*/ 1087874 h 2105544"/>
              <a:gd name="connsiteX72" fmla="*/ 0 w 2109706"/>
              <a:gd name="connsiteY72" fmla="*/ 990574 h 2105544"/>
              <a:gd name="connsiteX73" fmla="*/ 236189 w 2109706"/>
              <a:gd name="connsiteY73" fmla="*/ 922337 h 2105544"/>
              <a:gd name="connsiteX74" fmla="*/ 1942296 w 2109706"/>
              <a:gd name="connsiteY74" fmla="*/ 704767 h 2105544"/>
              <a:gd name="connsiteX75" fmla="*/ 2060061 w 2109706"/>
              <a:gd name="connsiteY75" fmla="*/ 730327 h 2105544"/>
              <a:gd name="connsiteX76" fmla="*/ 1865578 w 2109706"/>
              <a:gd name="connsiteY76" fmla="*/ 880719 h 2105544"/>
              <a:gd name="connsiteX77" fmla="*/ 1619839 w 2109706"/>
              <a:gd name="connsiteY77" fmla="*/ 873364 h 2105544"/>
              <a:gd name="connsiteX78" fmla="*/ 1814323 w 2109706"/>
              <a:gd name="connsiteY78" fmla="*/ 722973 h 2105544"/>
              <a:gd name="connsiteX79" fmla="*/ 1942296 w 2109706"/>
              <a:gd name="connsiteY79" fmla="*/ 704767 h 2105544"/>
              <a:gd name="connsiteX80" fmla="*/ 167410 w 2109706"/>
              <a:gd name="connsiteY80" fmla="*/ 704767 h 2105544"/>
              <a:gd name="connsiteX81" fmla="*/ 295383 w 2109706"/>
              <a:gd name="connsiteY81" fmla="*/ 722973 h 2105544"/>
              <a:gd name="connsiteX82" fmla="*/ 489867 w 2109706"/>
              <a:gd name="connsiteY82" fmla="*/ 873364 h 2105544"/>
              <a:gd name="connsiteX83" fmla="*/ 244128 w 2109706"/>
              <a:gd name="connsiteY83" fmla="*/ 880719 h 2105544"/>
              <a:gd name="connsiteX84" fmla="*/ 49645 w 2109706"/>
              <a:gd name="connsiteY84" fmla="*/ 730327 h 2105544"/>
              <a:gd name="connsiteX85" fmla="*/ 167410 w 2109706"/>
              <a:gd name="connsiteY85" fmla="*/ 704767 h 2105544"/>
              <a:gd name="connsiteX86" fmla="*/ 1887774 w 2109706"/>
              <a:gd name="connsiteY86" fmla="*/ 487375 h 2105544"/>
              <a:gd name="connsiteX87" fmla="*/ 1947256 w 2109706"/>
              <a:gd name="connsiteY87" fmla="*/ 490603 h 2105544"/>
              <a:gd name="connsiteX88" fmla="*/ 1796284 w 2109706"/>
              <a:gd name="connsiteY88" fmla="*/ 684635 h 2105544"/>
              <a:gd name="connsiteX89" fmla="*/ 1556436 w 2109706"/>
              <a:gd name="connsiteY89" fmla="*/ 738625 h 2105544"/>
              <a:gd name="connsiteX90" fmla="*/ 1707409 w 2109706"/>
              <a:gd name="connsiteY90" fmla="*/ 544592 h 2105544"/>
              <a:gd name="connsiteX91" fmla="*/ 1887774 w 2109706"/>
              <a:gd name="connsiteY91" fmla="*/ 487375 h 2105544"/>
              <a:gd name="connsiteX92" fmla="*/ 221932 w 2109706"/>
              <a:gd name="connsiteY92" fmla="*/ 487375 h 2105544"/>
              <a:gd name="connsiteX93" fmla="*/ 402297 w 2109706"/>
              <a:gd name="connsiteY93" fmla="*/ 544592 h 2105544"/>
              <a:gd name="connsiteX94" fmla="*/ 553270 w 2109706"/>
              <a:gd name="connsiteY94" fmla="*/ 738625 h 2105544"/>
              <a:gd name="connsiteX95" fmla="*/ 313422 w 2109706"/>
              <a:gd name="connsiteY95" fmla="*/ 684635 h 2105544"/>
              <a:gd name="connsiteX96" fmla="*/ 162450 w 2109706"/>
              <a:gd name="connsiteY96" fmla="*/ 490603 h 2105544"/>
              <a:gd name="connsiteX97" fmla="*/ 221932 w 2109706"/>
              <a:gd name="connsiteY97" fmla="*/ 487375 h 2105544"/>
              <a:gd name="connsiteX98" fmla="*/ 1778378 w 2109706"/>
              <a:gd name="connsiteY98" fmla="*/ 286464 h 2105544"/>
              <a:gd name="connsiteX99" fmla="*/ 1680402 w 2109706"/>
              <a:gd name="connsiteY99" fmla="*/ 511946 h 2105544"/>
              <a:gd name="connsiteX100" fmla="*/ 1461517 w 2109706"/>
              <a:gd name="connsiteY100" fmla="*/ 623887 h 2105544"/>
              <a:gd name="connsiteX101" fmla="*/ 1559493 w 2109706"/>
              <a:gd name="connsiteY101" fmla="*/ 398405 h 2105544"/>
              <a:gd name="connsiteX102" fmla="*/ 1778378 w 2109706"/>
              <a:gd name="connsiteY102" fmla="*/ 286464 h 2105544"/>
              <a:gd name="connsiteX103" fmla="*/ 331328 w 2109706"/>
              <a:gd name="connsiteY103" fmla="*/ 286464 h 2105544"/>
              <a:gd name="connsiteX104" fmla="*/ 550213 w 2109706"/>
              <a:gd name="connsiteY104" fmla="*/ 398405 h 2105544"/>
              <a:gd name="connsiteX105" fmla="*/ 648189 w 2109706"/>
              <a:gd name="connsiteY105" fmla="*/ 623887 h 2105544"/>
              <a:gd name="connsiteX106" fmla="*/ 429304 w 2109706"/>
              <a:gd name="connsiteY106" fmla="*/ 511946 h 2105544"/>
              <a:gd name="connsiteX107" fmla="*/ 331328 w 2109706"/>
              <a:gd name="connsiteY107" fmla="*/ 286464 h 2105544"/>
              <a:gd name="connsiteX108" fmla="*/ 1564038 w 2109706"/>
              <a:gd name="connsiteY108" fmla="*/ 130737 h 2105544"/>
              <a:gd name="connsiteX109" fmla="*/ 1525215 w 2109706"/>
              <a:gd name="connsiteY109" fmla="*/ 373500 h 2105544"/>
              <a:gd name="connsiteX110" fmla="*/ 1341045 w 2109706"/>
              <a:gd name="connsiteY110" fmla="*/ 536359 h 2105544"/>
              <a:gd name="connsiteX111" fmla="*/ 1379867 w 2109706"/>
              <a:gd name="connsiteY111" fmla="*/ 293595 h 2105544"/>
              <a:gd name="connsiteX112" fmla="*/ 1564038 w 2109706"/>
              <a:gd name="connsiteY112" fmla="*/ 130737 h 2105544"/>
              <a:gd name="connsiteX113" fmla="*/ 545669 w 2109706"/>
              <a:gd name="connsiteY113" fmla="*/ 130737 h 2105544"/>
              <a:gd name="connsiteX114" fmla="*/ 729839 w 2109706"/>
              <a:gd name="connsiteY114" fmla="*/ 293595 h 2105544"/>
              <a:gd name="connsiteX115" fmla="*/ 768661 w 2109706"/>
              <a:gd name="connsiteY115" fmla="*/ 536359 h 2105544"/>
              <a:gd name="connsiteX116" fmla="*/ 584491 w 2109706"/>
              <a:gd name="connsiteY116" fmla="*/ 373500 h 2105544"/>
              <a:gd name="connsiteX117" fmla="*/ 545669 w 2109706"/>
              <a:gd name="connsiteY117" fmla="*/ 130737 h 2105544"/>
              <a:gd name="connsiteX118" fmla="*/ 1317704 w 2109706"/>
              <a:gd name="connsiteY118" fmla="*/ 33206 h 2105544"/>
              <a:gd name="connsiteX119" fmla="*/ 1340474 w 2109706"/>
              <a:gd name="connsiteY119" fmla="*/ 277998 h 2105544"/>
              <a:gd name="connsiteX120" fmla="*/ 1202591 w 2109706"/>
              <a:gd name="connsiteY120" fmla="*/ 481541 h 2105544"/>
              <a:gd name="connsiteX121" fmla="*/ 1179821 w 2109706"/>
              <a:gd name="connsiteY121" fmla="*/ 236749 h 2105544"/>
              <a:gd name="connsiteX122" fmla="*/ 1317704 w 2109706"/>
              <a:gd name="connsiteY122" fmla="*/ 33206 h 2105544"/>
              <a:gd name="connsiteX123" fmla="*/ 792003 w 2109706"/>
              <a:gd name="connsiteY123" fmla="*/ 33206 h 2105544"/>
              <a:gd name="connsiteX124" fmla="*/ 929886 w 2109706"/>
              <a:gd name="connsiteY124" fmla="*/ 236749 h 2105544"/>
              <a:gd name="connsiteX125" fmla="*/ 907116 w 2109706"/>
              <a:gd name="connsiteY125" fmla="*/ 481541 h 2105544"/>
              <a:gd name="connsiteX126" fmla="*/ 769233 w 2109706"/>
              <a:gd name="connsiteY126" fmla="*/ 277998 h 2105544"/>
              <a:gd name="connsiteX127" fmla="*/ 792003 w 2109706"/>
              <a:gd name="connsiteY127" fmla="*/ 33206 h 2105544"/>
              <a:gd name="connsiteX128" fmla="*/ 1054853 w 2109706"/>
              <a:gd name="connsiteY128" fmla="*/ 0 h 2105544"/>
              <a:gd name="connsiteX129" fmla="*/ 1137785 w 2109706"/>
              <a:gd name="connsiteY129" fmla="*/ 231438 h 2105544"/>
              <a:gd name="connsiteX130" fmla="*/ 1054853 w 2109706"/>
              <a:gd name="connsiteY130" fmla="*/ 462877 h 2105544"/>
              <a:gd name="connsiteX131" fmla="*/ 971921 w 2109706"/>
              <a:gd name="connsiteY131" fmla="*/ 231438 h 2105544"/>
              <a:gd name="connsiteX132" fmla="*/ 1054853 w 2109706"/>
              <a:gd name="connsiteY132" fmla="*/ 0 h 210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2109706" h="2105544">
                <a:moveTo>
                  <a:pt x="1129309" y="1646317"/>
                </a:moveTo>
                <a:cubicBezTo>
                  <a:pt x="1187634" y="1698750"/>
                  <a:pt x="1229276" y="1775942"/>
                  <a:pt x="1240594" y="1865537"/>
                </a:cubicBezTo>
                <a:cubicBezTo>
                  <a:pt x="1251913" y="1955131"/>
                  <a:pt x="1230775" y="2040254"/>
                  <a:pt x="1187323" y="2105544"/>
                </a:cubicBezTo>
                <a:cubicBezTo>
                  <a:pt x="1128998" y="2053111"/>
                  <a:pt x="1087357" y="1975920"/>
                  <a:pt x="1076038" y="1886325"/>
                </a:cubicBezTo>
                <a:cubicBezTo>
                  <a:pt x="1064720" y="1796731"/>
                  <a:pt x="1085856" y="1711608"/>
                  <a:pt x="1129309" y="1646317"/>
                </a:cubicBezTo>
                <a:close/>
                <a:moveTo>
                  <a:pt x="980398" y="1646317"/>
                </a:moveTo>
                <a:cubicBezTo>
                  <a:pt x="1023850" y="1711608"/>
                  <a:pt x="1044988" y="1796731"/>
                  <a:pt x="1033669" y="1886325"/>
                </a:cubicBezTo>
                <a:cubicBezTo>
                  <a:pt x="1022351" y="1975920"/>
                  <a:pt x="980709" y="2053111"/>
                  <a:pt x="922384" y="2105544"/>
                </a:cubicBezTo>
                <a:cubicBezTo>
                  <a:pt x="878931" y="2040254"/>
                  <a:pt x="857794" y="1955131"/>
                  <a:pt x="869113" y="1865537"/>
                </a:cubicBezTo>
                <a:cubicBezTo>
                  <a:pt x="880431" y="1775942"/>
                  <a:pt x="922073" y="1698750"/>
                  <a:pt x="980398" y="1646317"/>
                </a:cubicBezTo>
                <a:close/>
                <a:moveTo>
                  <a:pt x="1273542" y="1609284"/>
                </a:moveTo>
                <a:cubicBezTo>
                  <a:pt x="1343074" y="1645565"/>
                  <a:pt x="1402604" y="1709976"/>
                  <a:pt x="1435849" y="1793941"/>
                </a:cubicBezTo>
                <a:cubicBezTo>
                  <a:pt x="1469093" y="1877906"/>
                  <a:pt x="1469789" y="1965610"/>
                  <a:pt x="1443938" y="2039656"/>
                </a:cubicBezTo>
                <a:cubicBezTo>
                  <a:pt x="1374406" y="2003375"/>
                  <a:pt x="1314876" y="1938964"/>
                  <a:pt x="1281632" y="1854999"/>
                </a:cubicBezTo>
                <a:cubicBezTo>
                  <a:pt x="1248388" y="1771034"/>
                  <a:pt x="1247691" y="1683329"/>
                  <a:pt x="1273542" y="1609284"/>
                </a:cubicBezTo>
                <a:close/>
                <a:moveTo>
                  <a:pt x="836164" y="1609284"/>
                </a:moveTo>
                <a:cubicBezTo>
                  <a:pt x="862014" y="1683329"/>
                  <a:pt x="861318" y="1771034"/>
                  <a:pt x="828074" y="1854999"/>
                </a:cubicBezTo>
                <a:cubicBezTo>
                  <a:pt x="794830" y="1938964"/>
                  <a:pt x="735299" y="2003375"/>
                  <a:pt x="665768" y="2039656"/>
                </a:cubicBezTo>
                <a:cubicBezTo>
                  <a:pt x="639917" y="1965610"/>
                  <a:pt x="640613" y="1877906"/>
                  <a:pt x="673858" y="1793941"/>
                </a:cubicBezTo>
                <a:cubicBezTo>
                  <a:pt x="707102" y="1709976"/>
                  <a:pt x="766632" y="1645565"/>
                  <a:pt x="836164" y="1609284"/>
                </a:cubicBezTo>
                <a:close/>
                <a:moveTo>
                  <a:pt x="1404034" y="1537545"/>
                </a:moveTo>
                <a:cubicBezTo>
                  <a:pt x="1480404" y="1555395"/>
                  <a:pt x="1554083" y="1602977"/>
                  <a:pt x="1607164" y="1676037"/>
                </a:cubicBezTo>
                <a:cubicBezTo>
                  <a:pt x="1660245" y="1749096"/>
                  <a:pt x="1682730" y="1833873"/>
                  <a:pt x="1676106" y="1912020"/>
                </a:cubicBezTo>
                <a:cubicBezTo>
                  <a:pt x="1599736" y="1894171"/>
                  <a:pt x="1526058" y="1846589"/>
                  <a:pt x="1472977" y="1773529"/>
                </a:cubicBezTo>
                <a:cubicBezTo>
                  <a:pt x="1419896" y="1700470"/>
                  <a:pt x="1397410" y="1615693"/>
                  <a:pt x="1404034" y="1537545"/>
                </a:cubicBezTo>
                <a:close/>
                <a:moveTo>
                  <a:pt x="705672" y="1537545"/>
                </a:moveTo>
                <a:cubicBezTo>
                  <a:pt x="712296" y="1615693"/>
                  <a:pt x="689810" y="1700470"/>
                  <a:pt x="636729" y="1773529"/>
                </a:cubicBezTo>
                <a:cubicBezTo>
                  <a:pt x="583648" y="1846589"/>
                  <a:pt x="509970" y="1894171"/>
                  <a:pt x="433600" y="1912020"/>
                </a:cubicBezTo>
                <a:cubicBezTo>
                  <a:pt x="426976" y="1833872"/>
                  <a:pt x="449461" y="1749096"/>
                  <a:pt x="502542" y="1676037"/>
                </a:cubicBezTo>
                <a:cubicBezTo>
                  <a:pt x="555623" y="1602977"/>
                  <a:pt x="629302" y="1555394"/>
                  <a:pt x="705672" y="1537545"/>
                </a:cubicBezTo>
                <a:close/>
                <a:moveTo>
                  <a:pt x="1512586" y="1435608"/>
                </a:moveTo>
                <a:cubicBezTo>
                  <a:pt x="1590995" y="1433905"/>
                  <a:pt x="1674193" y="1461669"/>
                  <a:pt x="1743775" y="1519233"/>
                </a:cubicBezTo>
                <a:cubicBezTo>
                  <a:pt x="1813358" y="1576796"/>
                  <a:pt x="1856220" y="1653317"/>
                  <a:pt x="1869239" y="1730657"/>
                </a:cubicBezTo>
                <a:cubicBezTo>
                  <a:pt x="1790829" y="1732361"/>
                  <a:pt x="1707632" y="1704597"/>
                  <a:pt x="1638050" y="1647033"/>
                </a:cubicBezTo>
                <a:cubicBezTo>
                  <a:pt x="1568467" y="1589470"/>
                  <a:pt x="1525604" y="1512949"/>
                  <a:pt x="1512586" y="1435608"/>
                </a:cubicBezTo>
                <a:close/>
                <a:moveTo>
                  <a:pt x="597120" y="1435608"/>
                </a:moveTo>
                <a:cubicBezTo>
                  <a:pt x="584101" y="1512948"/>
                  <a:pt x="541239" y="1589470"/>
                  <a:pt x="471656" y="1647033"/>
                </a:cubicBezTo>
                <a:cubicBezTo>
                  <a:pt x="402074" y="1704597"/>
                  <a:pt x="318877" y="1732361"/>
                  <a:pt x="240467" y="1730657"/>
                </a:cubicBezTo>
                <a:cubicBezTo>
                  <a:pt x="253486" y="1653317"/>
                  <a:pt x="296348" y="1576796"/>
                  <a:pt x="365931" y="1519233"/>
                </a:cubicBezTo>
                <a:cubicBezTo>
                  <a:pt x="435513" y="1461669"/>
                  <a:pt x="518710" y="1433904"/>
                  <a:pt x="597120" y="1435608"/>
                </a:cubicBezTo>
                <a:close/>
                <a:moveTo>
                  <a:pt x="1650985" y="1299221"/>
                </a:moveTo>
                <a:cubicBezTo>
                  <a:pt x="1711282" y="1293845"/>
                  <a:pt x="1775815" y="1304543"/>
                  <a:pt x="1837099" y="1333381"/>
                </a:cubicBezTo>
                <a:cubicBezTo>
                  <a:pt x="1918811" y="1371831"/>
                  <a:pt x="1979356" y="1435289"/>
                  <a:pt x="2011200" y="1506961"/>
                </a:cubicBezTo>
                <a:cubicBezTo>
                  <a:pt x="1935677" y="1528112"/>
                  <a:pt x="1848190" y="1521910"/>
                  <a:pt x="1766478" y="1483459"/>
                </a:cubicBezTo>
                <a:cubicBezTo>
                  <a:pt x="1684766" y="1445008"/>
                  <a:pt x="1624220" y="1381551"/>
                  <a:pt x="1592376" y="1309878"/>
                </a:cubicBezTo>
                <a:cubicBezTo>
                  <a:pt x="1611257" y="1304591"/>
                  <a:pt x="1630885" y="1301013"/>
                  <a:pt x="1650985" y="1299221"/>
                </a:cubicBezTo>
                <a:close/>
                <a:moveTo>
                  <a:pt x="458721" y="1299221"/>
                </a:moveTo>
                <a:cubicBezTo>
                  <a:pt x="478820" y="1301013"/>
                  <a:pt x="498449" y="1304591"/>
                  <a:pt x="517330" y="1309878"/>
                </a:cubicBezTo>
                <a:cubicBezTo>
                  <a:pt x="485486" y="1381551"/>
                  <a:pt x="424940" y="1445008"/>
                  <a:pt x="343228" y="1483459"/>
                </a:cubicBezTo>
                <a:cubicBezTo>
                  <a:pt x="261516" y="1521910"/>
                  <a:pt x="174029" y="1528111"/>
                  <a:pt x="98506" y="1506961"/>
                </a:cubicBezTo>
                <a:cubicBezTo>
                  <a:pt x="130349" y="1435289"/>
                  <a:pt x="190895" y="1371831"/>
                  <a:pt x="272607" y="1333381"/>
                </a:cubicBezTo>
                <a:cubicBezTo>
                  <a:pt x="333891" y="1304543"/>
                  <a:pt x="398424" y="1293845"/>
                  <a:pt x="458721" y="1299221"/>
                </a:cubicBezTo>
                <a:close/>
                <a:moveTo>
                  <a:pt x="1815445" y="1123451"/>
                </a:moveTo>
                <a:cubicBezTo>
                  <a:pt x="1837069" y="1123741"/>
                  <a:pt x="1859095" y="1125929"/>
                  <a:pt x="1881271" y="1130160"/>
                </a:cubicBezTo>
                <a:cubicBezTo>
                  <a:pt x="1969979" y="1147082"/>
                  <a:pt x="2044403" y="1193488"/>
                  <a:pt x="2093070" y="1254990"/>
                </a:cubicBezTo>
                <a:cubicBezTo>
                  <a:pt x="2025180" y="1294258"/>
                  <a:pt x="1938899" y="1310008"/>
                  <a:pt x="1850192" y="1293086"/>
                </a:cubicBezTo>
                <a:cubicBezTo>
                  <a:pt x="1761485" y="1276164"/>
                  <a:pt x="1687060" y="1229758"/>
                  <a:pt x="1638392" y="1168255"/>
                </a:cubicBezTo>
                <a:cubicBezTo>
                  <a:pt x="1689310" y="1138805"/>
                  <a:pt x="1750573" y="1122583"/>
                  <a:pt x="1815445" y="1123451"/>
                </a:cubicBezTo>
                <a:close/>
                <a:moveTo>
                  <a:pt x="294261" y="1123451"/>
                </a:moveTo>
                <a:cubicBezTo>
                  <a:pt x="359133" y="1122583"/>
                  <a:pt x="420396" y="1138805"/>
                  <a:pt x="471314" y="1168256"/>
                </a:cubicBezTo>
                <a:cubicBezTo>
                  <a:pt x="422647" y="1229757"/>
                  <a:pt x="348222" y="1276164"/>
                  <a:pt x="259514" y="1293086"/>
                </a:cubicBezTo>
                <a:cubicBezTo>
                  <a:pt x="170807" y="1310008"/>
                  <a:pt x="84526" y="1294257"/>
                  <a:pt x="16636" y="1254990"/>
                </a:cubicBezTo>
                <a:cubicBezTo>
                  <a:pt x="65303" y="1193488"/>
                  <a:pt x="139728" y="1147082"/>
                  <a:pt x="228435" y="1130160"/>
                </a:cubicBezTo>
                <a:cubicBezTo>
                  <a:pt x="250611" y="1125929"/>
                  <a:pt x="272637" y="1123741"/>
                  <a:pt x="294261" y="1123451"/>
                </a:cubicBezTo>
                <a:close/>
                <a:moveTo>
                  <a:pt x="1873517" y="922337"/>
                </a:moveTo>
                <a:cubicBezTo>
                  <a:pt x="1963646" y="916667"/>
                  <a:pt x="2047273" y="943107"/>
                  <a:pt x="2109706" y="990574"/>
                </a:cubicBezTo>
                <a:cubicBezTo>
                  <a:pt x="2053714" y="1045491"/>
                  <a:pt x="1974060" y="1082204"/>
                  <a:pt x="1883932" y="1087874"/>
                </a:cubicBezTo>
                <a:cubicBezTo>
                  <a:pt x="1793803" y="1093544"/>
                  <a:pt x="1710176" y="1067105"/>
                  <a:pt x="1647742" y="1019638"/>
                </a:cubicBezTo>
                <a:cubicBezTo>
                  <a:pt x="1703734" y="964721"/>
                  <a:pt x="1783389" y="928008"/>
                  <a:pt x="1873517" y="922337"/>
                </a:cubicBezTo>
                <a:close/>
                <a:moveTo>
                  <a:pt x="236189" y="922337"/>
                </a:moveTo>
                <a:cubicBezTo>
                  <a:pt x="326317" y="928008"/>
                  <a:pt x="405972" y="964720"/>
                  <a:pt x="461964" y="1019638"/>
                </a:cubicBezTo>
                <a:cubicBezTo>
                  <a:pt x="399530" y="1067104"/>
                  <a:pt x="315903" y="1093544"/>
                  <a:pt x="225774" y="1087874"/>
                </a:cubicBezTo>
                <a:cubicBezTo>
                  <a:pt x="135646" y="1082204"/>
                  <a:pt x="55992" y="1045491"/>
                  <a:pt x="0" y="990574"/>
                </a:cubicBezTo>
                <a:cubicBezTo>
                  <a:pt x="62433" y="943107"/>
                  <a:pt x="146060" y="916667"/>
                  <a:pt x="236189" y="922337"/>
                </a:cubicBezTo>
                <a:close/>
                <a:moveTo>
                  <a:pt x="1942296" y="704767"/>
                </a:moveTo>
                <a:cubicBezTo>
                  <a:pt x="1983960" y="706288"/>
                  <a:pt x="2023923" y="715103"/>
                  <a:pt x="2060061" y="730327"/>
                </a:cubicBezTo>
                <a:cubicBezTo>
                  <a:pt x="2019486" y="797444"/>
                  <a:pt x="1951465" y="852812"/>
                  <a:pt x="1865578" y="880719"/>
                </a:cubicBezTo>
                <a:cubicBezTo>
                  <a:pt x="1779691" y="908625"/>
                  <a:pt x="1692116" y="903813"/>
                  <a:pt x="1619839" y="873364"/>
                </a:cubicBezTo>
                <a:cubicBezTo>
                  <a:pt x="1660415" y="806248"/>
                  <a:pt x="1728436" y="750879"/>
                  <a:pt x="1814323" y="722973"/>
                </a:cubicBezTo>
                <a:cubicBezTo>
                  <a:pt x="1857266" y="709020"/>
                  <a:pt x="1900632" y="703246"/>
                  <a:pt x="1942296" y="704767"/>
                </a:cubicBezTo>
                <a:close/>
                <a:moveTo>
                  <a:pt x="167410" y="704767"/>
                </a:moveTo>
                <a:cubicBezTo>
                  <a:pt x="209074" y="703246"/>
                  <a:pt x="252440" y="709020"/>
                  <a:pt x="295383" y="722973"/>
                </a:cubicBezTo>
                <a:cubicBezTo>
                  <a:pt x="381270" y="750879"/>
                  <a:pt x="449292" y="806247"/>
                  <a:pt x="489867" y="873364"/>
                </a:cubicBezTo>
                <a:cubicBezTo>
                  <a:pt x="417591" y="903813"/>
                  <a:pt x="330015" y="908625"/>
                  <a:pt x="244128" y="880719"/>
                </a:cubicBezTo>
                <a:cubicBezTo>
                  <a:pt x="158241" y="852812"/>
                  <a:pt x="90220" y="797444"/>
                  <a:pt x="49645" y="730327"/>
                </a:cubicBezTo>
                <a:cubicBezTo>
                  <a:pt x="85783" y="715103"/>
                  <a:pt x="125746" y="706288"/>
                  <a:pt x="167410" y="704767"/>
                </a:cubicBezTo>
                <a:close/>
                <a:moveTo>
                  <a:pt x="1887774" y="487375"/>
                </a:moveTo>
                <a:cubicBezTo>
                  <a:pt x="1907940" y="486634"/>
                  <a:pt x="1927862" y="487723"/>
                  <a:pt x="1947256" y="490603"/>
                </a:cubicBezTo>
                <a:cubicBezTo>
                  <a:pt x="1924647" y="565702"/>
                  <a:pt x="1872532" y="636247"/>
                  <a:pt x="1796284" y="684635"/>
                </a:cubicBezTo>
                <a:cubicBezTo>
                  <a:pt x="1720035" y="733024"/>
                  <a:pt x="1634014" y="750143"/>
                  <a:pt x="1556436" y="738625"/>
                </a:cubicBezTo>
                <a:cubicBezTo>
                  <a:pt x="1579046" y="663526"/>
                  <a:pt x="1631161" y="592981"/>
                  <a:pt x="1707409" y="544592"/>
                </a:cubicBezTo>
                <a:cubicBezTo>
                  <a:pt x="1764596" y="508300"/>
                  <a:pt x="1827279" y="489599"/>
                  <a:pt x="1887774" y="487375"/>
                </a:cubicBezTo>
                <a:close/>
                <a:moveTo>
                  <a:pt x="221932" y="487375"/>
                </a:moveTo>
                <a:cubicBezTo>
                  <a:pt x="282427" y="489598"/>
                  <a:pt x="345111" y="508300"/>
                  <a:pt x="402297" y="544592"/>
                </a:cubicBezTo>
                <a:cubicBezTo>
                  <a:pt x="478545" y="592981"/>
                  <a:pt x="530661" y="663526"/>
                  <a:pt x="553270" y="738625"/>
                </a:cubicBezTo>
                <a:cubicBezTo>
                  <a:pt x="475692" y="750142"/>
                  <a:pt x="389671" y="733024"/>
                  <a:pt x="313422" y="684635"/>
                </a:cubicBezTo>
                <a:cubicBezTo>
                  <a:pt x="237174" y="636247"/>
                  <a:pt x="185059" y="565701"/>
                  <a:pt x="162450" y="490603"/>
                </a:cubicBezTo>
                <a:cubicBezTo>
                  <a:pt x="181844" y="487723"/>
                  <a:pt x="201767" y="486634"/>
                  <a:pt x="221932" y="487375"/>
                </a:cubicBezTo>
                <a:close/>
                <a:moveTo>
                  <a:pt x="1778378" y="286464"/>
                </a:moveTo>
                <a:cubicBezTo>
                  <a:pt x="1775155" y="364827"/>
                  <a:pt x="1742221" y="446116"/>
                  <a:pt x="1680402" y="511946"/>
                </a:cubicBezTo>
                <a:cubicBezTo>
                  <a:pt x="1618583" y="577777"/>
                  <a:pt x="1539522" y="615750"/>
                  <a:pt x="1461517" y="623887"/>
                </a:cubicBezTo>
                <a:cubicBezTo>
                  <a:pt x="1464740" y="545525"/>
                  <a:pt x="1497673" y="464235"/>
                  <a:pt x="1559493" y="398405"/>
                </a:cubicBezTo>
                <a:cubicBezTo>
                  <a:pt x="1621312" y="332574"/>
                  <a:pt x="1700373" y="294601"/>
                  <a:pt x="1778378" y="286464"/>
                </a:cubicBezTo>
                <a:close/>
                <a:moveTo>
                  <a:pt x="331328" y="286464"/>
                </a:moveTo>
                <a:cubicBezTo>
                  <a:pt x="409333" y="294601"/>
                  <a:pt x="488394" y="332574"/>
                  <a:pt x="550213" y="398405"/>
                </a:cubicBezTo>
                <a:cubicBezTo>
                  <a:pt x="612033" y="464235"/>
                  <a:pt x="644967" y="545525"/>
                  <a:pt x="648189" y="623887"/>
                </a:cubicBezTo>
                <a:cubicBezTo>
                  <a:pt x="570185" y="615750"/>
                  <a:pt x="491123" y="577777"/>
                  <a:pt x="429304" y="511946"/>
                </a:cubicBezTo>
                <a:cubicBezTo>
                  <a:pt x="367485" y="446116"/>
                  <a:pt x="334551" y="364826"/>
                  <a:pt x="331328" y="286464"/>
                </a:cubicBezTo>
                <a:close/>
                <a:moveTo>
                  <a:pt x="1564038" y="130737"/>
                </a:moveTo>
                <a:cubicBezTo>
                  <a:pt x="1580404" y="207438"/>
                  <a:pt x="1568721" y="294364"/>
                  <a:pt x="1525215" y="373500"/>
                </a:cubicBezTo>
                <a:cubicBezTo>
                  <a:pt x="1481710" y="452637"/>
                  <a:pt x="1414576" y="509079"/>
                  <a:pt x="1341045" y="536359"/>
                </a:cubicBezTo>
                <a:cubicBezTo>
                  <a:pt x="1324679" y="459657"/>
                  <a:pt x="1336362" y="372731"/>
                  <a:pt x="1379867" y="293595"/>
                </a:cubicBezTo>
                <a:cubicBezTo>
                  <a:pt x="1423373" y="214458"/>
                  <a:pt x="1490507" y="158017"/>
                  <a:pt x="1564038" y="130737"/>
                </a:cubicBezTo>
                <a:close/>
                <a:moveTo>
                  <a:pt x="545669" y="130737"/>
                </a:moveTo>
                <a:cubicBezTo>
                  <a:pt x="619200" y="158017"/>
                  <a:pt x="686333" y="214458"/>
                  <a:pt x="729839" y="293595"/>
                </a:cubicBezTo>
                <a:cubicBezTo>
                  <a:pt x="773344" y="372731"/>
                  <a:pt x="785028" y="459657"/>
                  <a:pt x="768661" y="536359"/>
                </a:cubicBezTo>
                <a:cubicBezTo>
                  <a:pt x="695131" y="509078"/>
                  <a:pt x="627996" y="452637"/>
                  <a:pt x="584491" y="373500"/>
                </a:cubicBezTo>
                <a:cubicBezTo>
                  <a:pt x="540985" y="294364"/>
                  <a:pt x="529303" y="207438"/>
                  <a:pt x="545669" y="130737"/>
                </a:cubicBezTo>
                <a:close/>
                <a:moveTo>
                  <a:pt x="1317704" y="33206"/>
                </a:moveTo>
                <a:cubicBezTo>
                  <a:pt x="1352631" y="103428"/>
                  <a:pt x="1362932" y="190528"/>
                  <a:pt x="1340474" y="277998"/>
                </a:cubicBezTo>
                <a:cubicBezTo>
                  <a:pt x="1318015" y="365467"/>
                  <a:pt x="1267027" y="436832"/>
                  <a:pt x="1202591" y="481541"/>
                </a:cubicBezTo>
                <a:cubicBezTo>
                  <a:pt x="1167664" y="411319"/>
                  <a:pt x="1157362" y="324219"/>
                  <a:pt x="1179821" y="236749"/>
                </a:cubicBezTo>
                <a:cubicBezTo>
                  <a:pt x="1202279" y="149280"/>
                  <a:pt x="1253267" y="77916"/>
                  <a:pt x="1317704" y="33206"/>
                </a:cubicBezTo>
                <a:close/>
                <a:moveTo>
                  <a:pt x="792003" y="33206"/>
                </a:moveTo>
                <a:cubicBezTo>
                  <a:pt x="856440" y="77916"/>
                  <a:pt x="907428" y="149280"/>
                  <a:pt x="929886" y="236749"/>
                </a:cubicBezTo>
                <a:cubicBezTo>
                  <a:pt x="952345" y="324219"/>
                  <a:pt x="942044" y="411319"/>
                  <a:pt x="907116" y="481541"/>
                </a:cubicBezTo>
                <a:cubicBezTo>
                  <a:pt x="842680" y="436831"/>
                  <a:pt x="791692" y="365467"/>
                  <a:pt x="769233" y="277998"/>
                </a:cubicBezTo>
                <a:cubicBezTo>
                  <a:pt x="746775" y="190528"/>
                  <a:pt x="757077" y="103428"/>
                  <a:pt x="792003" y="33206"/>
                </a:cubicBezTo>
                <a:close/>
                <a:moveTo>
                  <a:pt x="1054853" y="0"/>
                </a:moveTo>
                <a:cubicBezTo>
                  <a:pt x="1106147" y="59330"/>
                  <a:pt x="1137785" y="141132"/>
                  <a:pt x="1137785" y="231438"/>
                </a:cubicBezTo>
                <a:cubicBezTo>
                  <a:pt x="1137785" y="321745"/>
                  <a:pt x="1106147" y="403548"/>
                  <a:pt x="1054853" y="462877"/>
                </a:cubicBezTo>
                <a:cubicBezTo>
                  <a:pt x="1003560" y="403548"/>
                  <a:pt x="971921" y="321745"/>
                  <a:pt x="971921" y="231438"/>
                </a:cubicBezTo>
                <a:cubicBezTo>
                  <a:pt x="971921" y="141132"/>
                  <a:pt x="1003560" y="59330"/>
                  <a:pt x="105485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2000" dirty="0">
              <a:solidFill>
                <a:schemeClr val="tx1"/>
              </a:solidFill>
            </a:endParaRPr>
          </a:p>
        </p:txBody>
      </p:sp>
      <p:sp>
        <p:nvSpPr>
          <p:cNvPr id="2" name="椭圆 1"/>
          <p:cNvSpPr/>
          <p:nvPr/>
        </p:nvSpPr>
        <p:spPr>
          <a:xfrm>
            <a:off x="1469612" y="2383686"/>
            <a:ext cx="3238500" cy="3238500"/>
          </a:xfrm>
          <a:prstGeom prst="ellipse">
            <a:avLst/>
          </a:prstGeom>
          <a:solidFill>
            <a:schemeClr val="accent1">
              <a:lumMod val="20000"/>
              <a:lumOff val="80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solidFill>
                  <a:schemeClr val="tx1"/>
                </a:solidFill>
                <a:latin typeface="+mj-ea"/>
                <a:ea typeface="+mj-ea"/>
              </a:rPr>
              <a:t>文本</a:t>
            </a:r>
            <a:endParaRPr lang="zh-CN" altLang="en-US" sz="5400" dirty="0">
              <a:solidFill>
                <a:schemeClr val="tx1"/>
              </a:solidFill>
              <a:latin typeface="+mj-ea"/>
              <a:ea typeface="+mj-ea"/>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9" name="矩形 8"/>
          <p:cNvSpPr/>
          <p:nvPr/>
        </p:nvSpPr>
        <p:spPr>
          <a:xfrm>
            <a:off x="1811060" y="419100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12" name="矩形 11"/>
          <p:cNvSpPr/>
          <p:nvPr/>
        </p:nvSpPr>
        <p:spPr>
          <a:xfrm>
            <a:off x="4771974" y="419100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15" name="矩形 14"/>
          <p:cNvSpPr/>
          <p:nvPr/>
        </p:nvSpPr>
        <p:spPr>
          <a:xfrm>
            <a:off x="7732888" y="419100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23" name="Oval 6"/>
          <p:cNvSpPr>
            <a:spLocks noChangeArrowheads="1"/>
          </p:cNvSpPr>
          <p:nvPr/>
        </p:nvSpPr>
        <p:spPr bwMode="auto">
          <a:xfrm>
            <a:off x="2553607" y="2960531"/>
            <a:ext cx="1051386" cy="1058949"/>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24" name="KSO_Shape"/>
          <p:cNvSpPr/>
          <p:nvPr/>
        </p:nvSpPr>
        <p:spPr bwMode="auto">
          <a:xfrm>
            <a:off x="2783947" y="3245355"/>
            <a:ext cx="590707" cy="489302"/>
          </a:xfrm>
          <a:custGeom>
            <a:avLst/>
            <a:gdLst>
              <a:gd name="T0" fmla="*/ 334092 w 2468563"/>
              <a:gd name="T1" fmla="*/ 1163517 h 2043113"/>
              <a:gd name="T2" fmla="*/ 311629 w 2468563"/>
              <a:gd name="T3" fmla="*/ 1134978 h 2043113"/>
              <a:gd name="T4" fmla="*/ 315291 w 2468563"/>
              <a:gd name="T5" fmla="*/ 1112098 h 2043113"/>
              <a:gd name="T6" fmla="*/ 370471 w 2468563"/>
              <a:gd name="T7" fmla="*/ 1125137 h 2043113"/>
              <a:gd name="T8" fmla="*/ 424186 w 2468563"/>
              <a:gd name="T9" fmla="*/ 1113082 h 2043113"/>
              <a:gd name="T10" fmla="*/ 435173 w 2468563"/>
              <a:gd name="T11" fmla="*/ 1130550 h 2043113"/>
              <a:gd name="T12" fmla="*/ 412711 w 2468563"/>
              <a:gd name="T13" fmla="*/ 1163025 h 2043113"/>
              <a:gd name="T14" fmla="*/ 523600 w 2468563"/>
              <a:gd name="T15" fmla="*/ 1053218 h 2043113"/>
              <a:gd name="T16" fmla="*/ 584854 w 2468563"/>
              <a:gd name="T17" fmla="*/ 1098646 h 2043113"/>
              <a:gd name="T18" fmla="*/ 636062 w 2468563"/>
              <a:gd name="T19" fmla="*/ 1158562 h 2043113"/>
              <a:gd name="T20" fmla="*/ 677960 w 2468563"/>
              <a:gd name="T21" fmla="*/ 1230511 h 2043113"/>
              <a:gd name="T22" fmla="*/ 733823 w 2468563"/>
              <a:gd name="T23" fmla="*/ 1397981 h 2043113"/>
              <a:gd name="T24" fmla="*/ 752199 w 2468563"/>
              <a:gd name="T25" fmla="*/ 1577975 h 2043113"/>
              <a:gd name="T26" fmla="*/ 10291 w 2468563"/>
              <a:gd name="T27" fmla="*/ 1413943 h 2043113"/>
              <a:gd name="T28" fmla="*/ 47533 w 2468563"/>
              <a:gd name="T29" fmla="*/ 1260469 h 2043113"/>
              <a:gd name="T30" fmla="*/ 83061 w 2468563"/>
              <a:gd name="T31" fmla="*/ 1184591 h 2043113"/>
              <a:gd name="T32" fmla="*/ 130839 w 2468563"/>
              <a:gd name="T33" fmla="*/ 1119764 h 2043113"/>
              <a:gd name="T34" fmla="*/ 193318 w 2468563"/>
              <a:gd name="T35" fmla="*/ 1068688 h 2043113"/>
              <a:gd name="T36" fmla="*/ 234235 w 2468563"/>
              <a:gd name="T37" fmla="*/ 1047079 h 2043113"/>
              <a:gd name="T38" fmla="*/ 399937 w 2468563"/>
              <a:gd name="T39" fmla="*/ 643940 h 2043113"/>
              <a:gd name="T40" fmla="*/ 463019 w 2468563"/>
              <a:gd name="T41" fmla="*/ 664037 h 2043113"/>
              <a:gd name="T42" fmla="*/ 516320 w 2468563"/>
              <a:gd name="T43" fmla="*/ 710847 h 2043113"/>
              <a:gd name="T44" fmla="*/ 530746 w 2468563"/>
              <a:gd name="T45" fmla="*/ 746874 h 2043113"/>
              <a:gd name="T46" fmla="*/ 532457 w 2468563"/>
              <a:gd name="T47" fmla="*/ 792704 h 2043113"/>
              <a:gd name="T48" fmla="*/ 542237 w 2468563"/>
              <a:gd name="T49" fmla="*/ 811575 h 2043113"/>
              <a:gd name="T50" fmla="*/ 549083 w 2468563"/>
              <a:gd name="T51" fmla="*/ 856424 h 2043113"/>
              <a:gd name="T52" fmla="*/ 538814 w 2468563"/>
              <a:gd name="T53" fmla="*/ 885343 h 2043113"/>
              <a:gd name="T54" fmla="*/ 523900 w 2468563"/>
              <a:gd name="T55" fmla="*/ 921860 h 2043113"/>
              <a:gd name="T56" fmla="*/ 502383 w 2468563"/>
              <a:gd name="T57" fmla="*/ 982150 h 2043113"/>
              <a:gd name="T58" fmla="*/ 460574 w 2468563"/>
              <a:gd name="T59" fmla="*/ 1037783 h 2043113"/>
              <a:gd name="T60" fmla="*/ 403849 w 2468563"/>
              <a:gd name="T61" fmla="*/ 1072340 h 2043113"/>
              <a:gd name="T62" fmla="*/ 340279 w 2468563"/>
              <a:gd name="T63" fmla="*/ 1069888 h 2043113"/>
              <a:gd name="T64" fmla="*/ 284777 w 2468563"/>
              <a:gd name="T65" fmla="*/ 1032391 h 2043113"/>
              <a:gd name="T66" fmla="*/ 244923 w 2468563"/>
              <a:gd name="T67" fmla="*/ 975288 h 2043113"/>
              <a:gd name="T68" fmla="*/ 226341 w 2468563"/>
              <a:gd name="T69" fmla="*/ 915733 h 2043113"/>
              <a:gd name="T70" fmla="*/ 209471 w 2468563"/>
              <a:gd name="T71" fmla="*/ 881177 h 2043113"/>
              <a:gd name="T72" fmla="*/ 200913 w 2468563"/>
              <a:gd name="T73" fmla="*/ 837308 h 2043113"/>
              <a:gd name="T74" fmla="*/ 212405 w 2468563"/>
              <a:gd name="T75" fmla="*/ 808388 h 2043113"/>
              <a:gd name="T76" fmla="*/ 217539 w 2468563"/>
              <a:gd name="T77" fmla="*/ 781675 h 2043113"/>
              <a:gd name="T78" fmla="*/ 222429 w 2468563"/>
              <a:gd name="T79" fmla="*/ 738051 h 2043113"/>
              <a:gd name="T80" fmla="*/ 244190 w 2468563"/>
              <a:gd name="T81" fmla="*/ 697613 h 2043113"/>
              <a:gd name="T82" fmla="*/ 302137 w 2468563"/>
              <a:gd name="T83" fmla="*/ 657419 h 2043113"/>
              <a:gd name="T84" fmla="*/ 363996 w 2468563"/>
              <a:gd name="T85" fmla="*/ 642225 h 2043113"/>
              <a:gd name="T86" fmla="*/ 1153781 w 2468563"/>
              <a:gd name="T87" fmla="*/ 571772 h 2043113"/>
              <a:gd name="T88" fmla="*/ 1202294 w 2468563"/>
              <a:gd name="T89" fmla="*/ 716875 h 2043113"/>
              <a:gd name="T90" fmla="*/ 1214545 w 2468563"/>
              <a:gd name="T91" fmla="*/ 827907 h 2043113"/>
              <a:gd name="T92" fmla="*/ 1535760 w 2468563"/>
              <a:gd name="T93" fmla="*/ 502163 h 2043113"/>
              <a:gd name="T94" fmla="*/ 1197638 w 2468563"/>
              <a:gd name="T95" fmla="*/ 845309 h 2043113"/>
              <a:gd name="T96" fmla="*/ 1149861 w 2468563"/>
              <a:gd name="T97" fmla="*/ 775454 h 2043113"/>
              <a:gd name="T98" fmla="*/ 1189798 w 2468563"/>
              <a:gd name="T99" fmla="*/ 617117 h 2043113"/>
              <a:gd name="T100" fmla="*/ 1104778 w 2468563"/>
              <a:gd name="T101" fmla="*/ 675207 h 2043113"/>
              <a:gd name="T102" fmla="*/ 1238555 w 2468563"/>
              <a:gd name="T103" fmla="*/ 84454 h 2043113"/>
              <a:gd name="T104" fmla="*/ 1264336 w 2468563"/>
              <a:gd name="T105" fmla="*/ 11016 h 2043113"/>
              <a:gd name="T106" fmla="*/ 1886365 w 2468563"/>
              <a:gd name="T107" fmla="*/ 234891 h 2043113"/>
              <a:gd name="T108" fmla="*/ 1905000 w 2468563"/>
              <a:gd name="T109" fmla="*/ 274522 h 2043113"/>
              <a:gd name="T110" fmla="*/ 1886365 w 2468563"/>
              <a:gd name="T111" fmla="*/ 314397 h 2043113"/>
              <a:gd name="T112" fmla="*/ 1809444 w 2468563"/>
              <a:gd name="T113" fmla="*/ 1074053 h 2043113"/>
              <a:gd name="T114" fmla="*/ 595895 w 2468563"/>
              <a:gd name="T115" fmla="*/ 317332 h 2043113"/>
              <a:gd name="T116" fmla="*/ 573582 w 2468563"/>
              <a:gd name="T117" fmla="*/ 279903 h 2043113"/>
              <a:gd name="T118" fmla="*/ 588539 w 2468563"/>
              <a:gd name="T119" fmla="*/ 238315 h 2043113"/>
              <a:gd name="T120" fmla="*/ 1011611 w 2468563"/>
              <a:gd name="T121" fmla="*/ 223148 h 2043113"/>
              <a:gd name="T122" fmla="*/ 1228980 w 2468563"/>
              <a:gd name="T123" fmla="*/ 1714 h 20431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68563" h="2043113">
                <a:moveTo>
                  <a:pt x="303264" y="1355839"/>
                </a:moveTo>
                <a:lnTo>
                  <a:pt x="429743" y="1638966"/>
                </a:lnTo>
                <a:lnTo>
                  <a:pt x="463711" y="1520110"/>
                </a:lnTo>
                <a:lnTo>
                  <a:pt x="460769" y="1519546"/>
                </a:lnTo>
                <a:lnTo>
                  <a:pt x="454442" y="1517635"/>
                </a:lnTo>
                <a:lnTo>
                  <a:pt x="448747" y="1515087"/>
                </a:lnTo>
                <a:lnTo>
                  <a:pt x="443052" y="1512857"/>
                </a:lnTo>
                <a:lnTo>
                  <a:pt x="437989" y="1509671"/>
                </a:lnTo>
                <a:lnTo>
                  <a:pt x="432927" y="1506486"/>
                </a:lnTo>
                <a:lnTo>
                  <a:pt x="428814" y="1502663"/>
                </a:lnTo>
                <a:lnTo>
                  <a:pt x="424385" y="1499159"/>
                </a:lnTo>
                <a:lnTo>
                  <a:pt x="420588" y="1495018"/>
                </a:lnTo>
                <a:lnTo>
                  <a:pt x="417108" y="1491196"/>
                </a:lnTo>
                <a:lnTo>
                  <a:pt x="413944" y="1486736"/>
                </a:lnTo>
                <a:lnTo>
                  <a:pt x="411096" y="1482595"/>
                </a:lnTo>
                <a:lnTo>
                  <a:pt x="408249" y="1478454"/>
                </a:lnTo>
                <a:lnTo>
                  <a:pt x="406034" y="1473994"/>
                </a:lnTo>
                <a:lnTo>
                  <a:pt x="403819" y="1469534"/>
                </a:lnTo>
                <a:lnTo>
                  <a:pt x="400022" y="1460934"/>
                </a:lnTo>
                <a:lnTo>
                  <a:pt x="397175" y="1453289"/>
                </a:lnTo>
                <a:lnTo>
                  <a:pt x="394960" y="1445962"/>
                </a:lnTo>
                <a:lnTo>
                  <a:pt x="393378" y="1439910"/>
                </a:lnTo>
                <a:lnTo>
                  <a:pt x="392746" y="1435450"/>
                </a:lnTo>
                <a:lnTo>
                  <a:pt x="392113" y="1430990"/>
                </a:lnTo>
                <a:lnTo>
                  <a:pt x="396542" y="1433857"/>
                </a:lnTo>
                <a:lnTo>
                  <a:pt x="401604" y="1436406"/>
                </a:lnTo>
                <a:lnTo>
                  <a:pt x="408565" y="1439910"/>
                </a:lnTo>
                <a:lnTo>
                  <a:pt x="417740" y="1443414"/>
                </a:lnTo>
                <a:lnTo>
                  <a:pt x="427548" y="1447236"/>
                </a:lnTo>
                <a:lnTo>
                  <a:pt x="439255" y="1450422"/>
                </a:lnTo>
                <a:lnTo>
                  <a:pt x="445583" y="1452333"/>
                </a:lnTo>
                <a:lnTo>
                  <a:pt x="451910" y="1453607"/>
                </a:lnTo>
                <a:lnTo>
                  <a:pt x="458555" y="1454881"/>
                </a:lnTo>
                <a:lnTo>
                  <a:pt x="465515" y="1455518"/>
                </a:lnTo>
                <a:lnTo>
                  <a:pt x="472476" y="1456474"/>
                </a:lnTo>
                <a:lnTo>
                  <a:pt x="480069" y="1456793"/>
                </a:lnTo>
                <a:lnTo>
                  <a:pt x="487346" y="1456793"/>
                </a:lnTo>
                <a:lnTo>
                  <a:pt x="494939" y="1456474"/>
                </a:lnTo>
                <a:lnTo>
                  <a:pt x="502533" y="1455837"/>
                </a:lnTo>
                <a:lnTo>
                  <a:pt x="510443" y="1454881"/>
                </a:lnTo>
                <a:lnTo>
                  <a:pt x="518036" y="1453289"/>
                </a:lnTo>
                <a:lnTo>
                  <a:pt x="526262" y="1450740"/>
                </a:lnTo>
                <a:lnTo>
                  <a:pt x="533855" y="1448192"/>
                </a:lnTo>
                <a:lnTo>
                  <a:pt x="541765" y="1445006"/>
                </a:lnTo>
                <a:lnTo>
                  <a:pt x="549675" y="1441184"/>
                </a:lnTo>
                <a:lnTo>
                  <a:pt x="557585" y="1436724"/>
                </a:lnTo>
                <a:lnTo>
                  <a:pt x="565178" y="1431309"/>
                </a:lnTo>
                <a:lnTo>
                  <a:pt x="573088" y="1425575"/>
                </a:lnTo>
                <a:lnTo>
                  <a:pt x="572455" y="1429716"/>
                </a:lnTo>
                <a:lnTo>
                  <a:pt x="571822" y="1434494"/>
                </a:lnTo>
                <a:lnTo>
                  <a:pt x="570873" y="1440228"/>
                </a:lnTo>
                <a:lnTo>
                  <a:pt x="568975" y="1447555"/>
                </a:lnTo>
                <a:lnTo>
                  <a:pt x="566760" y="1455200"/>
                </a:lnTo>
                <a:lnTo>
                  <a:pt x="563912" y="1463801"/>
                </a:lnTo>
                <a:lnTo>
                  <a:pt x="559799" y="1472720"/>
                </a:lnTo>
                <a:lnTo>
                  <a:pt x="557901" y="1477180"/>
                </a:lnTo>
                <a:lnTo>
                  <a:pt x="555054" y="1481639"/>
                </a:lnTo>
                <a:lnTo>
                  <a:pt x="552522" y="1486099"/>
                </a:lnTo>
                <a:lnTo>
                  <a:pt x="549359" y="1490240"/>
                </a:lnTo>
                <a:lnTo>
                  <a:pt x="546195" y="1494381"/>
                </a:lnTo>
                <a:lnTo>
                  <a:pt x="542714" y="1498522"/>
                </a:lnTo>
                <a:lnTo>
                  <a:pt x="538918" y="1502345"/>
                </a:lnTo>
                <a:lnTo>
                  <a:pt x="534805" y="1505849"/>
                </a:lnTo>
                <a:lnTo>
                  <a:pt x="530375" y="1509034"/>
                </a:lnTo>
                <a:lnTo>
                  <a:pt x="525946" y="1512220"/>
                </a:lnTo>
                <a:lnTo>
                  <a:pt x="520567" y="1514768"/>
                </a:lnTo>
                <a:lnTo>
                  <a:pt x="515188" y="1517316"/>
                </a:lnTo>
                <a:lnTo>
                  <a:pt x="511422" y="1518580"/>
                </a:lnTo>
                <a:lnTo>
                  <a:pt x="529292" y="1632494"/>
                </a:lnTo>
                <a:lnTo>
                  <a:pt x="666898" y="1361111"/>
                </a:lnTo>
                <a:lnTo>
                  <a:pt x="668973" y="1358269"/>
                </a:lnTo>
                <a:lnTo>
                  <a:pt x="678498" y="1363674"/>
                </a:lnTo>
                <a:lnTo>
                  <a:pt x="688023" y="1369079"/>
                </a:lnTo>
                <a:lnTo>
                  <a:pt x="697230" y="1374802"/>
                </a:lnTo>
                <a:lnTo>
                  <a:pt x="706438" y="1380524"/>
                </a:lnTo>
                <a:lnTo>
                  <a:pt x="715328" y="1386883"/>
                </a:lnTo>
                <a:lnTo>
                  <a:pt x="723900" y="1393560"/>
                </a:lnTo>
                <a:lnTo>
                  <a:pt x="732790" y="1400555"/>
                </a:lnTo>
                <a:lnTo>
                  <a:pt x="741045" y="1407549"/>
                </a:lnTo>
                <a:lnTo>
                  <a:pt x="749300" y="1414862"/>
                </a:lnTo>
                <a:lnTo>
                  <a:pt x="757873" y="1422493"/>
                </a:lnTo>
                <a:lnTo>
                  <a:pt x="765810" y="1430123"/>
                </a:lnTo>
                <a:lnTo>
                  <a:pt x="773430" y="1438072"/>
                </a:lnTo>
                <a:lnTo>
                  <a:pt x="781050" y="1446656"/>
                </a:lnTo>
                <a:lnTo>
                  <a:pt x="788670" y="1454923"/>
                </a:lnTo>
                <a:lnTo>
                  <a:pt x="796290" y="1463507"/>
                </a:lnTo>
                <a:lnTo>
                  <a:pt x="803593" y="1472409"/>
                </a:lnTo>
                <a:lnTo>
                  <a:pt x="810578" y="1481312"/>
                </a:lnTo>
                <a:lnTo>
                  <a:pt x="817563" y="1490850"/>
                </a:lnTo>
                <a:lnTo>
                  <a:pt x="824230" y="1500070"/>
                </a:lnTo>
                <a:lnTo>
                  <a:pt x="830898" y="1509608"/>
                </a:lnTo>
                <a:lnTo>
                  <a:pt x="837565" y="1519783"/>
                </a:lnTo>
                <a:lnTo>
                  <a:pt x="843915" y="1529957"/>
                </a:lnTo>
                <a:lnTo>
                  <a:pt x="849948" y="1539813"/>
                </a:lnTo>
                <a:lnTo>
                  <a:pt x="855980" y="1550305"/>
                </a:lnTo>
                <a:lnTo>
                  <a:pt x="862013" y="1560797"/>
                </a:lnTo>
                <a:lnTo>
                  <a:pt x="867728" y="1571289"/>
                </a:lnTo>
                <a:lnTo>
                  <a:pt x="873443" y="1582417"/>
                </a:lnTo>
                <a:lnTo>
                  <a:pt x="878523" y="1593227"/>
                </a:lnTo>
                <a:lnTo>
                  <a:pt x="889000" y="1615483"/>
                </a:lnTo>
                <a:lnTo>
                  <a:pt x="899160" y="1638374"/>
                </a:lnTo>
                <a:lnTo>
                  <a:pt x="908050" y="1661902"/>
                </a:lnTo>
                <a:lnTo>
                  <a:pt x="916623" y="1685748"/>
                </a:lnTo>
                <a:lnTo>
                  <a:pt x="924878" y="1709593"/>
                </a:lnTo>
                <a:lnTo>
                  <a:pt x="932180" y="1734393"/>
                </a:lnTo>
                <a:lnTo>
                  <a:pt x="939165" y="1759510"/>
                </a:lnTo>
                <a:lnTo>
                  <a:pt x="945515" y="1784627"/>
                </a:lnTo>
                <a:lnTo>
                  <a:pt x="950913" y="1810062"/>
                </a:lnTo>
                <a:lnTo>
                  <a:pt x="955675" y="1835816"/>
                </a:lnTo>
                <a:lnTo>
                  <a:pt x="960438" y="1861569"/>
                </a:lnTo>
                <a:lnTo>
                  <a:pt x="964248" y="1887322"/>
                </a:lnTo>
                <a:lnTo>
                  <a:pt x="967423" y="1913393"/>
                </a:lnTo>
                <a:lnTo>
                  <a:pt x="970280" y="1939464"/>
                </a:lnTo>
                <a:lnTo>
                  <a:pt x="972185" y="1965536"/>
                </a:lnTo>
                <a:lnTo>
                  <a:pt x="973773" y="1991289"/>
                </a:lnTo>
                <a:lnTo>
                  <a:pt x="974408" y="2017360"/>
                </a:lnTo>
                <a:lnTo>
                  <a:pt x="974725" y="2043113"/>
                </a:lnTo>
                <a:lnTo>
                  <a:pt x="0" y="2043113"/>
                </a:lnTo>
                <a:lnTo>
                  <a:pt x="0" y="2016406"/>
                </a:lnTo>
                <a:lnTo>
                  <a:pt x="635" y="1990017"/>
                </a:lnTo>
                <a:lnTo>
                  <a:pt x="1588" y="1963310"/>
                </a:lnTo>
                <a:lnTo>
                  <a:pt x="2858" y="1936603"/>
                </a:lnTo>
                <a:lnTo>
                  <a:pt x="5080" y="1909578"/>
                </a:lnTo>
                <a:lnTo>
                  <a:pt x="7303" y="1883189"/>
                </a:lnTo>
                <a:lnTo>
                  <a:pt x="10160" y="1856800"/>
                </a:lnTo>
                <a:lnTo>
                  <a:pt x="13335" y="1830729"/>
                </a:lnTo>
                <a:lnTo>
                  <a:pt x="17463" y="1804657"/>
                </a:lnTo>
                <a:lnTo>
                  <a:pt x="21590" y="1778904"/>
                </a:lnTo>
                <a:lnTo>
                  <a:pt x="26670" y="1753469"/>
                </a:lnTo>
                <a:lnTo>
                  <a:pt x="32385" y="1728352"/>
                </a:lnTo>
                <a:lnTo>
                  <a:pt x="38735" y="1703870"/>
                </a:lnTo>
                <a:lnTo>
                  <a:pt x="45403" y="1679389"/>
                </a:lnTo>
                <a:lnTo>
                  <a:pt x="53023" y="1655543"/>
                </a:lnTo>
                <a:lnTo>
                  <a:pt x="57150" y="1643779"/>
                </a:lnTo>
                <a:lnTo>
                  <a:pt x="61595" y="1632016"/>
                </a:lnTo>
                <a:lnTo>
                  <a:pt x="65723" y="1620888"/>
                </a:lnTo>
                <a:lnTo>
                  <a:pt x="70168" y="1609442"/>
                </a:lnTo>
                <a:lnTo>
                  <a:pt x="75248" y="1597996"/>
                </a:lnTo>
                <a:lnTo>
                  <a:pt x="79693" y="1586868"/>
                </a:lnTo>
                <a:lnTo>
                  <a:pt x="85090" y="1576058"/>
                </a:lnTo>
                <a:lnTo>
                  <a:pt x="90170" y="1565248"/>
                </a:lnTo>
                <a:lnTo>
                  <a:pt x="95885" y="1554438"/>
                </a:lnTo>
                <a:lnTo>
                  <a:pt x="101600" y="1544264"/>
                </a:lnTo>
                <a:lnTo>
                  <a:pt x="107633" y="1533772"/>
                </a:lnTo>
                <a:lnTo>
                  <a:pt x="113665" y="1523916"/>
                </a:lnTo>
                <a:lnTo>
                  <a:pt x="120015" y="1514060"/>
                </a:lnTo>
                <a:lnTo>
                  <a:pt x="126365" y="1504203"/>
                </a:lnTo>
                <a:lnTo>
                  <a:pt x="133033" y="1494665"/>
                </a:lnTo>
                <a:lnTo>
                  <a:pt x="140018" y="1485445"/>
                </a:lnTo>
                <a:lnTo>
                  <a:pt x="147003" y="1476225"/>
                </a:lnTo>
                <a:lnTo>
                  <a:pt x="154305" y="1467322"/>
                </a:lnTo>
                <a:lnTo>
                  <a:pt x="161925" y="1458738"/>
                </a:lnTo>
                <a:lnTo>
                  <a:pt x="169545" y="1449836"/>
                </a:lnTo>
                <a:lnTo>
                  <a:pt x="177800" y="1441569"/>
                </a:lnTo>
                <a:lnTo>
                  <a:pt x="186055" y="1433621"/>
                </a:lnTo>
                <a:lnTo>
                  <a:pt x="194310" y="1425672"/>
                </a:lnTo>
                <a:lnTo>
                  <a:pt x="202883" y="1418041"/>
                </a:lnTo>
                <a:lnTo>
                  <a:pt x="212090" y="1410729"/>
                </a:lnTo>
                <a:lnTo>
                  <a:pt x="221298" y="1403416"/>
                </a:lnTo>
                <a:lnTo>
                  <a:pt x="230823" y="1396739"/>
                </a:lnTo>
                <a:lnTo>
                  <a:pt x="240348" y="1390063"/>
                </a:lnTo>
                <a:lnTo>
                  <a:pt x="250508" y="1383704"/>
                </a:lnTo>
                <a:lnTo>
                  <a:pt x="260350" y="1377345"/>
                </a:lnTo>
                <a:lnTo>
                  <a:pt x="270828" y="1371622"/>
                </a:lnTo>
                <a:lnTo>
                  <a:pt x="281623" y="1365899"/>
                </a:lnTo>
                <a:lnTo>
                  <a:pt x="292418" y="1360494"/>
                </a:lnTo>
                <a:lnTo>
                  <a:pt x="303264" y="1355839"/>
                </a:lnTo>
                <a:close/>
                <a:moveTo>
                  <a:pt x="303530" y="1355725"/>
                </a:moveTo>
                <a:lnTo>
                  <a:pt x="303532" y="1355727"/>
                </a:lnTo>
                <a:lnTo>
                  <a:pt x="303525" y="1355727"/>
                </a:lnTo>
                <a:lnTo>
                  <a:pt x="303530" y="1355725"/>
                </a:lnTo>
                <a:close/>
                <a:moveTo>
                  <a:pt x="1481455" y="1064649"/>
                </a:moveTo>
                <a:lnTo>
                  <a:pt x="1492568" y="1069647"/>
                </a:lnTo>
                <a:lnTo>
                  <a:pt x="1492568" y="1069726"/>
                </a:lnTo>
                <a:lnTo>
                  <a:pt x="1481455" y="1064649"/>
                </a:lnTo>
                <a:close/>
                <a:moveTo>
                  <a:pt x="486569" y="830263"/>
                </a:moveTo>
                <a:lnTo>
                  <a:pt x="493856" y="830898"/>
                </a:lnTo>
                <a:lnTo>
                  <a:pt x="501460" y="831533"/>
                </a:lnTo>
                <a:lnTo>
                  <a:pt x="509381" y="832484"/>
                </a:lnTo>
                <a:lnTo>
                  <a:pt x="518252" y="833754"/>
                </a:lnTo>
                <a:lnTo>
                  <a:pt x="526807" y="835340"/>
                </a:lnTo>
                <a:lnTo>
                  <a:pt x="535361" y="836927"/>
                </a:lnTo>
                <a:lnTo>
                  <a:pt x="544549" y="839148"/>
                </a:lnTo>
                <a:lnTo>
                  <a:pt x="553737" y="841687"/>
                </a:lnTo>
                <a:lnTo>
                  <a:pt x="563242" y="844225"/>
                </a:lnTo>
                <a:lnTo>
                  <a:pt x="572431" y="847716"/>
                </a:lnTo>
                <a:lnTo>
                  <a:pt x="581619" y="851206"/>
                </a:lnTo>
                <a:lnTo>
                  <a:pt x="590807" y="855332"/>
                </a:lnTo>
                <a:lnTo>
                  <a:pt x="599995" y="859774"/>
                </a:lnTo>
                <a:lnTo>
                  <a:pt x="609183" y="864217"/>
                </a:lnTo>
                <a:lnTo>
                  <a:pt x="617738" y="869611"/>
                </a:lnTo>
                <a:lnTo>
                  <a:pt x="625975" y="875323"/>
                </a:lnTo>
                <a:lnTo>
                  <a:pt x="634530" y="881669"/>
                </a:lnTo>
                <a:lnTo>
                  <a:pt x="642134" y="888333"/>
                </a:lnTo>
                <a:lnTo>
                  <a:pt x="649738" y="895631"/>
                </a:lnTo>
                <a:lnTo>
                  <a:pt x="656708" y="903247"/>
                </a:lnTo>
                <a:lnTo>
                  <a:pt x="663045" y="911498"/>
                </a:lnTo>
                <a:lnTo>
                  <a:pt x="669065" y="920383"/>
                </a:lnTo>
                <a:lnTo>
                  <a:pt x="671599" y="924825"/>
                </a:lnTo>
                <a:lnTo>
                  <a:pt x="674451" y="929585"/>
                </a:lnTo>
                <a:lnTo>
                  <a:pt x="676669" y="934345"/>
                </a:lnTo>
                <a:lnTo>
                  <a:pt x="679203" y="939422"/>
                </a:lnTo>
                <a:lnTo>
                  <a:pt x="681421" y="944816"/>
                </a:lnTo>
                <a:lnTo>
                  <a:pt x="683005" y="950211"/>
                </a:lnTo>
                <a:lnTo>
                  <a:pt x="684590" y="955605"/>
                </a:lnTo>
                <a:lnTo>
                  <a:pt x="686491" y="961000"/>
                </a:lnTo>
                <a:lnTo>
                  <a:pt x="687758" y="967029"/>
                </a:lnTo>
                <a:lnTo>
                  <a:pt x="689025" y="973058"/>
                </a:lnTo>
                <a:lnTo>
                  <a:pt x="689659" y="979087"/>
                </a:lnTo>
                <a:lnTo>
                  <a:pt x="690609" y="985433"/>
                </a:lnTo>
                <a:lnTo>
                  <a:pt x="690926" y="991780"/>
                </a:lnTo>
                <a:lnTo>
                  <a:pt x="691560" y="998444"/>
                </a:lnTo>
                <a:lnTo>
                  <a:pt x="691560" y="1005107"/>
                </a:lnTo>
                <a:lnTo>
                  <a:pt x="690926" y="1012088"/>
                </a:lnTo>
                <a:lnTo>
                  <a:pt x="690609" y="1019069"/>
                </a:lnTo>
                <a:lnTo>
                  <a:pt x="689976" y="1026368"/>
                </a:lnTo>
                <a:lnTo>
                  <a:pt x="689025" y="1034301"/>
                </a:lnTo>
                <a:lnTo>
                  <a:pt x="688075" y="1041599"/>
                </a:lnTo>
                <a:lnTo>
                  <a:pt x="689025" y="1041916"/>
                </a:lnTo>
                <a:lnTo>
                  <a:pt x="691877" y="1042868"/>
                </a:lnTo>
                <a:lnTo>
                  <a:pt x="693778" y="1043820"/>
                </a:lnTo>
                <a:lnTo>
                  <a:pt x="695679" y="1044772"/>
                </a:lnTo>
                <a:lnTo>
                  <a:pt x="698213" y="1046676"/>
                </a:lnTo>
                <a:lnTo>
                  <a:pt x="700431" y="1048580"/>
                </a:lnTo>
                <a:lnTo>
                  <a:pt x="702649" y="1050802"/>
                </a:lnTo>
                <a:lnTo>
                  <a:pt x="704867" y="1053975"/>
                </a:lnTo>
                <a:lnTo>
                  <a:pt x="707085" y="1057148"/>
                </a:lnTo>
                <a:lnTo>
                  <a:pt x="708669" y="1061273"/>
                </a:lnTo>
                <a:lnTo>
                  <a:pt x="710253" y="1066033"/>
                </a:lnTo>
                <a:lnTo>
                  <a:pt x="711837" y="1071110"/>
                </a:lnTo>
                <a:lnTo>
                  <a:pt x="712471" y="1077139"/>
                </a:lnTo>
                <a:lnTo>
                  <a:pt x="712788" y="1084120"/>
                </a:lnTo>
                <a:lnTo>
                  <a:pt x="712471" y="1097765"/>
                </a:lnTo>
                <a:lnTo>
                  <a:pt x="711520" y="1108871"/>
                </a:lnTo>
                <a:lnTo>
                  <a:pt x="710887" y="1114266"/>
                </a:lnTo>
                <a:lnTo>
                  <a:pt x="709619" y="1119026"/>
                </a:lnTo>
                <a:lnTo>
                  <a:pt x="708669" y="1123468"/>
                </a:lnTo>
                <a:lnTo>
                  <a:pt x="707402" y="1127276"/>
                </a:lnTo>
                <a:lnTo>
                  <a:pt x="706451" y="1131401"/>
                </a:lnTo>
                <a:lnTo>
                  <a:pt x="704867" y="1134574"/>
                </a:lnTo>
                <a:lnTo>
                  <a:pt x="703283" y="1138065"/>
                </a:lnTo>
                <a:lnTo>
                  <a:pt x="701699" y="1140921"/>
                </a:lnTo>
                <a:lnTo>
                  <a:pt x="698213" y="1146315"/>
                </a:lnTo>
                <a:lnTo>
                  <a:pt x="694411" y="1151392"/>
                </a:lnTo>
                <a:lnTo>
                  <a:pt x="690293" y="1156470"/>
                </a:lnTo>
                <a:lnTo>
                  <a:pt x="688392" y="1159325"/>
                </a:lnTo>
                <a:lnTo>
                  <a:pt x="686174" y="1163133"/>
                </a:lnTo>
                <a:lnTo>
                  <a:pt x="684273" y="1167259"/>
                </a:lnTo>
                <a:lnTo>
                  <a:pt x="682372" y="1172653"/>
                </a:lnTo>
                <a:lnTo>
                  <a:pt x="681104" y="1178682"/>
                </a:lnTo>
                <a:lnTo>
                  <a:pt x="680154" y="1185663"/>
                </a:lnTo>
                <a:lnTo>
                  <a:pt x="678887" y="1193596"/>
                </a:lnTo>
                <a:lnTo>
                  <a:pt x="677302" y="1202164"/>
                </a:lnTo>
                <a:lnTo>
                  <a:pt x="675401" y="1210414"/>
                </a:lnTo>
                <a:lnTo>
                  <a:pt x="673184" y="1218982"/>
                </a:lnTo>
                <a:lnTo>
                  <a:pt x="670332" y="1227867"/>
                </a:lnTo>
                <a:lnTo>
                  <a:pt x="667164" y="1236435"/>
                </a:lnTo>
                <a:lnTo>
                  <a:pt x="663679" y="1245002"/>
                </a:lnTo>
                <a:lnTo>
                  <a:pt x="659877" y="1254205"/>
                </a:lnTo>
                <a:lnTo>
                  <a:pt x="655758" y="1262772"/>
                </a:lnTo>
                <a:lnTo>
                  <a:pt x="651005" y="1271657"/>
                </a:lnTo>
                <a:lnTo>
                  <a:pt x="646570" y="1280225"/>
                </a:lnTo>
                <a:lnTo>
                  <a:pt x="641183" y="1288793"/>
                </a:lnTo>
                <a:lnTo>
                  <a:pt x="635797" y="1297360"/>
                </a:lnTo>
                <a:lnTo>
                  <a:pt x="629777" y="1305611"/>
                </a:lnTo>
                <a:lnTo>
                  <a:pt x="623758" y="1313544"/>
                </a:lnTo>
                <a:lnTo>
                  <a:pt x="617421" y="1321477"/>
                </a:lnTo>
                <a:lnTo>
                  <a:pt x="610767" y="1329410"/>
                </a:lnTo>
                <a:lnTo>
                  <a:pt x="604114" y="1336708"/>
                </a:lnTo>
                <a:lnTo>
                  <a:pt x="596827" y="1343689"/>
                </a:lnTo>
                <a:lnTo>
                  <a:pt x="589540" y="1350353"/>
                </a:lnTo>
                <a:lnTo>
                  <a:pt x="581619" y="1356699"/>
                </a:lnTo>
                <a:lnTo>
                  <a:pt x="574015" y="1362729"/>
                </a:lnTo>
                <a:lnTo>
                  <a:pt x="566094" y="1368123"/>
                </a:lnTo>
                <a:lnTo>
                  <a:pt x="557856" y="1373200"/>
                </a:lnTo>
                <a:lnTo>
                  <a:pt x="549302" y="1377643"/>
                </a:lnTo>
                <a:lnTo>
                  <a:pt x="541064" y="1382085"/>
                </a:lnTo>
                <a:lnTo>
                  <a:pt x="532510" y="1385258"/>
                </a:lnTo>
                <a:lnTo>
                  <a:pt x="523321" y="1388432"/>
                </a:lnTo>
                <a:lnTo>
                  <a:pt x="514450" y="1390653"/>
                </a:lnTo>
                <a:lnTo>
                  <a:pt x="505262" y="1392239"/>
                </a:lnTo>
                <a:lnTo>
                  <a:pt x="496074" y="1393191"/>
                </a:lnTo>
                <a:lnTo>
                  <a:pt x="486569" y="1393826"/>
                </a:lnTo>
                <a:lnTo>
                  <a:pt x="477064" y="1393191"/>
                </a:lnTo>
                <a:lnTo>
                  <a:pt x="467876" y="1392239"/>
                </a:lnTo>
                <a:lnTo>
                  <a:pt x="458687" y="1390653"/>
                </a:lnTo>
                <a:lnTo>
                  <a:pt x="449816" y="1388432"/>
                </a:lnTo>
                <a:lnTo>
                  <a:pt x="440945" y="1385258"/>
                </a:lnTo>
                <a:lnTo>
                  <a:pt x="432073" y="1382085"/>
                </a:lnTo>
                <a:lnTo>
                  <a:pt x="423836" y="1377643"/>
                </a:lnTo>
                <a:lnTo>
                  <a:pt x="415281" y="1373200"/>
                </a:lnTo>
                <a:lnTo>
                  <a:pt x="407044" y="1368123"/>
                </a:lnTo>
                <a:lnTo>
                  <a:pt x="399123" y="1362729"/>
                </a:lnTo>
                <a:lnTo>
                  <a:pt x="391202" y="1356699"/>
                </a:lnTo>
                <a:lnTo>
                  <a:pt x="383915" y="1350353"/>
                </a:lnTo>
                <a:lnTo>
                  <a:pt x="376628" y="1343689"/>
                </a:lnTo>
                <a:lnTo>
                  <a:pt x="369024" y="1336708"/>
                </a:lnTo>
                <a:lnTo>
                  <a:pt x="362370" y="1329410"/>
                </a:lnTo>
                <a:lnTo>
                  <a:pt x="355717" y="1321477"/>
                </a:lnTo>
                <a:lnTo>
                  <a:pt x="349380" y="1313544"/>
                </a:lnTo>
                <a:lnTo>
                  <a:pt x="343360" y="1305611"/>
                </a:lnTo>
                <a:lnTo>
                  <a:pt x="337340" y="1297360"/>
                </a:lnTo>
                <a:lnTo>
                  <a:pt x="332271" y="1288793"/>
                </a:lnTo>
                <a:lnTo>
                  <a:pt x="326885" y="1280225"/>
                </a:lnTo>
                <a:lnTo>
                  <a:pt x="322132" y="1271657"/>
                </a:lnTo>
                <a:lnTo>
                  <a:pt x="317380" y="1262772"/>
                </a:lnTo>
                <a:lnTo>
                  <a:pt x="313261" y="1254205"/>
                </a:lnTo>
                <a:lnTo>
                  <a:pt x="309459" y="1245002"/>
                </a:lnTo>
                <a:lnTo>
                  <a:pt x="306291" y="1236435"/>
                </a:lnTo>
                <a:lnTo>
                  <a:pt x="302805" y="1227867"/>
                </a:lnTo>
                <a:lnTo>
                  <a:pt x="300271" y="1218982"/>
                </a:lnTo>
                <a:lnTo>
                  <a:pt x="297736" y="1210414"/>
                </a:lnTo>
                <a:lnTo>
                  <a:pt x="295835" y="1202164"/>
                </a:lnTo>
                <a:lnTo>
                  <a:pt x="294251" y="1193596"/>
                </a:lnTo>
                <a:lnTo>
                  <a:pt x="293300" y="1185663"/>
                </a:lnTo>
                <a:lnTo>
                  <a:pt x="292033" y="1178682"/>
                </a:lnTo>
                <a:lnTo>
                  <a:pt x="290766" y="1172653"/>
                </a:lnTo>
                <a:lnTo>
                  <a:pt x="288865" y="1167259"/>
                </a:lnTo>
                <a:lnTo>
                  <a:pt x="286964" y="1163133"/>
                </a:lnTo>
                <a:lnTo>
                  <a:pt x="284746" y="1159325"/>
                </a:lnTo>
                <a:lnTo>
                  <a:pt x="282845" y="1156470"/>
                </a:lnTo>
                <a:lnTo>
                  <a:pt x="278726" y="1151392"/>
                </a:lnTo>
                <a:lnTo>
                  <a:pt x="274924" y="1146315"/>
                </a:lnTo>
                <a:lnTo>
                  <a:pt x="271439" y="1140921"/>
                </a:lnTo>
                <a:lnTo>
                  <a:pt x="268271" y="1134574"/>
                </a:lnTo>
                <a:lnTo>
                  <a:pt x="266686" y="1131401"/>
                </a:lnTo>
                <a:lnTo>
                  <a:pt x="265419" y="1127276"/>
                </a:lnTo>
                <a:lnTo>
                  <a:pt x="264469" y="1123468"/>
                </a:lnTo>
                <a:lnTo>
                  <a:pt x="263518" y="1119026"/>
                </a:lnTo>
                <a:lnTo>
                  <a:pt x="262568" y="1114266"/>
                </a:lnTo>
                <a:lnTo>
                  <a:pt x="261934" y="1108871"/>
                </a:lnTo>
                <a:lnTo>
                  <a:pt x="260983" y="1097765"/>
                </a:lnTo>
                <a:lnTo>
                  <a:pt x="260350" y="1084120"/>
                </a:lnTo>
                <a:lnTo>
                  <a:pt x="260983" y="1077139"/>
                </a:lnTo>
                <a:lnTo>
                  <a:pt x="261617" y="1071110"/>
                </a:lnTo>
                <a:lnTo>
                  <a:pt x="262884" y="1066033"/>
                </a:lnTo>
                <a:lnTo>
                  <a:pt x="264469" y="1061273"/>
                </a:lnTo>
                <a:lnTo>
                  <a:pt x="266053" y="1057148"/>
                </a:lnTo>
                <a:lnTo>
                  <a:pt x="268271" y="1053975"/>
                </a:lnTo>
                <a:lnTo>
                  <a:pt x="270488" y="1050802"/>
                </a:lnTo>
                <a:lnTo>
                  <a:pt x="272706" y="1048580"/>
                </a:lnTo>
                <a:lnTo>
                  <a:pt x="275241" y="1046676"/>
                </a:lnTo>
                <a:lnTo>
                  <a:pt x="277459" y="1044772"/>
                </a:lnTo>
                <a:lnTo>
                  <a:pt x="279360" y="1043820"/>
                </a:lnTo>
                <a:lnTo>
                  <a:pt x="281578" y="1042868"/>
                </a:lnTo>
                <a:lnTo>
                  <a:pt x="284112" y="1041916"/>
                </a:lnTo>
                <a:lnTo>
                  <a:pt x="285063" y="1041599"/>
                </a:lnTo>
                <a:lnTo>
                  <a:pt x="283795" y="1034301"/>
                </a:lnTo>
                <a:lnTo>
                  <a:pt x="283162" y="1026368"/>
                </a:lnTo>
                <a:lnTo>
                  <a:pt x="282528" y="1019069"/>
                </a:lnTo>
                <a:lnTo>
                  <a:pt x="281894" y="1012088"/>
                </a:lnTo>
                <a:lnTo>
                  <a:pt x="281894" y="1005107"/>
                </a:lnTo>
                <a:lnTo>
                  <a:pt x="281894" y="998444"/>
                </a:lnTo>
                <a:lnTo>
                  <a:pt x="282211" y="991780"/>
                </a:lnTo>
                <a:lnTo>
                  <a:pt x="282528" y="985433"/>
                </a:lnTo>
                <a:lnTo>
                  <a:pt x="283162" y="979087"/>
                </a:lnTo>
                <a:lnTo>
                  <a:pt x="284112" y="973058"/>
                </a:lnTo>
                <a:lnTo>
                  <a:pt x="285063" y="967029"/>
                </a:lnTo>
                <a:lnTo>
                  <a:pt x="286964" y="961000"/>
                </a:lnTo>
                <a:lnTo>
                  <a:pt x="288231" y="955605"/>
                </a:lnTo>
                <a:lnTo>
                  <a:pt x="289815" y="950211"/>
                </a:lnTo>
                <a:lnTo>
                  <a:pt x="291716" y="944816"/>
                </a:lnTo>
                <a:lnTo>
                  <a:pt x="293934" y="939422"/>
                </a:lnTo>
                <a:lnTo>
                  <a:pt x="296152" y="934345"/>
                </a:lnTo>
                <a:lnTo>
                  <a:pt x="298687" y="929585"/>
                </a:lnTo>
                <a:lnTo>
                  <a:pt x="301221" y="924825"/>
                </a:lnTo>
                <a:lnTo>
                  <a:pt x="304073" y="920383"/>
                </a:lnTo>
                <a:lnTo>
                  <a:pt x="309776" y="911498"/>
                </a:lnTo>
                <a:lnTo>
                  <a:pt x="316429" y="903247"/>
                </a:lnTo>
                <a:lnTo>
                  <a:pt x="323400" y="895631"/>
                </a:lnTo>
                <a:lnTo>
                  <a:pt x="330687" y="888333"/>
                </a:lnTo>
                <a:lnTo>
                  <a:pt x="338924" y="881669"/>
                </a:lnTo>
                <a:lnTo>
                  <a:pt x="346845" y="875323"/>
                </a:lnTo>
                <a:lnTo>
                  <a:pt x="355400" y="869611"/>
                </a:lnTo>
                <a:lnTo>
                  <a:pt x="364271" y="864217"/>
                </a:lnTo>
                <a:lnTo>
                  <a:pt x="373142" y="859774"/>
                </a:lnTo>
                <a:lnTo>
                  <a:pt x="382014" y="855332"/>
                </a:lnTo>
                <a:lnTo>
                  <a:pt x="391519" y="851206"/>
                </a:lnTo>
                <a:lnTo>
                  <a:pt x="400707" y="847716"/>
                </a:lnTo>
                <a:lnTo>
                  <a:pt x="410212" y="844225"/>
                </a:lnTo>
                <a:lnTo>
                  <a:pt x="419400" y="841687"/>
                </a:lnTo>
                <a:lnTo>
                  <a:pt x="428588" y="839148"/>
                </a:lnTo>
                <a:lnTo>
                  <a:pt x="437776" y="836927"/>
                </a:lnTo>
                <a:lnTo>
                  <a:pt x="446331" y="835340"/>
                </a:lnTo>
                <a:lnTo>
                  <a:pt x="455202" y="833754"/>
                </a:lnTo>
                <a:lnTo>
                  <a:pt x="463440" y="832484"/>
                </a:lnTo>
                <a:lnTo>
                  <a:pt x="471678" y="831533"/>
                </a:lnTo>
                <a:lnTo>
                  <a:pt x="479598" y="830898"/>
                </a:lnTo>
                <a:lnTo>
                  <a:pt x="486569" y="830263"/>
                </a:lnTo>
                <a:close/>
                <a:moveTo>
                  <a:pt x="977804" y="422275"/>
                </a:moveTo>
                <a:lnTo>
                  <a:pt x="977804" y="1118375"/>
                </a:lnTo>
                <a:lnTo>
                  <a:pt x="1390015" y="817113"/>
                </a:lnTo>
                <a:lnTo>
                  <a:pt x="1449070" y="773953"/>
                </a:lnTo>
                <a:lnTo>
                  <a:pt x="1478598" y="752373"/>
                </a:lnTo>
                <a:lnTo>
                  <a:pt x="1493520" y="741583"/>
                </a:lnTo>
                <a:lnTo>
                  <a:pt x="1495108" y="740313"/>
                </a:lnTo>
                <a:lnTo>
                  <a:pt x="1495743" y="739996"/>
                </a:lnTo>
                <a:lnTo>
                  <a:pt x="1499235" y="741583"/>
                </a:lnTo>
                <a:lnTo>
                  <a:pt x="1491298" y="737457"/>
                </a:lnTo>
                <a:lnTo>
                  <a:pt x="1551940" y="766971"/>
                </a:lnTo>
                <a:lnTo>
                  <a:pt x="1551940" y="767288"/>
                </a:lnTo>
                <a:lnTo>
                  <a:pt x="1551940" y="768240"/>
                </a:lnTo>
                <a:lnTo>
                  <a:pt x="1552258" y="773001"/>
                </a:lnTo>
                <a:lnTo>
                  <a:pt x="1552575" y="781887"/>
                </a:lnTo>
                <a:lnTo>
                  <a:pt x="1557973" y="928187"/>
                </a:lnTo>
                <a:lnTo>
                  <a:pt x="1560361" y="996818"/>
                </a:lnTo>
                <a:lnTo>
                  <a:pt x="1511300" y="1036404"/>
                </a:lnTo>
                <a:lnTo>
                  <a:pt x="1507808" y="1039260"/>
                </a:lnTo>
                <a:lnTo>
                  <a:pt x="1505903" y="1040847"/>
                </a:lnTo>
                <a:lnTo>
                  <a:pt x="1505903" y="1041165"/>
                </a:lnTo>
                <a:lnTo>
                  <a:pt x="1549083" y="1060841"/>
                </a:lnTo>
                <a:lnTo>
                  <a:pt x="1563053" y="1067106"/>
                </a:lnTo>
                <a:lnTo>
                  <a:pt x="1563053" y="1067188"/>
                </a:lnTo>
                <a:lnTo>
                  <a:pt x="1573848" y="1071948"/>
                </a:lnTo>
                <a:lnTo>
                  <a:pt x="1563053" y="1067106"/>
                </a:lnTo>
                <a:lnTo>
                  <a:pt x="1563053" y="1066553"/>
                </a:lnTo>
                <a:lnTo>
                  <a:pt x="1563053" y="1065284"/>
                </a:lnTo>
                <a:lnTo>
                  <a:pt x="1562735" y="1056080"/>
                </a:lnTo>
                <a:lnTo>
                  <a:pt x="1562100" y="1037991"/>
                </a:lnTo>
                <a:lnTo>
                  <a:pt x="1560513" y="1001178"/>
                </a:lnTo>
                <a:lnTo>
                  <a:pt x="1560361" y="996818"/>
                </a:lnTo>
                <a:lnTo>
                  <a:pt x="1624965" y="944689"/>
                </a:lnTo>
                <a:lnTo>
                  <a:pt x="1990090" y="650185"/>
                </a:lnTo>
                <a:lnTo>
                  <a:pt x="2001202" y="641616"/>
                </a:lnTo>
                <a:lnTo>
                  <a:pt x="1911350" y="530225"/>
                </a:lnTo>
                <a:lnTo>
                  <a:pt x="2162175" y="556883"/>
                </a:lnTo>
                <a:lnTo>
                  <a:pt x="2135188" y="807592"/>
                </a:lnTo>
                <a:lnTo>
                  <a:pt x="2045652" y="696518"/>
                </a:lnTo>
                <a:lnTo>
                  <a:pt x="2034540" y="705087"/>
                </a:lnTo>
                <a:lnTo>
                  <a:pt x="1669415" y="999591"/>
                </a:lnTo>
                <a:lnTo>
                  <a:pt x="1555750" y="1091307"/>
                </a:lnTo>
                <a:lnTo>
                  <a:pt x="1551940" y="1094480"/>
                </a:lnTo>
                <a:lnTo>
                  <a:pt x="1550353" y="1095749"/>
                </a:lnTo>
                <a:lnTo>
                  <a:pt x="1550035" y="1095749"/>
                </a:lnTo>
                <a:lnTo>
                  <a:pt x="1506855" y="1076074"/>
                </a:lnTo>
                <a:lnTo>
                  <a:pt x="1492568" y="1069647"/>
                </a:lnTo>
                <a:lnTo>
                  <a:pt x="1492568" y="1069092"/>
                </a:lnTo>
                <a:lnTo>
                  <a:pt x="1492568" y="1068140"/>
                </a:lnTo>
                <a:lnTo>
                  <a:pt x="1492250" y="1058619"/>
                </a:lnTo>
                <a:lnTo>
                  <a:pt x="1491615" y="1040847"/>
                </a:lnTo>
                <a:lnTo>
                  <a:pt x="1490028" y="1004034"/>
                </a:lnTo>
                <a:lnTo>
                  <a:pt x="1487488" y="930726"/>
                </a:lnTo>
                <a:lnTo>
                  <a:pt x="1483991" y="836157"/>
                </a:lnTo>
                <a:lnTo>
                  <a:pt x="1490980" y="831076"/>
                </a:lnTo>
                <a:lnTo>
                  <a:pt x="1520190" y="809496"/>
                </a:lnTo>
                <a:lnTo>
                  <a:pt x="1534795" y="798706"/>
                </a:lnTo>
                <a:lnTo>
                  <a:pt x="1537018" y="797437"/>
                </a:lnTo>
                <a:lnTo>
                  <a:pt x="1537335" y="797120"/>
                </a:lnTo>
                <a:lnTo>
                  <a:pt x="1535492" y="795947"/>
                </a:lnTo>
                <a:lnTo>
                  <a:pt x="1541780" y="799024"/>
                </a:lnTo>
                <a:lnTo>
                  <a:pt x="1533843" y="794898"/>
                </a:lnTo>
                <a:lnTo>
                  <a:pt x="1535492" y="795947"/>
                </a:lnTo>
                <a:lnTo>
                  <a:pt x="1481455" y="769510"/>
                </a:lnTo>
                <a:lnTo>
                  <a:pt x="1481455" y="769827"/>
                </a:lnTo>
                <a:lnTo>
                  <a:pt x="1481455" y="771097"/>
                </a:lnTo>
                <a:lnTo>
                  <a:pt x="1481773" y="775540"/>
                </a:lnTo>
                <a:lnTo>
                  <a:pt x="1482090" y="784743"/>
                </a:lnTo>
                <a:lnTo>
                  <a:pt x="1483991" y="836157"/>
                </a:lnTo>
                <a:lnTo>
                  <a:pt x="1431608" y="874237"/>
                </a:lnTo>
                <a:lnTo>
                  <a:pt x="977804" y="1205369"/>
                </a:lnTo>
                <a:lnTo>
                  <a:pt x="977804" y="1279208"/>
                </a:lnTo>
                <a:lnTo>
                  <a:pt x="2233708" y="1279208"/>
                </a:lnTo>
                <a:lnTo>
                  <a:pt x="2233708" y="422275"/>
                </a:lnTo>
                <a:lnTo>
                  <a:pt x="977804" y="422275"/>
                </a:lnTo>
                <a:close/>
                <a:moveTo>
                  <a:pt x="1604961" y="109349"/>
                </a:moveTo>
                <a:lnTo>
                  <a:pt x="1432317" y="288925"/>
                </a:lnTo>
                <a:lnTo>
                  <a:pt x="1770657" y="288925"/>
                </a:lnTo>
                <a:lnTo>
                  <a:pt x="1604961" y="109349"/>
                </a:lnTo>
                <a:close/>
                <a:moveTo>
                  <a:pt x="1605916" y="0"/>
                </a:moveTo>
                <a:lnTo>
                  <a:pt x="1610688" y="317"/>
                </a:lnTo>
                <a:lnTo>
                  <a:pt x="1615461" y="951"/>
                </a:lnTo>
                <a:lnTo>
                  <a:pt x="1619915" y="2219"/>
                </a:lnTo>
                <a:lnTo>
                  <a:pt x="1623733" y="4121"/>
                </a:lnTo>
                <a:lnTo>
                  <a:pt x="1627870" y="6022"/>
                </a:lnTo>
                <a:lnTo>
                  <a:pt x="1631688" y="8241"/>
                </a:lnTo>
                <a:lnTo>
                  <a:pt x="1635188" y="11410"/>
                </a:lnTo>
                <a:lnTo>
                  <a:pt x="1638369" y="14263"/>
                </a:lnTo>
                <a:lnTo>
                  <a:pt x="1892057" y="288925"/>
                </a:lnTo>
                <a:lnTo>
                  <a:pt x="2401839" y="288925"/>
                </a:lnTo>
                <a:lnTo>
                  <a:pt x="2408511" y="289242"/>
                </a:lnTo>
                <a:lnTo>
                  <a:pt x="2415184" y="290192"/>
                </a:lnTo>
                <a:lnTo>
                  <a:pt x="2421538" y="291776"/>
                </a:lnTo>
                <a:lnTo>
                  <a:pt x="2427893" y="294310"/>
                </a:lnTo>
                <a:lnTo>
                  <a:pt x="2433612" y="297160"/>
                </a:lnTo>
                <a:lnTo>
                  <a:pt x="2439332" y="300645"/>
                </a:lnTo>
                <a:lnTo>
                  <a:pt x="2444415" y="304129"/>
                </a:lnTo>
                <a:lnTo>
                  <a:pt x="2448864" y="308563"/>
                </a:lnTo>
                <a:lnTo>
                  <a:pt x="2453312" y="313314"/>
                </a:lnTo>
                <a:lnTo>
                  <a:pt x="2457442" y="318699"/>
                </a:lnTo>
                <a:lnTo>
                  <a:pt x="2460620" y="323767"/>
                </a:lnTo>
                <a:lnTo>
                  <a:pt x="2463162" y="329785"/>
                </a:lnTo>
                <a:lnTo>
                  <a:pt x="2465703" y="335803"/>
                </a:lnTo>
                <a:lnTo>
                  <a:pt x="2467292" y="342138"/>
                </a:lnTo>
                <a:lnTo>
                  <a:pt x="2468245" y="348790"/>
                </a:lnTo>
                <a:lnTo>
                  <a:pt x="2468563" y="355442"/>
                </a:lnTo>
                <a:lnTo>
                  <a:pt x="2468245" y="362410"/>
                </a:lnTo>
                <a:lnTo>
                  <a:pt x="2467292" y="369062"/>
                </a:lnTo>
                <a:lnTo>
                  <a:pt x="2465703" y="375397"/>
                </a:lnTo>
                <a:lnTo>
                  <a:pt x="2463162" y="381415"/>
                </a:lnTo>
                <a:lnTo>
                  <a:pt x="2460620" y="387433"/>
                </a:lnTo>
                <a:lnTo>
                  <a:pt x="2457442" y="392818"/>
                </a:lnTo>
                <a:lnTo>
                  <a:pt x="2453312" y="397886"/>
                </a:lnTo>
                <a:lnTo>
                  <a:pt x="2448864" y="402954"/>
                </a:lnTo>
                <a:lnTo>
                  <a:pt x="2444415" y="407071"/>
                </a:lnTo>
                <a:lnTo>
                  <a:pt x="2439332" y="410872"/>
                </a:lnTo>
                <a:lnTo>
                  <a:pt x="2433612" y="414040"/>
                </a:lnTo>
                <a:lnTo>
                  <a:pt x="2427893" y="417207"/>
                </a:lnTo>
                <a:lnTo>
                  <a:pt x="2421538" y="419108"/>
                </a:lnTo>
                <a:lnTo>
                  <a:pt x="2415184" y="420691"/>
                </a:lnTo>
                <a:lnTo>
                  <a:pt x="2408511" y="421958"/>
                </a:lnTo>
                <a:lnTo>
                  <a:pt x="2401839" y="422275"/>
                </a:lnTo>
                <a:lnTo>
                  <a:pt x="2344738" y="422275"/>
                </a:lnTo>
                <a:lnTo>
                  <a:pt x="2344738" y="1390650"/>
                </a:lnTo>
                <a:lnTo>
                  <a:pt x="866775" y="1390650"/>
                </a:lnTo>
                <a:lnTo>
                  <a:pt x="866775" y="422275"/>
                </a:lnTo>
                <a:lnTo>
                  <a:pt x="809674" y="422275"/>
                </a:lnTo>
                <a:lnTo>
                  <a:pt x="803001" y="421958"/>
                </a:lnTo>
                <a:lnTo>
                  <a:pt x="796329" y="420691"/>
                </a:lnTo>
                <a:lnTo>
                  <a:pt x="789974" y="419108"/>
                </a:lnTo>
                <a:lnTo>
                  <a:pt x="783620" y="417207"/>
                </a:lnTo>
                <a:lnTo>
                  <a:pt x="777900" y="414040"/>
                </a:lnTo>
                <a:lnTo>
                  <a:pt x="772181" y="410872"/>
                </a:lnTo>
                <a:lnTo>
                  <a:pt x="767098" y="407071"/>
                </a:lnTo>
                <a:lnTo>
                  <a:pt x="762649" y="402954"/>
                </a:lnTo>
                <a:lnTo>
                  <a:pt x="758201" y="397886"/>
                </a:lnTo>
                <a:lnTo>
                  <a:pt x="754070" y="392818"/>
                </a:lnTo>
                <a:lnTo>
                  <a:pt x="750893" y="387433"/>
                </a:lnTo>
                <a:lnTo>
                  <a:pt x="748033" y="381415"/>
                </a:lnTo>
                <a:lnTo>
                  <a:pt x="745809" y="375397"/>
                </a:lnTo>
                <a:lnTo>
                  <a:pt x="744221" y="369062"/>
                </a:lnTo>
                <a:lnTo>
                  <a:pt x="743267" y="362410"/>
                </a:lnTo>
                <a:lnTo>
                  <a:pt x="742950" y="355442"/>
                </a:lnTo>
                <a:lnTo>
                  <a:pt x="743267" y="348790"/>
                </a:lnTo>
                <a:lnTo>
                  <a:pt x="744221" y="342138"/>
                </a:lnTo>
                <a:lnTo>
                  <a:pt x="745809" y="335803"/>
                </a:lnTo>
                <a:lnTo>
                  <a:pt x="748033" y="329785"/>
                </a:lnTo>
                <a:lnTo>
                  <a:pt x="750893" y="323767"/>
                </a:lnTo>
                <a:lnTo>
                  <a:pt x="754070" y="318699"/>
                </a:lnTo>
                <a:lnTo>
                  <a:pt x="758201" y="313314"/>
                </a:lnTo>
                <a:lnTo>
                  <a:pt x="762649" y="308563"/>
                </a:lnTo>
                <a:lnTo>
                  <a:pt x="767098" y="304129"/>
                </a:lnTo>
                <a:lnTo>
                  <a:pt x="772181" y="300645"/>
                </a:lnTo>
                <a:lnTo>
                  <a:pt x="777900" y="297160"/>
                </a:lnTo>
                <a:lnTo>
                  <a:pt x="783620" y="294310"/>
                </a:lnTo>
                <a:lnTo>
                  <a:pt x="789974" y="291776"/>
                </a:lnTo>
                <a:lnTo>
                  <a:pt x="796329" y="290192"/>
                </a:lnTo>
                <a:lnTo>
                  <a:pt x="803001" y="289242"/>
                </a:lnTo>
                <a:lnTo>
                  <a:pt x="809674" y="288925"/>
                </a:lnTo>
                <a:lnTo>
                  <a:pt x="1310879" y="288925"/>
                </a:lnTo>
                <a:lnTo>
                  <a:pt x="1311607" y="287475"/>
                </a:lnTo>
                <a:lnTo>
                  <a:pt x="1314152" y="283672"/>
                </a:lnTo>
                <a:lnTo>
                  <a:pt x="1317334" y="280502"/>
                </a:lnTo>
                <a:lnTo>
                  <a:pt x="1573462" y="13629"/>
                </a:lnTo>
                <a:lnTo>
                  <a:pt x="1576962" y="10777"/>
                </a:lnTo>
                <a:lnTo>
                  <a:pt x="1580780" y="7924"/>
                </a:lnTo>
                <a:lnTo>
                  <a:pt x="1584280" y="5705"/>
                </a:lnTo>
                <a:lnTo>
                  <a:pt x="1588735" y="3804"/>
                </a:lnTo>
                <a:lnTo>
                  <a:pt x="1592553" y="2219"/>
                </a:lnTo>
                <a:lnTo>
                  <a:pt x="1597007" y="951"/>
                </a:lnTo>
                <a:lnTo>
                  <a:pt x="1601780" y="317"/>
                </a:lnTo>
                <a:lnTo>
                  <a:pt x="1605916"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Oval 6"/>
          <p:cNvSpPr>
            <a:spLocks noChangeArrowheads="1"/>
          </p:cNvSpPr>
          <p:nvPr/>
        </p:nvSpPr>
        <p:spPr bwMode="auto">
          <a:xfrm>
            <a:off x="5551712" y="2960531"/>
            <a:ext cx="1051386" cy="1058949"/>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29" name="KSO_Shape"/>
          <p:cNvSpPr/>
          <p:nvPr/>
        </p:nvSpPr>
        <p:spPr bwMode="auto">
          <a:xfrm>
            <a:off x="5782052" y="3238955"/>
            <a:ext cx="590707" cy="502101"/>
          </a:xfrm>
          <a:custGeom>
            <a:avLst/>
            <a:gdLst>
              <a:gd name="T0" fmla="*/ 751859 w 3897313"/>
              <a:gd name="T1" fmla="*/ 3070865 h 3311525"/>
              <a:gd name="T2" fmla="*/ 255585 w 3897313"/>
              <a:gd name="T3" fmla="*/ 3040088 h 3311525"/>
              <a:gd name="T4" fmla="*/ 743927 w 3897313"/>
              <a:gd name="T5" fmla="*/ 2593335 h 3311525"/>
              <a:gd name="T6" fmla="*/ 1413894 w 3897313"/>
              <a:gd name="T7" fmla="*/ 3077845 h 3311525"/>
              <a:gd name="T8" fmla="*/ 936625 w 3897313"/>
              <a:gd name="T9" fmla="*/ 3015560 h 3311525"/>
              <a:gd name="T10" fmla="*/ 2154553 w 3897313"/>
              <a:gd name="T11" fmla="*/ 3028286 h 3311525"/>
              <a:gd name="T12" fmla="*/ 1664757 w 3897313"/>
              <a:gd name="T13" fmla="*/ 3075622 h 3311525"/>
              <a:gd name="T14" fmla="*/ 1758006 w 3897313"/>
              <a:gd name="T15" fmla="*/ 2237553 h 3311525"/>
              <a:gd name="T16" fmla="*/ 2834647 w 3897313"/>
              <a:gd name="T17" fmla="*/ 3040063 h 3311525"/>
              <a:gd name="T18" fmla="*/ 2339302 w 3897313"/>
              <a:gd name="T19" fmla="*/ 3070861 h 3311525"/>
              <a:gd name="T20" fmla="*/ 2569533 w 3897313"/>
              <a:gd name="T21" fmla="*/ 1738630 h 3311525"/>
              <a:gd name="T22" fmla="*/ 3498851 w 3897313"/>
              <a:gd name="T23" fmla="*/ 3067687 h 3311525"/>
              <a:gd name="T24" fmla="*/ 2999741 w 3897313"/>
              <a:gd name="T25" fmla="*/ 3045465 h 3311525"/>
              <a:gd name="T26" fmla="*/ 3400426 w 3897313"/>
              <a:gd name="T27" fmla="*/ 924221 h 3311525"/>
              <a:gd name="T28" fmla="*/ 684213 w 3897313"/>
              <a:gd name="T29" fmla="*/ 392109 h 3311525"/>
              <a:gd name="T30" fmla="*/ 907734 w 3897313"/>
              <a:gd name="T31" fmla="*/ 594315 h 3311525"/>
              <a:gd name="T32" fmla="*/ 1026479 w 3897313"/>
              <a:gd name="T33" fmla="*/ 723193 h 3311525"/>
              <a:gd name="T34" fmla="*/ 975996 w 3897313"/>
              <a:gd name="T35" fmla="*/ 832073 h 3311525"/>
              <a:gd name="T36" fmla="*/ 863919 w 3897313"/>
              <a:gd name="T37" fmla="*/ 848262 h 3311525"/>
              <a:gd name="T38" fmla="*/ 730251 w 3897313"/>
              <a:gd name="T39" fmla="*/ 739382 h 3311525"/>
              <a:gd name="T40" fmla="*/ 539433 w 3897313"/>
              <a:gd name="T41" fmla="*/ 721606 h 3311525"/>
              <a:gd name="T42" fmla="*/ 414656 w 3897313"/>
              <a:gd name="T43" fmla="*/ 828264 h 3311525"/>
              <a:gd name="T44" fmla="*/ 476886 w 3897313"/>
              <a:gd name="T45" fmla="*/ 961586 h 3311525"/>
              <a:gd name="T46" fmla="*/ 899479 w 3897313"/>
              <a:gd name="T47" fmla="*/ 1159030 h 3311525"/>
              <a:gd name="T48" fmla="*/ 1054101 w 3897313"/>
              <a:gd name="T49" fmla="*/ 1345364 h 3311525"/>
              <a:gd name="T50" fmla="*/ 1035369 w 3897313"/>
              <a:gd name="T51" fmla="*/ 1555187 h 3311525"/>
              <a:gd name="T52" fmla="*/ 868999 w 3897313"/>
              <a:gd name="T53" fmla="*/ 1723110 h 3311525"/>
              <a:gd name="T54" fmla="*/ 679451 w 3897313"/>
              <a:gd name="T55" fmla="*/ 1888811 h 3311525"/>
              <a:gd name="T56" fmla="*/ 528003 w 3897313"/>
              <a:gd name="T57" fmla="*/ 1891033 h 3311525"/>
              <a:gd name="T58" fmla="*/ 367666 w 3897313"/>
              <a:gd name="T59" fmla="*/ 1718349 h 3311525"/>
              <a:gd name="T60" fmla="*/ 191136 w 3897313"/>
              <a:gd name="T61" fmla="*/ 1594867 h 3311525"/>
              <a:gd name="T62" fmla="*/ 180341 w 3897313"/>
              <a:gd name="T63" fmla="*/ 1485987 h 3311525"/>
              <a:gd name="T64" fmla="*/ 300038 w 3897313"/>
              <a:gd name="T65" fmla="*/ 1414247 h 3311525"/>
              <a:gd name="T66" fmla="*/ 369253 w 3897313"/>
              <a:gd name="T67" fmla="*/ 1467258 h 3311525"/>
              <a:gd name="T68" fmla="*/ 645478 w 3897313"/>
              <a:gd name="T69" fmla="*/ 1564393 h 3311525"/>
              <a:gd name="T70" fmla="*/ 785496 w 3897313"/>
              <a:gd name="T71" fmla="*/ 1520905 h 3311525"/>
              <a:gd name="T72" fmla="*/ 793434 w 3897313"/>
              <a:gd name="T73" fmla="*/ 1370123 h 3311525"/>
              <a:gd name="T74" fmla="*/ 334328 w 3897313"/>
              <a:gd name="T75" fmla="*/ 1127604 h 3311525"/>
              <a:gd name="T76" fmla="*/ 199073 w 3897313"/>
              <a:gd name="T77" fmla="*/ 972061 h 3311525"/>
              <a:gd name="T78" fmla="*/ 197803 w 3897313"/>
              <a:gd name="T79" fmla="*/ 758428 h 3311525"/>
              <a:gd name="T80" fmla="*/ 356553 w 3897313"/>
              <a:gd name="T81" fmla="*/ 575903 h 3311525"/>
              <a:gd name="T82" fmla="*/ 525781 w 3897313"/>
              <a:gd name="T83" fmla="*/ 384491 h 3311525"/>
              <a:gd name="T84" fmla="*/ 3649008 w 3897313"/>
              <a:gd name="T85" fmla="*/ 6033 h 3311525"/>
              <a:gd name="T86" fmla="*/ 3716323 w 3897313"/>
              <a:gd name="T87" fmla="*/ 71764 h 3311525"/>
              <a:gd name="T88" fmla="*/ 3884930 w 3897313"/>
              <a:gd name="T89" fmla="*/ 709702 h 3311525"/>
              <a:gd name="T90" fmla="*/ 3809358 w 3897313"/>
              <a:gd name="T91" fmla="*/ 766859 h 3311525"/>
              <a:gd name="T92" fmla="*/ 3717911 w 3897313"/>
              <a:gd name="T93" fmla="*/ 745584 h 3311525"/>
              <a:gd name="T94" fmla="*/ 3455952 w 3897313"/>
              <a:gd name="T95" fmla="*/ 648099 h 3311525"/>
              <a:gd name="T96" fmla="*/ 2896154 w 3897313"/>
              <a:gd name="T97" fmla="*/ 1275241 h 3311525"/>
              <a:gd name="T98" fmla="*/ 2256022 w 3897313"/>
              <a:gd name="T99" fmla="*/ 1779812 h 3311525"/>
              <a:gd name="T100" fmla="*/ 1575246 w 3897313"/>
              <a:gd name="T101" fmla="*/ 2148158 h 3311525"/>
              <a:gd name="T102" fmla="*/ 927493 w 3897313"/>
              <a:gd name="T103" fmla="*/ 2376787 h 3311525"/>
              <a:gd name="T104" fmla="*/ 113356 w 3897313"/>
              <a:gd name="T105" fmla="*/ 2517140 h 3311525"/>
              <a:gd name="T106" fmla="*/ 384206 w 3897313"/>
              <a:gd name="T107" fmla="*/ 2221192 h 3311525"/>
              <a:gd name="T108" fmla="*/ 1118644 w 3897313"/>
              <a:gd name="T109" fmla="*/ 2040830 h 3311525"/>
              <a:gd name="T110" fmla="*/ 2028673 w 3897313"/>
              <a:gd name="T111" fmla="*/ 1609610 h 3311525"/>
              <a:gd name="T112" fmla="*/ 2530999 w 3897313"/>
              <a:gd name="T113" fmla="*/ 1244757 h 3311525"/>
              <a:gd name="T114" fmla="*/ 3068570 w 3897313"/>
              <a:gd name="T115" fmla="*/ 708114 h 3311525"/>
              <a:gd name="T116" fmla="*/ 3069841 w 3897313"/>
              <a:gd name="T117" fmla="*/ 393750 h 3311525"/>
              <a:gd name="T118" fmla="*/ 2984744 w 3897313"/>
              <a:gd name="T119" fmla="*/ 355010 h 3311525"/>
              <a:gd name="T120" fmla="*/ 2960294 w 3897313"/>
              <a:gd name="T121" fmla="*/ 262288 h 3311525"/>
              <a:gd name="T122" fmla="*/ 3015226 w 3897313"/>
              <a:gd name="T123" fmla="*/ 186713 h 331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97313" h="3311525">
                <a:moveTo>
                  <a:pt x="0" y="3178175"/>
                </a:moveTo>
                <a:lnTo>
                  <a:pt x="3803650" y="3178175"/>
                </a:lnTo>
                <a:lnTo>
                  <a:pt x="3803650" y="3311525"/>
                </a:lnTo>
                <a:lnTo>
                  <a:pt x="0" y="3311525"/>
                </a:lnTo>
                <a:lnTo>
                  <a:pt x="0" y="3178175"/>
                </a:lnTo>
                <a:close/>
                <a:moveTo>
                  <a:pt x="784225" y="2584450"/>
                </a:moveTo>
                <a:lnTo>
                  <a:pt x="784225" y="3015656"/>
                </a:lnTo>
                <a:lnTo>
                  <a:pt x="783908" y="3022002"/>
                </a:lnTo>
                <a:lnTo>
                  <a:pt x="782956" y="3028348"/>
                </a:lnTo>
                <a:lnTo>
                  <a:pt x="781369" y="3034059"/>
                </a:lnTo>
                <a:lnTo>
                  <a:pt x="779465" y="3040088"/>
                </a:lnTo>
                <a:lnTo>
                  <a:pt x="776610" y="3045482"/>
                </a:lnTo>
                <a:lnTo>
                  <a:pt x="773437" y="3050558"/>
                </a:lnTo>
                <a:lnTo>
                  <a:pt x="769946" y="3055318"/>
                </a:lnTo>
                <a:lnTo>
                  <a:pt x="766138" y="3059760"/>
                </a:lnTo>
                <a:lnTo>
                  <a:pt x="761696" y="3064202"/>
                </a:lnTo>
                <a:lnTo>
                  <a:pt x="756936" y="3067692"/>
                </a:lnTo>
                <a:lnTo>
                  <a:pt x="751859" y="3070865"/>
                </a:lnTo>
                <a:lnTo>
                  <a:pt x="746465" y="3073086"/>
                </a:lnTo>
                <a:lnTo>
                  <a:pt x="740436" y="3075625"/>
                </a:lnTo>
                <a:lnTo>
                  <a:pt x="734407" y="3077211"/>
                </a:lnTo>
                <a:lnTo>
                  <a:pt x="728696" y="3077846"/>
                </a:lnTo>
                <a:lnTo>
                  <a:pt x="722349" y="3078163"/>
                </a:lnTo>
                <a:lnTo>
                  <a:pt x="312701" y="3078163"/>
                </a:lnTo>
                <a:lnTo>
                  <a:pt x="306355" y="3077846"/>
                </a:lnTo>
                <a:lnTo>
                  <a:pt x="300643" y="3077211"/>
                </a:lnTo>
                <a:lnTo>
                  <a:pt x="294614" y="3075625"/>
                </a:lnTo>
                <a:lnTo>
                  <a:pt x="288585" y="3073086"/>
                </a:lnTo>
                <a:lnTo>
                  <a:pt x="283191" y="3070865"/>
                </a:lnTo>
                <a:lnTo>
                  <a:pt x="278114" y="3067692"/>
                </a:lnTo>
                <a:lnTo>
                  <a:pt x="273354" y="3064202"/>
                </a:lnTo>
                <a:lnTo>
                  <a:pt x="268912" y="3059760"/>
                </a:lnTo>
                <a:lnTo>
                  <a:pt x="265104" y="3055318"/>
                </a:lnTo>
                <a:lnTo>
                  <a:pt x="261614" y="3050558"/>
                </a:lnTo>
                <a:lnTo>
                  <a:pt x="258441" y="3045482"/>
                </a:lnTo>
                <a:lnTo>
                  <a:pt x="255585" y="3040088"/>
                </a:lnTo>
                <a:lnTo>
                  <a:pt x="253681" y="3034059"/>
                </a:lnTo>
                <a:lnTo>
                  <a:pt x="252094" y="3028348"/>
                </a:lnTo>
                <a:lnTo>
                  <a:pt x="251142" y="3022002"/>
                </a:lnTo>
                <a:lnTo>
                  <a:pt x="250825" y="3015656"/>
                </a:lnTo>
                <a:lnTo>
                  <a:pt x="250825" y="2675514"/>
                </a:lnTo>
                <a:lnTo>
                  <a:pt x="303181" y="2669486"/>
                </a:lnTo>
                <a:lnTo>
                  <a:pt x="359980" y="2662505"/>
                </a:lnTo>
                <a:lnTo>
                  <a:pt x="390125" y="2658380"/>
                </a:lnTo>
                <a:lnTo>
                  <a:pt x="421221" y="2653621"/>
                </a:lnTo>
                <a:lnTo>
                  <a:pt x="453587" y="2648861"/>
                </a:lnTo>
                <a:lnTo>
                  <a:pt x="486587" y="2643785"/>
                </a:lnTo>
                <a:lnTo>
                  <a:pt x="520540" y="2638073"/>
                </a:lnTo>
                <a:lnTo>
                  <a:pt x="555444" y="2631727"/>
                </a:lnTo>
                <a:lnTo>
                  <a:pt x="591300" y="2625381"/>
                </a:lnTo>
                <a:lnTo>
                  <a:pt x="628425" y="2618401"/>
                </a:lnTo>
                <a:lnTo>
                  <a:pt x="665868" y="2610469"/>
                </a:lnTo>
                <a:lnTo>
                  <a:pt x="704580" y="2602219"/>
                </a:lnTo>
                <a:lnTo>
                  <a:pt x="743927" y="2593335"/>
                </a:lnTo>
                <a:lnTo>
                  <a:pt x="784225" y="2584450"/>
                </a:lnTo>
                <a:close/>
                <a:moveTo>
                  <a:pt x="1470025" y="2365375"/>
                </a:moveTo>
                <a:lnTo>
                  <a:pt x="1470025" y="3015560"/>
                </a:lnTo>
                <a:lnTo>
                  <a:pt x="1469708" y="3021916"/>
                </a:lnTo>
                <a:lnTo>
                  <a:pt x="1468757" y="3028271"/>
                </a:lnTo>
                <a:lnTo>
                  <a:pt x="1467171" y="3033991"/>
                </a:lnTo>
                <a:lnTo>
                  <a:pt x="1464951" y="3040029"/>
                </a:lnTo>
                <a:lnTo>
                  <a:pt x="1462414" y="3045432"/>
                </a:lnTo>
                <a:lnTo>
                  <a:pt x="1459243" y="3050516"/>
                </a:lnTo>
                <a:lnTo>
                  <a:pt x="1455755" y="3055283"/>
                </a:lnTo>
                <a:lnTo>
                  <a:pt x="1451949" y="3059732"/>
                </a:lnTo>
                <a:lnTo>
                  <a:pt x="1447192" y="3064181"/>
                </a:lnTo>
                <a:lnTo>
                  <a:pt x="1442435" y="3067676"/>
                </a:lnTo>
                <a:lnTo>
                  <a:pt x="1437362" y="3070854"/>
                </a:lnTo>
                <a:lnTo>
                  <a:pt x="1431653" y="3073079"/>
                </a:lnTo>
                <a:lnTo>
                  <a:pt x="1426262" y="3075621"/>
                </a:lnTo>
                <a:lnTo>
                  <a:pt x="1420237" y="3077210"/>
                </a:lnTo>
                <a:lnTo>
                  <a:pt x="1413894" y="3077845"/>
                </a:lnTo>
                <a:lnTo>
                  <a:pt x="1407869" y="3078163"/>
                </a:lnTo>
                <a:lnTo>
                  <a:pt x="998781" y="3078163"/>
                </a:lnTo>
                <a:lnTo>
                  <a:pt x="992439" y="3077845"/>
                </a:lnTo>
                <a:lnTo>
                  <a:pt x="986096" y="3077210"/>
                </a:lnTo>
                <a:lnTo>
                  <a:pt x="980388" y="3075621"/>
                </a:lnTo>
                <a:lnTo>
                  <a:pt x="974680" y="3073079"/>
                </a:lnTo>
                <a:lnTo>
                  <a:pt x="969289" y="3070854"/>
                </a:lnTo>
                <a:lnTo>
                  <a:pt x="964215" y="3067676"/>
                </a:lnTo>
                <a:lnTo>
                  <a:pt x="959458" y="3064181"/>
                </a:lnTo>
                <a:lnTo>
                  <a:pt x="955018" y="3059732"/>
                </a:lnTo>
                <a:lnTo>
                  <a:pt x="950896" y="3055283"/>
                </a:lnTo>
                <a:lnTo>
                  <a:pt x="947090" y="3050516"/>
                </a:lnTo>
                <a:lnTo>
                  <a:pt x="943919" y="3045432"/>
                </a:lnTo>
                <a:lnTo>
                  <a:pt x="941699" y="3040029"/>
                </a:lnTo>
                <a:lnTo>
                  <a:pt x="939479" y="3033991"/>
                </a:lnTo>
                <a:lnTo>
                  <a:pt x="937894" y="3028271"/>
                </a:lnTo>
                <a:lnTo>
                  <a:pt x="936942" y="3021916"/>
                </a:lnTo>
                <a:lnTo>
                  <a:pt x="936625" y="3015560"/>
                </a:lnTo>
                <a:lnTo>
                  <a:pt x="936625" y="2545241"/>
                </a:lnTo>
                <a:lnTo>
                  <a:pt x="994024" y="2529034"/>
                </a:lnTo>
                <a:lnTo>
                  <a:pt x="1053326" y="2512191"/>
                </a:lnTo>
                <a:lnTo>
                  <a:pt x="1112628" y="2493442"/>
                </a:lnTo>
                <a:lnTo>
                  <a:pt x="1173833" y="2474375"/>
                </a:lnTo>
                <a:lnTo>
                  <a:pt x="1235672" y="2453401"/>
                </a:lnTo>
                <a:lnTo>
                  <a:pt x="1266750" y="2442597"/>
                </a:lnTo>
                <a:lnTo>
                  <a:pt x="1298145" y="2431156"/>
                </a:lnTo>
                <a:lnTo>
                  <a:pt x="1330174" y="2419716"/>
                </a:lnTo>
                <a:lnTo>
                  <a:pt x="1361886" y="2407958"/>
                </a:lnTo>
                <a:lnTo>
                  <a:pt x="1394233" y="2395565"/>
                </a:lnTo>
                <a:lnTo>
                  <a:pt x="1426579" y="2383171"/>
                </a:lnTo>
                <a:lnTo>
                  <a:pt x="1448144" y="2374273"/>
                </a:lnTo>
                <a:lnTo>
                  <a:pt x="1470025" y="2365375"/>
                </a:lnTo>
                <a:close/>
                <a:moveTo>
                  <a:pt x="2155826" y="2020888"/>
                </a:moveTo>
                <a:lnTo>
                  <a:pt x="2155826" y="3015578"/>
                </a:lnTo>
                <a:lnTo>
                  <a:pt x="2155190" y="3021932"/>
                </a:lnTo>
                <a:lnTo>
                  <a:pt x="2154553" y="3028286"/>
                </a:lnTo>
                <a:lnTo>
                  <a:pt x="2152962" y="3034004"/>
                </a:lnTo>
                <a:lnTo>
                  <a:pt x="2151052" y="3040040"/>
                </a:lnTo>
                <a:lnTo>
                  <a:pt x="2148188" y="3045441"/>
                </a:lnTo>
                <a:lnTo>
                  <a:pt x="2145006" y="3050524"/>
                </a:lnTo>
                <a:lnTo>
                  <a:pt x="2141505" y="3055289"/>
                </a:lnTo>
                <a:lnTo>
                  <a:pt x="2137367" y="3059737"/>
                </a:lnTo>
                <a:lnTo>
                  <a:pt x="2133230" y="3064185"/>
                </a:lnTo>
                <a:lnTo>
                  <a:pt x="2128456" y="3067679"/>
                </a:lnTo>
                <a:lnTo>
                  <a:pt x="2123364" y="3070856"/>
                </a:lnTo>
                <a:lnTo>
                  <a:pt x="2117636" y="3073080"/>
                </a:lnTo>
                <a:lnTo>
                  <a:pt x="2111907" y="3075622"/>
                </a:lnTo>
                <a:lnTo>
                  <a:pt x="2105860" y="3077210"/>
                </a:lnTo>
                <a:lnTo>
                  <a:pt x="2099813" y="3077845"/>
                </a:lnTo>
                <a:lnTo>
                  <a:pt x="2093766" y="3078163"/>
                </a:lnTo>
                <a:lnTo>
                  <a:pt x="1682898" y="3078163"/>
                </a:lnTo>
                <a:lnTo>
                  <a:pt x="1676533" y="3077845"/>
                </a:lnTo>
                <a:lnTo>
                  <a:pt x="1670486" y="3077210"/>
                </a:lnTo>
                <a:lnTo>
                  <a:pt x="1664757" y="3075622"/>
                </a:lnTo>
                <a:lnTo>
                  <a:pt x="1658711" y="3073080"/>
                </a:lnTo>
                <a:lnTo>
                  <a:pt x="1653300" y="3070856"/>
                </a:lnTo>
                <a:lnTo>
                  <a:pt x="1648208" y="3067679"/>
                </a:lnTo>
                <a:lnTo>
                  <a:pt x="1643434" y="3064185"/>
                </a:lnTo>
                <a:lnTo>
                  <a:pt x="1638979" y="3059737"/>
                </a:lnTo>
                <a:lnTo>
                  <a:pt x="1635160" y="3055289"/>
                </a:lnTo>
                <a:lnTo>
                  <a:pt x="1631341" y="3050524"/>
                </a:lnTo>
                <a:lnTo>
                  <a:pt x="1628158" y="3045441"/>
                </a:lnTo>
                <a:lnTo>
                  <a:pt x="1625612" y="3040040"/>
                </a:lnTo>
                <a:lnTo>
                  <a:pt x="1623702" y="3034004"/>
                </a:lnTo>
                <a:lnTo>
                  <a:pt x="1622111" y="3028286"/>
                </a:lnTo>
                <a:lnTo>
                  <a:pt x="1621156" y="3021932"/>
                </a:lnTo>
                <a:lnTo>
                  <a:pt x="1620838" y="3015578"/>
                </a:lnTo>
                <a:lnTo>
                  <a:pt x="1620838" y="2301092"/>
                </a:lnTo>
                <a:lnTo>
                  <a:pt x="1655210" y="2285842"/>
                </a:lnTo>
                <a:lnTo>
                  <a:pt x="1689581" y="2269958"/>
                </a:lnTo>
                <a:lnTo>
                  <a:pt x="1723953" y="2253756"/>
                </a:lnTo>
                <a:lnTo>
                  <a:pt x="1758006" y="2237553"/>
                </a:lnTo>
                <a:lnTo>
                  <a:pt x="1792060" y="2221033"/>
                </a:lnTo>
                <a:lnTo>
                  <a:pt x="1825477" y="2203878"/>
                </a:lnTo>
                <a:lnTo>
                  <a:pt x="1859530" y="2187041"/>
                </a:lnTo>
                <a:lnTo>
                  <a:pt x="1892629" y="2169568"/>
                </a:lnTo>
                <a:lnTo>
                  <a:pt x="1926364" y="2151777"/>
                </a:lnTo>
                <a:lnTo>
                  <a:pt x="1959462" y="2133668"/>
                </a:lnTo>
                <a:lnTo>
                  <a:pt x="1992879" y="2115560"/>
                </a:lnTo>
                <a:lnTo>
                  <a:pt x="2025660" y="2097452"/>
                </a:lnTo>
                <a:lnTo>
                  <a:pt x="2058440" y="2078390"/>
                </a:lnTo>
                <a:lnTo>
                  <a:pt x="2090902" y="2059647"/>
                </a:lnTo>
                <a:lnTo>
                  <a:pt x="2123682" y="2040267"/>
                </a:lnTo>
                <a:lnTo>
                  <a:pt x="2155826" y="2020888"/>
                </a:lnTo>
                <a:close/>
                <a:moveTo>
                  <a:pt x="2840038" y="1514475"/>
                </a:moveTo>
                <a:lnTo>
                  <a:pt x="2840038" y="3015616"/>
                </a:lnTo>
                <a:lnTo>
                  <a:pt x="2839404" y="3021966"/>
                </a:lnTo>
                <a:lnTo>
                  <a:pt x="2838770" y="3028316"/>
                </a:lnTo>
                <a:lnTo>
                  <a:pt x="2837184" y="3034031"/>
                </a:lnTo>
                <a:lnTo>
                  <a:pt x="2834647" y="3040063"/>
                </a:lnTo>
                <a:lnTo>
                  <a:pt x="2832427" y="3045461"/>
                </a:lnTo>
                <a:lnTo>
                  <a:pt x="2829256" y="3050541"/>
                </a:lnTo>
                <a:lnTo>
                  <a:pt x="2825768" y="3055303"/>
                </a:lnTo>
                <a:lnTo>
                  <a:pt x="2821328" y="3059748"/>
                </a:lnTo>
                <a:lnTo>
                  <a:pt x="2817205" y="3064193"/>
                </a:lnTo>
                <a:lnTo>
                  <a:pt x="2812449" y="3067686"/>
                </a:lnTo>
                <a:lnTo>
                  <a:pt x="2807057" y="3070861"/>
                </a:lnTo>
                <a:lnTo>
                  <a:pt x="2801666" y="3073083"/>
                </a:lnTo>
                <a:lnTo>
                  <a:pt x="2796275" y="3075623"/>
                </a:lnTo>
                <a:lnTo>
                  <a:pt x="2790250" y="3077211"/>
                </a:lnTo>
                <a:lnTo>
                  <a:pt x="2783908" y="3077846"/>
                </a:lnTo>
                <a:lnTo>
                  <a:pt x="2777565" y="3078163"/>
                </a:lnTo>
                <a:lnTo>
                  <a:pt x="2368794" y="3078163"/>
                </a:lnTo>
                <a:lnTo>
                  <a:pt x="2362452" y="3077846"/>
                </a:lnTo>
                <a:lnTo>
                  <a:pt x="2356109" y="3077211"/>
                </a:lnTo>
                <a:lnTo>
                  <a:pt x="2350084" y="3075623"/>
                </a:lnTo>
                <a:lnTo>
                  <a:pt x="2344693" y="3073083"/>
                </a:lnTo>
                <a:lnTo>
                  <a:pt x="2339302" y="3070861"/>
                </a:lnTo>
                <a:lnTo>
                  <a:pt x="2334228" y="3067686"/>
                </a:lnTo>
                <a:lnTo>
                  <a:pt x="2329471" y="3064193"/>
                </a:lnTo>
                <a:lnTo>
                  <a:pt x="2324714" y="3059748"/>
                </a:lnTo>
                <a:lnTo>
                  <a:pt x="2320592" y="3055303"/>
                </a:lnTo>
                <a:lnTo>
                  <a:pt x="2317103" y="3050541"/>
                </a:lnTo>
                <a:lnTo>
                  <a:pt x="2313932" y="3045461"/>
                </a:lnTo>
                <a:lnTo>
                  <a:pt x="2311712" y="3040063"/>
                </a:lnTo>
                <a:lnTo>
                  <a:pt x="2309175" y="3034031"/>
                </a:lnTo>
                <a:lnTo>
                  <a:pt x="2307590" y="3028316"/>
                </a:lnTo>
                <a:lnTo>
                  <a:pt x="2306955" y="3021966"/>
                </a:lnTo>
                <a:lnTo>
                  <a:pt x="2306638" y="3015616"/>
                </a:lnTo>
                <a:lnTo>
                  <a:pt x="2306638" y="1925320"/>
                </a:lnTo>
                <a:lnTo>
                  <a:pt x="2351035" y="1895158"/>
                </a:lnTo>
                <a:lnTo>
                  <a:pt x="2395433" y="1864995"/>
                </a:lnTo>
                <a:lnTo>
                  <a:pt x="2439513" y="1834198"/>
                </a:lnTo>
                <a:lnTo>
                  <a:pt x="2483275" y="1803083"/>
                </a:lnTo>
                <a:lnTo>
                  <a:pt x="2526721" y="1771015"/>
                </a:lnTo>
                <a:lnTo>
                  <a:pt x="2569533" y="1738630"/>
                </a:lnTo>
                <a:lnTo>
                  <a:pt x="2612344" y="1705610"/>
                </a:lnTo>
                <a:lnTo>
                  <a:pt x="2654204" y="1671955"/>
                </a:lnTo>
                <a:lnTo>
                  <a:pt x="2701139" y="1633855"/>
                </a:lnTo>
                <a:lnTo>
                  <a:pt x="2748073" y="1594803"/>
                </a:lnTo>
                <a:lnTo>
                  <a:pt x="2794055" y="1554798"/>
                </a:lnTo>
                <a:lnTo>
                  <a:pt x="2840038" y="1514475"/>
                </a:lnTo>
                <a:close/>
                <a:moveTo>
                  <a:pt x="3525838" y="762000"/>
                </a:moveTo>
                <a:lnTo>
                  <a:pt x="3525838" y="3015624"/>
                </a:lnTo>
                <a:lnTo>
                  <a:pt x="3525521" y="3021973"/>
                </a:lnTo>
                <a:lnTo>
                  <a:pt x="3524886" y="3028322"/>
                </a:lnTo>
                <a:lnTo>
                  <a:pt x="3523298" y="3034037"/>
                </a:lnTo>
                <a:lnTo>
                  <a:pt x="3521076" y="3040068"/>
                </a:lnTo>
                <a:lnTo>
                  <a:pt x="3518536" y="3045465"/>
                </a:lnTo>
                <a:lnTo>
                  <a:pt x="3515361" y="3050544"/>
                </a:lnTo>
                <a:lnTo>
                  <a:pt x="3511868" y="3055306"/>
                </a:lnTo>
                <a:lnTo>
                  <a:pt x="3507741" y="3059751"/>
                </a:lnTo>
                <a:lnTo>
                  <a:pt x="3503613" y="3064195"/>
                </a:lnTo>
                <a:lnTo>
                  <a:pt x="3498851" y="3067687"/>
                </a:lnTo>
                <a:lnTo>
                  <a:pt x="3493453" y="3070862"/>
                </a:lnTo>
                <a:lnTo>
                  <a:pt x="3488056" y="3073084"/>
                </a:lnTo>
                <a:lnTo>
                  <a:pt x="3482023" y="3075623"/>
                </a:lnTo>
                <a:lnTo>
                  <a:pt x="3476308" y="3077211"/>
                </a:lnTo>
                <a:lnTo>
                  <a:pt x="3470276" y="3077846"/>
                </a:lnTo>
                <a:lnTo>
                  <a:pt x="3463926" y="3078163"/>
                </a:lnTo>
                <a:lnTo>
                  <a:pt x="3054351" y="3078163"/>
                </a:lnTo>
                <a:lnTo>
                  <a:pt x="3048001" y="3077846"/>
                </a:lnTo>
                <a:lnTo>
                  <a:pt x="3041968" y="3077211"/>
                </a:lnTo>
                <a:lnTo>
                  <a:pt x="3035936" y="3075623"/>
                </a:lnTo>
                <a:lnTo>
                  <a:pt x="3030221" y="3073084"/>
                </a:lnTo>
                <a:lnTo>
                  <a:pt x="3024506" y="3070862"/>
                </a:lnTo>
                <a:lnTo>
                  <a:pt x="3019426" y="3067687"/>
                </a:lnTo>
                <a:lnTo>
                  <a:pt x="3014663" y="3064195"/>
                </a:lnTo>
                <a:lnTo>
                  <a:pt x="3010536" y="3059751"/>
                </a:lnTo>
                <a:lnTo>
                  <a:pt x="3006408" y="3055306"/>
                </a:lnTo>
                <a:lnTo>
                  <a:pt x="3002916" y="3050544"/>
                </a:lnTo>
                <a:lnTo>
                  <a:pt x="2999741" y="3045465"/>
                </a:lnTo>
                <a:lnTo>
                  <a:pt x="2997201" y="3040068"/>
                </a:lnTo>
                <a:lnTo>
                  <a:pt x="2994978" y="3034037"/>
                </a:lnTo>
                <a:lnTo>
                  <a:pt x="2993391" y="3028322"/>
                </a:lnTo>
                <a:lnTo>
                  <a:pt x="2992756" y="3021973"/>
                </a:lnTo>
                <a:lnTo>
                  <a:pt x="2992438" y="3015624"/>
                </a:lnTo>
                <a:lnTo>
                  <a:pt x="2992438" y="1374374"/>
                </a:lnTo>
                <a:lnTo>
                  <a:pt x="3028316" y="1338819"/>
                </a:lnTo>
                <a:lnTo>
                  <a:pt x="3063558" y="1303264"/>
                </a:lnTo>
                <a:lnTo>
                  <a:pt x="3098801" y="1267391"/>
                </a:lnTo>
                <a:lnTo>
                  <a:pt x="3133408" y="1230884"/>
                </a:lnTo>
                <a:lnTo>
                  <a:pt x="3168333" y="1194059"/>
                </a:lnTo>
                <a:lnTo>
                  <a:pt x="3201988" y="1156599"/>
                </a:lnTo>
                <a:lnTo>
                  <a:pt x="3235961" y="1119139"/>
                </a:lnTo>
                <a:lnTo>
                  <a:pt x="3269616" y="1081044"/>
                </a:lnTo>
                <a:lnTo>
                  <a:pt x="3302636" y="1042314"/>
                </a:lnTo>
                <a:lnTo>
                  <a:pt x="3335973" y="1003585"/>
                </a:lnTo>
                <a:lnTo>
                  <a:pt x="3368041" y="964220"/>
                </a:lnTo>
                <a:lnTo>
                  <a:pt x="3400426" y="924221"/>
                </a:lnTo>
                <a:lnTo>
                  <a:pt x="3432493" y="884221"/>
                </a:lnTo>
                <a:lnTo>
                  <a:pt x="3463926" y="843904"/>
                </a:lnTo>
                <a:lnTo>
                  <a:pt x="3495041" y="802952"/>
                </a:lnTo>
                <a:lnTo>
                  <a:pt x="3525838" y="762000"/>
                </a:lnTo>
                <a:close/>
                <a:moveTo>
                  <a:pt x="549911" y="373063"/>
                </a:moveTo>
                <a:lnTo>
                  <a:pt x="655638" y="373063"/>
                </a:lnTo>
                <a:lnTo>
                  <a:pt x="658813" y="373381"/>
                </a:lnTo>
                <a:lnTo>
                  <a:pt x="661988" y="373698"/>
                </a:lnTo>
                <a:lnTo>
                  <a:pt x="664846" y="374650"/>
                </a:lnTo>
                <a:lnTo>
                  <a:pt x="667386" y="375920"/>
                </a:lnTo>
                <a:lnTo>
                  <a:pt x="670243" y="376872"/>
                </a:lnTo>
                <a:lnTo>
                  <a:pt x="673101" y="378460"/>
                </a:lnTo>
                <a:lnTo>
                  <a:pt x="675323" y="380047"/>
                </a:lnTo>
                <a:lnTo>
                  <a:pt x="677228" y="382269"/>
                </a:lnTo>
                <a:lnTo>
                  <a:pt x="679451" y="384491"/>
                </a:lnTo>
                <a:lnTo>
                  <a:pt x="681356" y="386713"/>
                </a:lnTo>
                <a:lnTo>
                  <a:pt x="682943" y="389252"/>
                </a:lnTo>
                <a:lnTo>
                  <a:pt x="684213" y="392109"/>
                </a:lnTo>
                <a:lnTo>
                  <a:pt x="684848" y="394649"/>
                </a:lnTo>
                <a:lnTo>
                  <a:pt x="685483" y="397823"/>
                </a:lnTo>
                <a:lnTo>
                  <a:pt x="686436" y="400680"/>
                </a:lnTo>
                <a:lnTo>
                  <a:pt x="686436" y="403854"/>
                </a:lnTo>
                <a:lnTo>
                  <a:pt x="686436" y="515908"/>
                </a:lnTo>
                <a:lnTo>
                  <a:pt x="708026" y="518448"/>
                </a:lnTo>
                <a:lnTo>
                  <a:pt x="729933" y="522257"/>
                </a:lnTo>
                <a:lnTo>
                  <a:pt x="751206" y="526384"/>
                </a:lnTo>
                <a:lnTo>
                  <a:pt x="761366" y="528923"/>
                </a:lnTo>
                <a:lnTo>
                  <a:pt x="772161" y="531463"/>
                </a:lnTo>
                <a:lnTo>
                  <a:pt x="788036" y="536859"/>
                </a:lnTo>
                <a:lnTo>
                  <a:pt x="804864" y="542573"/>
                </a:lnTo>
                <a:lnTo>
                  <a:pt x="821691" y="548922"/>
                </a:lnTo>
                <a:lnTo>
                  <a:pt x="839154" y="556857"/>
                </a:lnTo>
                <a:lnTo>
                  <a:pt x="856299" y="565111"/>
                </a:lnTo>
                <a:lnTo>
                  <a:pt x="873761" y="574316"/>
                </a:lnTo>
                <a:lnTo>
                  <a:pt x="890589" y="584157"/>
                </a:lnTo>
                <a:lnTo>
                  <a:pt x="907734" y="594315"/>
                </a:lnTo>
                <a:lnTo>
                  <a:pt x="924244" y="605425"/>
                </a:lnTo>
                <a:lnTo>
                  <a:pt x="940119" y="617170"/>
                </a:lnTo>
                <a:lnTo>
                  <a:pt x="955359" y="629550"/>
                </a:lnTo>
                <a:lnTo>
                  <a:pt x="962661" y="635581"/>
                </a:lnTo>
                <a:lnTo>
                  <a:pt x="969646" y="641930"/>
                </a:lnTo>
                <a:lnTo>
                  <a:pt x="976314" y="648596"/>
                </a:lnTo>
                <a:lnTo>
                  <a:pt x="982981" y="655579"/>
                </a:lnTo>
                <a:lnTo>
                  <a:pt x="989331" y="662246"/>
                </a:lnTo>
                <a:lnTo>
                  <a:pt x="995364" y="668912"/>
                </a:lnTo>
                <a:lnTo>
                  <a:pt x="1001079" y="675895"/>
                </a:lnTo>
                <a:lnTo>
                  <a:pt x="1006794" y="683196"/>
                </a:lnTo>
                <a:lnTo>
                  <a:pt x="1011556" y="690180"/>
                </a:lnTo>
                <a:lnTo>
                  <a:pt x="1016001" y="697163"/>
                </a:lnTo>
                <a:lnTo>
                  <a:pt x="1019176" y="702242"/>
                </a:lnTo>
                <a:lnTo>
                  <a:pt x="1021716" y="707639"/>
                </a:lnTo>
                <a:lnTo>
                  <a:pt x="1023621" y="712718"/>
                </a:lnTo>
                <a:lnTo>
                  <a:pt x="1025209" y="717797"/>
                </a:lnTo>
                <a:lnTo>
                  <a:pt x="1026479" y="723193"/>
                </a:lnTo>
                <a:lnTo>
                  <a:pt x="1027114" y="728907"/>
                </a:lnTo>
                <a:lnTo>
                  <a:pt x="1028066" y="734621"/>
                </a:lnTo>
                <a:lnTo>
                  <a:pt x="1028066" y="740334"/>
                </a:lnTo>
                <a:lnTo>
                  <a:pt x="1027749" y="746048"/>
                </a:lnTo>
                <a:lnTo>
                  <a:pt x="1026796" y="752079"/>
                </a:lnTo>
                <a:lnTo>
                  <a:pt x="1025526" y="758111"/>
                </a:lnTo>
                <a:lnTo>
                  <a:pt x="1023939" y="763824"/>
                </a:lnTo>
                <a:lnTo>
                  <a:pt x="1022034" y="769856"/>
                </a:lnTo>
                <a:lnTo>
                  <a:pt x="1019811" y="775887"/>
                </a:lnTo>
                <a:lnTo>
                  <a:pt x="1017271" y="781601"/>
                </a:lnTo>
                <a:lnTo>
                  <a:pt x="1014096" y="787632"/>
                </a:lnTo>
                <a:lnTo>
                  <a:pt x="1010286" y="794616"/>
                </a:lnTo>
                <a:lnTo>
                  <a:pt x="1005524" y="800964"/>
                </a:lnTo>
                <a:lnTo>
                  <a:pt x="1000444" y="807630"/>
                </a:lnTo>
                <a:lnTo>
                  <a:pt x="994729" y="813979"/>
                </a:lnTo>
                <a:lnTo>
                  <a:pt x="989014" y="820328"/>
                </a:lnTo>
                <a:lnTo>
                  <a:pt x="982664" y="826359"/>
                </a:lnTo>
                <a:lnTo>
                  <a:pt x="975996" y="832073"/>
                </a:lnTo>
                <a:lnTo>
                  <a:pt x="969329" y="837152"/>
                </a:lnTo>
                <a:lnTo>
                  <a:pt x="961709" y="841913"/>
                </a:lnTo>
                <a:lnTo>
                  <a:pt x="954089" y="846675"/>
                </a:lnTo>
                <a:lnTo>
                  <a:pt x="946469" y="850167"/>
                </a:lnTo>
                <a:lnTo>
                  <a:pt x="938214" y="853976"/>
                </a:lnTo>
                <a:lnTo>
                  <a:pt x="930276" y="856198"/>
                </a:lnTo>
                <a:lnTo>
                  <a:pt x="922021" y="858102"/>
                </a:lnTo>
                <a:lnTo>
                  <a:pt x="913131" y="859690"/>
                </a:lnTo>
                <a:lnTo>
                  <a:pt x="904876" y="860007"/>
                </a:lnTo>
                <a:lnTo>
                  <a:pt x="899796" y="859690"/>
                </a:lnTo>
                <a:lnTo>
                  <a:pt x="894716" y="859372"/>
                </a:lnTo>
                <a:lnTo>
                  <a:pt x="889954" y="858420"/>
                </a:lnTo>
                <a:lnTo>
                  <a:pt x="885191" y="857785"/>
                </a:lnTo>
                <a:lnTo>
                  <a:pt x="880746" y="856198"/>
                </a:lnTo>
                <a:lnTo>
                  <a:pt x="876619" y="854611"/>
                </a:lnTo>
                <a:lnTo>
                  <a:pt x="872174" y="852706"/>
                </a:lnTo>
                <a:lnTo>
                  <a:pt x="867729" y="850801"/>
                </a:lnTo>
                <a:lnTo>
                  <a:pt x="863919" y="848262"/>
                </a:lnTo>
                <a:lnTo>
                  <a:pt x="860109" y="845405"/>
                </a:lnTo>
                <a:lnTo>
                  <a:pt x="856299" y="842548"/>
                </a:lnTo>
                <a:lnTo>
                  <a:pt x="852806" y="839374"/>
                </a:lnTo>
                <a:lnTo>
                  <a:pt x="849314" y="835565"/>
                </a:lnTo>
                <a:lnTo>
                  <a:pt x="846139" y="832073"/>
                </a:lnTo>
                <a:lnTo>
                  <a:pt x="843281" y="828264"/>
                </a:lnTo>
                <a:lnTo>
                  <a:pt x="840106" y="823820"/>
                </a:lnTo>
                <a:lnTo>
                  <a:pt x="834709" y="816519"/>
                </a:lnTo>
                <a:lnTo>
                  <a:pt x="831534" y="812392"/>
                </a:lnTo>
                <a:lnTo>
                  <a:pt x="825184" y="806361"/>
                </a:lnTo>
                <a:lnTo>
                  <a:pt x="819469" y="800647"/>
                </a:lnTo>
                <a:lnTo>
                  <a:pt x="807086" y="790172"/>
                </a:lnTo>
                <a:lnTo>
                  <a:pt x="793751" y="780014"/>
                </a:lnTo>
                <a:lnTo>
                  <a:pt x="779781" y="769856"/>
                </a:lnTo>
                <a:lnTo>
                  <a:pt x="765176" y="760015"/>
                </a:lnTo>
                <a:lnTo>
                  <a:pt x="750571" y="750810"/>
                </a:lnTo>
                <a:lnTo>
                  <a:pt x="736918" y="742874"/>
                </a:lnTo>
                <a:lnTo>
                  <a:pt x="730251" y="739382"/>
                </a:lnTo>
                <a:lnTo>
                  <a:pt x="723901" y="736208"/>
                </a:lnTo>
                <a:lnTo>
                  <a:pt x="717551" y="733668"/>
                </a:lnTo>
                <a:lnTo>
                  <a:pt x="711518" y="731446"/>
                </a:lnTo>
                <a:lnTo>
                  <a:pt x="698501" y="727320"/>
                </a:lnTo>
                <a:lnTo>
                  <a:pt x="685483" y="723828"/>
                </a:lnTo>
                <a:lnTo>
                  <a:pt x="672148" y="720653"/>
                </a:lnTo>
                <a:lnTo>
                  <a:pt x="658813" y="718114"/>
                </a:lnTo>
                <a:lnTo>
                  <a:pt x="645796" y="716209"/>
                </a:lnTo>
                <a:lnTo>
                  <a:pt x="632461" y="714622"/>
                </a:lnTo>
                <a:lnTo>
                  <a:pt x="619443" y="713670"/>
                </a:lnTo>
                <a:lnTo>
                  <a:pt x="606426" y="713352"/>
                </a:lnTo>
                <a:lnTo>
                  <a:pt x="597536" y="713352"/>
                </a:lnTo>
                <a:lnTo>
                  <a:pt x="588646" y="713670"/>
                </a:lnTo>
                <a:lnTo>
                  <a:pt x="579438" y="714622"/>
                </a:lnTo>
                <a:lnTo>
                  <a:pt x="569596" y="715892"/>
                </a:lnTo>
                <a:lnTo>
                  <a:pt x="559753" y="717479"/>
                </a:lnTo>
                <a:lnTo>
                  <a:pt x="549593" y="719066"/>
                </a:lnTo>
                <a:lnTo>
                  <a:pt x="539433" y="721606"/>
                </a:lnTo>
                <a:lnTo>
                  <a:pt x="528638" y="724463"/>
                </a:lnTo>
                <a:lnTo>
                  <a:pt x="518161" y="727954"/>
                </a:lnTo>
                <a:lnTo>
                  <a:pt x="507366" y="732081"/>
                </a:lnTo>
                <a:lnTo>
                  <a:pt x="496571" y="736843"/>
                </a:lnTo>
                <a:lnTo>
                  <a:pt x="486093" y="742239"/>
                </a:lnTo>
                <a:lnTo>
                  <a:pt x="474981" y="748588"/>
                </a:lnTo>
                <a:lnTo>
                  <a:pt x="464821" y="755254"/>
                </a:lnTo>
                <a:lnTo>
                  <a:pt x="454026" y="763190"/>
                </a:lnTo>
                <a:lnTo>
                  <a:pt x="443866" y="771760"/>
                </a:lnTo>
                <a:lnTo>
                  <a:pt x="440691" y="774935"/>
                </a:lnTo>
                <a:lnTo>
                  <a:pt x="437516" y="778109"/>
                </a:lnTo>
                <a:lnTo>
                  <a:pt x="434658" y="781283"/>
                </a:lnTo>
                <a:lnTo>
                  <a:pt x="432118" y="784775"/>
                </a:lnTo>
                <a:lnTo>
                  <a:pt x="427356" y="792711"/>
                </a:lnTo>
                <a:lnTo>
                  <a:pt x="422911" y="800647"/>
                </a:lnTo>
                <a:lnTo>
                  <a:pt x="419418" y="809535"/>
                </a:lnTo>
                <a:lnTo>
                  <a:pt x="416561" y="818741"/>
                </a:lnTo>
                <a:lnTo>
                  <a:pt x="414656" y="828264"/>
                </a:lnTo>
                <a:lnTo>
                  <a:pt x="413068" y="837787"/>
                </a:lnTo>
                <a:lnTo>
                  <a:pt x="412751" y="847627"/>
                </a:lnTo>
                <a:lnTo>
                  <a:pt x="412751" y="857785"/>
                </a:lnTo>
                <a:lnTo>
                  <a:pt x="413386" y="867625"/>
                </a:lnTo>
                <a:lnTo>
                  <a:pt x="414973" y="877466"/>
                </a:lnTo>
                <a:lnTo>
                  <a:pt x="417513" y="887306"/>
                </a:lnTo>
                <a:lnTo>
                  <a:pt x="420688" y="896829"/>
                </a:lnTo>
                <a:lnTo>
                  <a:pt x="424498" y="906035"/>
                </a:lnTo>
                <a:lnTo>
                  <a:pt x="429261" y="914606"/>
                </a:lnTo>
                <a:lnTo>
                  <a:pt x="434023" y="921272"/>
                </a:lnTo>
                <a:lnTo>
                  <a:pt x="438468" y="927620"/>
                </a:lnTo>
                <a:lnTo>
                  <a:pt x="443231" y="933652"/>
                </a:lnTo>
                <a:lnTo>
                  <a:pt x="448311" y="939048"/>
                </a:lnTo>
                <a:lnTo>
                  <a:pt x="453391" y="944127"/>
                </a:lnTo>
                <a:lnTo>
                  <a:pt x="458788" y="948571"/>
                </a:lnTo>
                <a:lnTo>
                  <a:pt x="464821" y="953333"/>
                </a:lnTo>
                <a:lnTo>
                  <a:pt x="470536" y="957142"/>
                </a:lnTo>
                <a:lnTo>
                  <a:pt x="476886" y="961586"/>
                </a:lnTo>
                <a:lnTo>
                  <a:pt x="483236" y="965078"/>
                </a:lnTo>
                <a:lnTo>
                  <a:pt x="497523" y="972696"/>
                </a:lnTo>
                <a:lnTo>
                  <a:pt x="512763" y="979997"/>
                </a:lnTo>
                <a:lnTo>
                  <a:pt x="529591" y="987933"/>
                </a:lnTo>
                <a:lnTo>
                  <a:pt x="538163" y="991742"/>
                </a:lnTo>
                <a:lnTo>
                  <a:pt x="592138" y="1015232"/>
                </a:lnTo>
                <a:lnTo>
                  <a:pt x="629286" y="1031421"/>
                </a:lnTo>
                <a:lnTo>
                  <a:pt x="664211" y="1047610"/>
                </a:lnTo>
                <a:lnTo>
                  <a:pt x="686436" y="1056181"/>
                </a:lnTo>
                <a:lnTo>
                  <a:pt x="738188" y="1077767"/>
                </a:lnTo>
                <a:lnTo>
                  <a:pt x="764858" y="1089829"/>
                </a:lnTo>
                <a:lnTo>
                  <a:pt x="792164" y="1101892"/>
                </a:lnTo>
                <a:lnTo>
                  <a:pt x="819786" y="1114906"/>
                </a:lnTo>
                <a:lnTo>
                  <a:pt x="846456" y="1129191"/>
                </a:lnTo>
                <a:lnTo>
                  <a:pt x="860109" y="1136175"/>
                </a:lnTo>
                <a:lnTo>
                  <a:pt x="873444" y="1143793"/>
                </a:lnTo>
                <a:lnTo>
                  <a:pt x="886461" y="1151094"/>
                </a:lnTo>
                <a:lnTo>
                  <a:pt x="899479" y="1159030"/>
                </a:lnTo>
                <a:lnTo>
                  <a:pt x="912179" y="1166966"/>
                </a:lnTo>
                <a:lnTo>
                  <a:pt x="924244" y="1175536"/>
                </a:lnTo>
                <a:lnTo>
                  <a:pt x="935991" y="1183790"/>
                </a:lnTo>
                <a:lnTo>
                  <a:pt x="948056" y="1192995"/>
                </a:lnTo>
                <a:lnTo>
                  <a:pt x="958851" y="1202201"/>
                </a:lnTo>
                <a:lnTo>
                  <a:pt x="969646" y="1211406"/>
                </a:lnTo>
                <a:lnTo>
                  <a:pt x="980124" y="1220929"/>
                </a:lnTo>
                <a:lnTo>
                  <a:pt x="989966" y="1231405"/>
                </a:lnTo>
                <a:lnTo>
                  <a:pt x="999174" y="1241563"/>
                </a:lnTo>
                <a:lnTo>
                  <a:pt x="1008381" y="1251721"/>
                </a:lnTo>
                <a:lnTo>
                  <a:pt x="1016001" y="1262831"/>
                </a:lnTo>
                <a:lnTo>
                  <a:pt x="1023621" y="1273941"/>
                </a:lnTo>
                <a:lnTo>
                  <a:pt x="1030606" y="1285369"/>
                </a:lnTo>
                <a:lnTo>
                  <a:pt x="1036639" y="1297114"/>
                </a:lnTo>
                <a:lnTo>
                  <a:pt x="1042036" y="1309494"/>
                </a:lnTo>
                <a:lnTo>
                  <a:pt x="1046799" y="1321873"/>
                </a:lnTo>
                <a:lnTo>
                  <a:pt x="1050609" y="1333936"/>
                </a:lnTo>
                <a:lnTo>
                  <a:pt x="1054101" y="1345364"/>
                </a:lnTo>
                <a:lnTo>
                  <a:pt x="1056641" y="1357109"/>
                </a:lnTo>
                <a:lnTo>
                  <a:pt x="1058864" y="1368854"/>
                </a:lnTo>
                <a:lnTo>
                  <a:pt x="1060769" y="1380599"/>
                </a:lnTo>
                <a:lnTo>
                  <a:pt x="1062356" y="1392661"/>
                </a:lnTo>
                <a:lnTo>
                  <a:pt x="1062991" y="1404406"/>
                </a:lnTo>
                <a:lnTo>
                  <a:pt x="1063626" y="1416151"/>
                </a:lnTo>
                <a:lnTo>
                  <a:pt x="1063626" y="1428214"/>
                </a:lnTo>
                <a:lnTo>
                  <a:pt x="1062991" y="1439959"/>
                </a:lnTo>
                <a:lnTo>
                  <a:pt x="1062356" y="1451704"/>
                </a:lnTo>
                <a:lnTo>
                  <a:pt x="1061086" y="1463449"/>
                </a:lnTo>
                <a:lnTo>
                  <a:pt x="1059181" y="1475511"/>
                </a:lnTo>
                <a:lnTo>
                  <a:pt x="1057276" y="1487257"/>
                </a:lnTo>
                <a:lnTo>
                  <a:pt x="1054419" y="1498684"/>
                </a:lnTo>
                <a:lnTo>
                  <a:pt x="1051561" y="1510112"/>
                </a:lnTo>
                <a:lnTo>
                  <a:pt x="1048069" y="1521539"/>
                </a:lnTo>
                <a:lnTo>
                  <a:pt x="1044259" y="1532967"/>
                </a:lnTo>
                <a:lnTo>
                  <a:pt x="1039814" y="1544077"/>
                </a:lnTo>
                <a:lnTo>
                  <a:pt x="1035369" y="1555187"/>
                </a:lnTo>
                <a:lnTo>
                  <a:pt x="1030289" y="1565980"/>
                </a:lnTo>
                <a:lnTo>
                  <a:pt x="1024891" y="1576773"/>
                </a:lnTo>
                <a:lnTo>
                  <a:pt x="1018859" y="1587248"/>
                </a:lnTo>
                <a:lnTo>
                  <a:pt x="1012509" y="1598041"/>
                </a:lnTo>
                <a:lnTo>
                  <a:pt x="1005841" y="1608199"/>
                </a:lnTo>
                <a:lnTo>
                  <a:pt x="998856" y="1618039"/>
                </a:lnTo>
                <a:lnTo>
                  <a:pt x="991236" y="1627880"/>
                </a:lnTo>
                <a:lnTo>
                  <a:pt x="983299" y="1637403"/>
                </a:lnTo>
                <a:lnTo>
                  <a:pt x="975044" y="1646926"/>
                </a:lnTo>
                <a:lnTo>
                  <a:pt x="966789" y="1656131"/>
                </a:lnTo>
                <a:lnTo>
                  <a:pt x="957899" y="1665020"/>
                </a:lnTo>
                <a:lnTo>
                  <a:pt x="948374" y="1673908"/>
                </a:lnTo>
                <a:lnTo>
                  <a:pt x="936944" y="1682796"/>
                </a:lnTo>
                <a:lnTo>
                  <a:pt x="925196" y="1692001"/>
                </a:lnTo>
                <a:lnTo>
                  <a:pt x="912179" y="1700572"/>
                </a:lnTo>
                <a:lnTo>
                  <a:pt x="898209" y="1708508"/>
                </a:lnTo>
                <a:lnTo>
                  <a:pt x="883921" y="1716444"/>
                </a:lnTo>
                <a:lnTo>
                  <a:pt x="868999" y="1723110"/>
                </a:lnTo>
                <a:lnTo>
                  <a:pt x="853124" y="1729776"/>
                </a:lnTo>
                <a:lnTo>
                  <a:pt x="836614" y="1736125"/>
                </a:lnTo>
                <a:lnTo>
                  <a:pt x="819786" y="1741521"/>
                </a:lnTo>
                <a:lnTo>
                  <a:pt x="802324" y="1746283"/>
                </a:lnTo>
                <a:lnTo>
                  <a:pt x="784226" y="1751044"/>
                </a:lnTo>
                <a:lnTo>
                  <a:pt x="765811" y="1755171"/>
                </a:lnTo>
                <a:lnTo>
                  <a:pt x="746443" y="1758663"/>
                </a:lnTo>
                <a:lnTo>
                  <a:pt x="727076" y="1761202"/>
                </a:lnTo>
                <a:lnTo>
                  <a:pt x="707073" y="1763742"/>
                </a:lnTo>
                <a:lnTo>
                  <a:pt x="686436" y="1765329"/>
                </a:lnTo>
                <a:lnTo>
                  <a:pt x="686436" y="1869447"/>
                </a:lnTo>
                <a:lnTo>
                  <a:pt x="686436" y="1872621"/>
                </a:lnTo>
                <a:lnTo>
                  <a:pt x="685483" y="1875161"/>
                </a:lnTo>
                <a:lnTo>
                  <a:pt x="684848" y="1878335"/>
                </a:lnTo>
                <a:lnTo>
                  <a:pt x="684213" y="1881192"/>
                </a:lnTo>
                <a:lnTo>
                  <a:pt x="682943" y="1884049"/>
                </a:lnTo>
                <a:lnTo>
                  <a:pt x="681356" y="1886271"/>
                </a:lnTo>
                <a:lnTo>
                  <a:pt x="679451" y="1888811"/>
                </a:lnTo>
                <a:lnTo>
                  <a:pt x="677228" y="1891033"/>
                </a:lnTo>
                <a:lnTo>
                  <a:pt x="675323" y="1892937"/>
                </a:lnTo>
                <a:lnTo>
                  <a:pt x="673101" y="1894524"/>
                </a:lnTo>
                <a:lnTo>
                  <a:pt x="670243" y="1896112"/>
                </a:lnTo>
                <a:lnTo>
                  <a:pt x="667386" y="1897381"/>
                </a:lnTo>
                <a:lnTo>
                  <a:pt x="664846" y="1898651"/>
                </a:lnTo>
                <a:lnTo>
                  <a:pt x="661988" y="1899286"/>
                </a:lnTo>
                <a:lnTo>
                  <a:pt x="658813" y="1899921"/>
                </a:lnTo>
                <a:lnTo>
                  <a:pt x="655638" y="1900238"/>
                </a:lnTo>
                <a:lnTo>
                  <a:pt x="549911" y="1900238"/>
                </a:lnTo>
                <a:lnTo>
                  <a:pt x="546736" y="1899921"/>
                </a:lnTo>
                <a:lnTo>
                  <a:pt x="543561" y="1899286"/>
                </a:lnTo>
                <a:lnTo>
                  <a:pt x="540386" y="1898651"/>
                </a:lnTo>
                <a:lnTo>
                  <a:pt x="537846" y="1897381"/>
                </a:lnTo>
                <a:lnTo>
                  <a:pt x="534988" y="1896112"/>
                </a:lnTo>
                <a:lnTo>
                  <a:pt x="532766" y="1894524"/>
                </a:lnTo>
                <a:lnTo>
                  <a:pt x="530226" y="1892937"/>
                </a:lnTo>
                <a:lnTo>
                  <a:pt x="528003" y="1891033"/>
                </a:lnTo>
                <a:lnTo>
                  <a:pt x="525781" y="1888811"/>
                </a:lnTo>
                <a:lnTo>
                  <a:pt x="524193" y="1886271"/>
                </a:lnTo>
                <a:lnTo>
                  <a:pt x="522606" y="1884049"/>
                </a:lnTo>
                <a:lnTo>
                  <a:pt x="521653" y="1881192"/>
                </a:lnTo>
                <a:lnTo>
                  <a:pt x="520383" y="1878335"/>
                </a:lnTo>
                <a:lnTo>
                  <a:pt x="519748" y="1875161"/>
                </a:lnTo>
                <a:lnTo>
                  <a:pt x="519113" y="1872621"/>
                </a:lnTo>
                <a:lnTo>
                  <a:pt x="518796" y="1869447"/>
                </a:lnTo>
                <a:lnTo>
                  <a:pt x="518796" y="1757710"/>
                </a:lnTo>
                <a:lnTo>
                  <a:pt x="493078" y="1753584"/>
                </a:lnTo>
                <a:lnTo>
                  <a:pt x="467678" y="1748187"/>
                </a:lnTo>
                <a:lnTo>
                  <a:pt x="441961" y="1742156"/>
                </a:lnTo>
                <a:lnTo>
                  <a:pt x="429261" y="1738982"/>
                </a:lnTo>
                <a:lnTo>
                  <a:pt x="416561" y="1734855"/>
                </a:lnTo>
                <a:lnTo>
                  <a:pt x="404178" y="1731363"/>
                </a:lnTo>
                <a:lnTo>
                  <a:pt x="391796" y="1726919"/>
                </a:lnTo>
                <a:lnTo>
                  <a:pt x="379731" y="1722793"/>
                </a:lnTo>
                <a:lnTo>
                  <a:pt x="367666" y="1718349"/>
                </a:lnTo>
                <a:lnTo>
                  <a:pt x="355601" y="1713270"/>
                </a:lnTo>
                <a:lnTo>
                  <a:pt x="344171" y="1708508"/>
                </a:lnTo>
                <a:lnTo>
                  <a:pt x="332106" y="1703112"/>
                </a:lnTo>
                <a:lnTo>
                  <a:pt x="321311" y="1697398"/>
                </a:lnTo>
                <a:lnTo>
                  <a:pt x="309881" y="1692001"/>
                </a:lnTo>
                <a:lnTo>
                  <a:pt x="299086" y="1685970"/>
                </a:lnTo>
                <a:lnTo>
                  <a:pt x="288608" y="1679622"/>
                </a:lnTo>
                <a:lnTo>
                  <a:pt x="277813" y="1673273"/>
                </a:lnTo>
                <a:lnTo>
                  <a:pt x="267971" y="1666607"/>
                </a:lnTo>
                <a:lnTo>
                  <a:pt x="258128" y="1659623"/>
                </a:lnTo>
                <a:lnTo>
                  <a:pt x="248286" y="1652322"/>
                </a:lnTo>
                <a:lnTo>
                  <a:pt x="239078" y="1645021"/>
                </a:lnTo>
                <a:lnTo>
                  <a:pt x="230188" y="1637085"/>
                </a:lnTo>
                <a:lnTo>
                  <a:pt x="221933" y="1629150"/>
                </a:lnTo>
                <a:lnTo>
                  <a:pt x="213678" y="1620896"/>
                </a:lnTo>
                <a:lnTo>
                  <a:pt x="205741" y="1612643"/>
                </a:lnTo>
                <a:lnTo>
                  <a:pt x="198121" y="1604072"/>
                </a:lnTo>
                <a:lnTo>
                  <a:pt x="191136" y="1594867"/>
                </a:lnTo>
                <a:lnTo>
                  <a:pt x="184468" y="1585979"/>
                </a:lnTo>
                <a:lnTo>
                  <a:pt x="178436" y="1575821"/>
                </a:lnTo>
                <a:lnTo>
                  <a:pt x="175261" y="1571377"/>
                </a:lnTo>
                <a:lnTo>
                  <a:pt x="173038" y="1565980"/>
                </a:lnTo>
                <a:lnTo>
                  <a:pt x="170816" y="1560901"/>
                </a:lnTo>
                <a:lnTo>
                  <a:pt x="169228" y="1555505"/>
                </a:lnTo>
                <a:lnTo>
                  <a:pt x="168276" y="1550426"/>
                </a:lnTo>
                <a:lnTo>
                  <a:pt x="167323" y="1544395"/>
                </a:lnTo>
                <a:lnTo>
                  <a:pt x="167006" y="1538998"/>
                </a:lnTo>
                <a:lnTo>
                  <a:pt x="166688" y="1533284"/>
                </a:lnTo>
                <a:lnTo>
                  <a:pt x="167006" y="1527571"/>
                </a:lnTo>
                <a:lnTo>
                  <a:pt x="167641" y="1521539"/>
                </a:lnTo>
                <a:lnTo>
                  <a:pt x="168911" y="1515508"/>
                </a:lnTo>
                <a:lnTo>
                  <a:pt x="170498" y="1509794"/>
                </a:lnTo>
                <a:lnTo>
                  <a:pt x="172403" y="1503763"/>
                </a:lnTo>
                <a:lnTo>
                  <a:pt x="174943" y="1497732"/>
                </a:lnTo>
                <a:lnTo>
                  <a:pt x="177483" y="1492018"/>
                </a:lnTo>
                <a:lnTo>
                  <a:pt x="180341" y="1485987"/>
                </a:lnTo>
                <a:lnTo>
                  <a:pt x="184786" y="1479321"/>
                </a:lnTo>
                <a:lnTo>
                  <a:pt x="189231" y="1472655"/>
                </a:lnTo>
                <a:lnTo>
                  <a:pt x="194311" y="1465988"/>
                </a:lnTo>
                <a:lnTo>
                  <a:pt x="199708" y="1459640"/>
                </a:lnTo>
                <a:lnTo>
                  <a:pt x="205741" y="1453291"/>
                </a:lnTo>
                <a:lnTo>
                  <a:pt x="212091" y="1447260"/>
                </a:lnTo>
                <a:lnTo>
                  <a:pt x="218758" y="1441546"/>
                </a:lnTo>
                <a:lnTo>
                  <a:pt x="225743" y="1436467"/>
                </a:lnTo>
                <a:lnTo>
                  <a:pt x="232728" y="1431071"/>
                </a:lnTo>
                <a:lnTo>
                  <a:pt x="240348" y="1426944"/>
                </a:lnTo>
                <a:lnTo>
                  <a:pt x="248286" y="1422817"/>
                </a:lnTo>
                <a:lnTo>
                  <a:pt x="256541" y="1419643"/>
                </a:lnTo>
                <a:lnTo>
                  <a:pt x="264796" y="1417104"/>
                </a:lnTo>
                <a:lnTo>
                  <a:pt x="273051" y="1415199"/>
                </a:lnTo>
                <a:lnTo>
                  <a:pt x="281306" y="1413929"/>
                </a:lnTo>
                <a:lnTo>
                  <a:pt x="290196" y="1413612"/>
                </a:lnTo>
                <a:lnTo>
                  <a:pt x="294641" y="1413612"/>
                </a:lnTo>
                <a:lnTo>
                  <a:pt x="300038" y="1414247"/>
                </a:lnTo>
                <a:lnTo>
                  <a:pt x="304483" y="1414564"/>
                </a:lnTo>
                <a:lnTo>
                  <a:pt x="309246" y="1415834"/>
                </a:lnTo>
                <a:lnTo>
                  <a:pt x="313691" y="1417104"/>
                </a:lnTo>
                <a:lnTo>
                  <a:pt x="318136" y="1419008"/>
                </a:lnTo>
                <a:lnTo>
                  <a:pt x="322263" y="1420595"/>
                </a:lnTo>
                <a:lnTo>
                  <a:pt x="326708" y="1422817"/>
                </a:lnTo>
                <a:lnTo>
                  <a:pt x="330518" y="1425357"/>
                </a:lnTo>
                <a:lnTo>
                  <a:pt x="334646" y="1428214"/>
                </a:lnTo>
                <a:lnTo>
                  <a:pt x="338138" y="1430753"/>
                </a:lnTo>
                <a:lnTo>
                  <a:pt x="341631" y="1434245"/>
                </a:lnTo>
                <a:lnTo>
                  <a:pt x="345123" y="1437419"/>
                </a:lnTo>
                <a:lnTo>
                  <a:pt x="348298" y="1441546"/>
                </a:lnTo>
                <a:lnTo>
                  <a:pt x="351473" y="1445355"/>
                </a:lnTo>
                <a:lnTo>
                  <a:pt x="354331" y="1449799"/>
                </a:lnTo>
                <a:lnTo>
                  <a:pt x="359411" y="1457100"/>
                </a:lnTo>
                <a:lnTo>
                  <a:pt x="360998" y="1459322"/>
                </a:lnTo>
                <a:lnTo>
                  <a:pt x="363538" y="1461227"/>
                </a:lnTo>
                <a:lnTo>
                  <a:pt x="369253" y="1467258"/>
                </a:lnTo>
                <a:lnTo>
                  <a:pt x="375286" y="1472972"/>
                </a:lnTo>
                <a:lnTo>
                  <a:pt x="386716" y="1482178"/>
                </a:lnTo>
                <a:lnTo>
                  <a:pt x="399733" y="1491701"/>
                </a:lnTo>
                <a:lnTo>
                  <a:pt x="413068" y="1500589"/>
                </a:lnTo>
                <a:lnTo>
                  <a:pt x="427356" y="1509794"/>
                </a:lnTo>
                <a:lnTo>
                  <a:pt x="441643" y="1517730"/>
                </a:lnTo>
                <a:lnTo>
                  <a:pt x="455296" y="1524714"/>
                </a:lnTo>
                <a:lnTo>
                  <a:pt x="468631" y="1531062"/>
                </a:lnTo>
                <a:lnTo>
                  <a:pt x="481331" y="1535824"/>
                </a:lnTo>
                <a:lnTo>
                  <a:pt x="501333" y="1542173"/>
                </a:lnTo>
                <a:lnTo>
                  <a:pt x="522288" y="1547886"/>
                </a:lnTo>
                <a:lnTo>
                  <a:pt x="543243" y="1552648"/>
                </a:lnTo>
                <a:lnTo>
                  <a:pt x="564198" y="1557092"/>
                </a:lnTo>
                <a:lnTo>
                  <a:pt x="585153" y="1560266"/>
                </a:lnTo>
                <a:lnTo>
                  <a:pt x="605473" y="1562488"/>
                </a:lnTo>
                <a:lnTo>
                  <a:pt x="625793" y="1564076"/>
                </a:lnTo>
                <a:lnTo>
                  <a:pt x="635636" y="1564393"/>
                </a:lnTo>
                <a:lnTo>
                  <a:pt x="645478" y="1564393"/>
                </a:lnTo>
                <a:lnTo>
                  <a:pt x="655638" y="1564076"/>
                </a:lnTo>
                <a:lnTo>
                  <a:pt x="665798" y="1563758"/>
                </a:lnTo>
                <a:lnTo>
                  <a:pt x="676276" y="1562806"/>
                </a:lnTo>
                <a:lnTo>
                  <a:pt x="685483" y="1562171"/>
                </a:lnTo>
                <a:lnTo>
                  <a:pt x="695008" y="1560584"/>
                </a:lnTo>
                <a:lnTo>
                  <a:pt x="704533" y="1558997"/>
                </a:lnTo>
                <a:lnTo>
                  <a:pt x="713106" y="1557092"/>
                </a:lnTo>
                <a:lnTo>
                  <a:pt x="721996" y="1555187"/>
                </a:lnTo>
                <a:lnTo>
                  <a:pt x="729933" y="1552331"/>
                </a:lnTo>
                <a:lnTo>
                  <a:pt x="737553" y="1549474"/>
                </a:lnTo>
                <a:lnTo>
                  <a:pt x="745491" y="1546299"/>
                </a:lnTo>
                <a:lnTo>
                  <a:pt x="752793" y="1543125"/>
                </a:lnTo>
                <a:lnTo>
                  <a:pt x="759778" y="1539633"/>
                </a:lnTo>
                <a:lnTo>
                  <a:pt x="766128" y="1535824"/>
                </a:lnTo>
                <a:lnTo>
                  <a:pt x="772478" y="1531380"/>
                </a:lnTo>
                <a:lnTo>
                  <a:pt x="778193" y="1526936"/>
                </a:lnTo>
                <a:lnTo>
                  <a:pt x="782003" y="1523761"/>
                </a:lnTo>
                <a:lnTo>
                  <a:pt x="785496" y="1520905"/>
                </a:lnTo>
                <a:lnTo>
                  <a:pt x="791846" y="1513604"/>
                </a:lnTo>
                <a:lnTo>
                  <a:pt x="797244" y="1506303"/>
                </a:lnTo>
                <a:lnTo>
                  <a:pt x="802324" y="1497732"/>
                </a:lnTo>
                <a:lnTo>
                  <a:pt x="806769" y="1489161"/>
                </a:lnTo>
                <a:lnTo>
                  <a:pt x="810261" y="1480273"/>
                </a:lnTo>
                <a:lnTo>
                  <a:pt x="813119" y="1471067"/>
                </a:lnTo>
                <a:lnTo>
                  <a:pt x="815024" y="1461227"/>
                </a:lnTo>
                <a:lnTo>
                  <a:pt x="816294" y="1451704"/>
                </a:lnTo>
                <a:lnTo>
                  <a:pt x="816929" y="1441863"/>
                </a:lnTo>
                <a:lnTo>
                  <a:pt x="816611" y="1432023"/>
                </a:lnTo>
                <a:lnTo>
                  <a:pt x="815659" y="1422183"/>
                </a:lnTo>
                <a:lnTo>
                  <a:pt x="813754" y="1412660"/>
                </a:lnTo>
                <a:lnTo>
                  <a:pt x="811214" y="1403137"/>
                </a:lnTo>
                <a:lnTo>
                  <a:pt x="807404" y="1393614"/>
                </a:lnTo>
                <a:lnTo>
                  <a:pt x="803276" y="1385043"/>
                </a:lnTo>
                <a:lnTo>
                  <a:pt x="800419" y="1379964"/>
                </a:lnTo>
                <a:lnTo>
                  <a:pt x="796926" y="1374885"/>
                </a:lnTo>
                <a:lnTo>
                  <a:pt x="793434" y="1370123"/>
                </a:lnTo>
                <a:lnTo>
                  <a:pt x="788989" y="1365044"/>
                </a:lnTo>
                <a:lnTo>
                  <a:pt x="784544" y="1359966"/>
                </a:lnTo>
                <a:lnTo>
                  <a:pt x="779463" y="1355204"/>
                </a:lnTo>
                <a:lnTo>
                  <a:pt x="774383" y="1350443"/>
                </a:lnTo>
                <a:lnTo>
                  <a:pt x="768986" y="1345364"/>
                </a:lnTo>
                <a:lnTo>
                  <a:pt x="762953" y="1340602"/>
                </a:lnTo>
                <a:lnTo>
                  <a:pt x="756603" y="1336158"/>
                </a:lnTo>
                <a:lnTo>
                  <a:pt x="750253" y="1331396"/>
                </a:lnTo>
                <a:lnTo>
                  <a:pt x="743586" y="1326952"/>
                </a:lnTo>
                <a:lnTo>
                  <a:pt x="736601" y="1322826"/>
                </a:lnTo>
                <a:lnTo>
                  <a:pt x="729298" y="1318382"/>
                </a:lnTo>
                <a:lnTo>
                  <a:pt x="721996" y="1314572"/>
                </a:lnTo>
                <a:lnTo>
                  <a:pt x="714058" y="1311081"/>
                </a:lnTo>
                <a:lnTo>
                  <a:pt x="667068" y="1288543"/>
                </a:lnTo>
                <a:lnTo>
                  <a:pt x="480696" y="1199344"/>
                </a:lnTo>
                <a:lnTo>
                  <a:pt x="389891" y="1155538"/>
                </a:lnTo>
                <a:lnTo>
                  <a:pt x="356236" y="1139031"/>
                </a:lnTo>
                <a:lnTo>
                  <a:pt x="334328" y="1127604"/>
                </a:lnTo>
                <a:lnTo>
                  <a:pt x="324486" y="1122525"/>
                </a:lnTo>
                <a:lnTo>
                  <a:pt x="314961" y="1116494"/>
                </a:lnTo>
                <a:lnTo>
                  <a:pt x="305436" y="1110145"/>
                </a:lnTo>
                <a:lnTo>
                  <a:pt x="296228" y="1103479"/>
                </a:lnTo>
                <a:lnTo>
                  <a:pt x="287338" y="1096495"/>
                </a:lnTo>
                <a:lnTo>
                  <a:pt x="278766" y="1088877"/>
                </a:lnTo>
                <a:lnTo>
                  <a:pt x="270193" y="1080941"/>
                </a:lnTo>
                <a:lnTo>
                  <a:pt x="262573" y="1072688"/>
                </a:lnTo>
                <a:lnTo>
                  <a:pt x="254636" y="1064117"/>
                </a:lnTo>
                <a:lnTo>
                  <a:pt x="247016" y="1054911"/>
                </a:lnTo>
                <a:lnTo>
                  <a:pt x="240031" y="1046023"/>
                </a:lnTo>
                <a:lnTo>
                  <a:pt x="232728" y="1036500"/>
                </a:lnTo>
                <a:lnTo>
                  <a:pt x="226061" y="1026660"/>
                </a:lnTo>
                <a:lnTo>
                  <a:pt x="220346" y="1016185"/>
                </a:lnTo>
                <a:lnTo>
                  <a:pt x="214313" y="1005709"/>
                </a:lnTo>
                <a:lnTo>
                  <a:pt x="208916" y="994916"/>
                </a:lnTo>
                <a:lnTo>
                  <a:pt x="203518" y="983489"/>
                </a:lnTo>
                <a:lnTo>
                  <a:pt x="199073" y="972061"/>
                </a:lnTo>
                <a:lnTo>
                  <a:pt x="194628" y="960634"/>
                </a:lnTo>
                <a:lnTo>
                  <a:pt x="191136" y="948889"/>
                </a:lnTo>
                <a:lnTo>
                  <a:pt x="187643" y="937461"/>
                </a:lnTo>
                <a:lnTo>
                  <a:pt x="185103" y="925716"/>
                </a:lnTo>
                <a:lnTo>
                  <a:pt x="182881" y="913336"/>
                </a:lnTo>
                <a:lnTo>
                  <a:pt x="181293" y="901591"/>
                </a:lnTo>
                <a:lnTo>
                  <a:pt x="179706" y="889846"/>
                </a:lnTo>
                <a:lnTo>
                  <a:pt x="179071" y="877466"/>
                </a:lnTo>
                <a:lnTo>
                  <a:pt x="178753" y="865721"/>
                </a:lnTo>
                <a:lnTo>
                  <a:pt x="178753" y="853341"/>
                </a:lnTo>
                <a:lnTo>
                  <a:pt x="179706" y="841278"/>
                </a:lnTo>
                <a:lnTo>
                  <a:pt x="180658" y="829533"/>
                </a:lnTo>
                <a:lnTo>
                  <a:pt x="182246" y="817471"/>
                </a:lnTo>
                <a:lnTo>
                  <a:pt x="184468" y="805408"/>
                </a:lnTo>
                <a:lnTo>
                  <a:pt x="187008" y="793346"/>
                </a:lnTo>
                <a:lnTo>
                  <a:pt x="190183" y="781601"/>
                </a:lnTo>
                <a:lnTo>
                  <a:pt x="193676" y="770173"/>
                </a:lnTo>
                <a:lnTo>
                  <a:pt x="197803" y="758428"/>
                </a:lnTo>
                <a:lnTo>
                  <a:pt x="202248" y="747000"/>
                </a:lnTo>
                <a:lnTo>
                  <a:pt x="206693" y="735890"/>
                </a:lnTo>
                <a:lnTo>
                  <a:pt x="212091" y="724463"/>
                </a:lnTo>
                <a:lnTo>
                  <a:pt x="217806" y="713352"/>
                </a:lnTo>
                <a:lnTo>
                  <a:pt x="224156" y="702877"/>
                </a:lnTo>
                <a:lnTo>
                  <a:pt x="230823" y="692084"/>
                </a:lnTo>
                <a:lnTo>
                  <a:pt x="238126" y="681609"/>
                </a:lnTo>
                <a:lnTo>
                  <a:pt x="245428" y="671134"/>
                </a:lnTo>
                <a:lnTo>
                  <a:pt x="253366" y="661293"/>
                </a:lnTo>
                <a:lnTo>
                  <a:pt x="261621" y="651453"/>
                </a:lnTo>
                <a:lnTo>
                  <a:pt x="270193" y="641930"/>
                </a:lnTo>
                <a:lnTo>
                  <a:pt x="279718" y="632724"/>
                </a:lnTo>
                <a:lnTo>
                  <a:pt x="291148" y="621931"/>
                </a:lnTo>
                <a:lnTo>
                  <a:pt x="303531" y="612091"/>
                </a:lnTo>
                <a:lnTo>
                  <a:pt x="316231" y="602250"/>
                </a:lnTo>
                <a:lnTo>
                  <a:pt x="329248" y="592727"/>
                </a:lnTo>
                <a:lnTo>
                  <a:pt x="342583" y="584157"/>
                </a:lnTo>
                <a:lnTo>
                  <a:pt x="356553" y="575903"/>
                </a:lnTo>
                <a:lnTo>
                  <a:pt x="371158" y="567968"/>
                </a:lnTo>
                <a:lnTo>
                  <a:pt x="386398" y="560349"/>
                </a:lnTo>
                <a:lnTo>
                  <a:pt x="401638" y="553683"/>
                </a:lnTo>
                <a:lnTo>
                  <a:pt x="417513" y="547017"/>
                </a:lnTo>
                <a:lnTo>
                  <a:pt x="433071" y="540986"/>
                </a:lnTo>
                <a:lnTo>
                  <a:pt x="449898" y="535907"/>
                </a:lnTo>
                <a:lnTo>
                  <a:pt x="466726" y="530828"/>
                </a:lnTo>
                <a:lnTo>
                  <a:pt x="483553" y="526384"/>
                </a:lnTo>
                <a:lnTo>
                  <a:pt x="501016" y="522892"/>
                </a:lnTo>
                <a:lnTo>
                  <a:pt x="518796" y="519718"/>
                </a:lnTo>
                <a:lnTo>
                  <a:pt x="518796" y="403854"/>
                </a:lnTo>
                <a:lnTo>
                  <a:pt x="519113" y="400680"/>
                </a:lnTo>
                <a:lnTo>
                  <a:pt x="519748" y="397823"/>
                </a:lnTo>
                <a:lnTo>
                  <a:pt x="520383" y="394649"/>
                </a:lnTo>
                <a:lnTo>
                  <a:pt x="521653" y="392109"/>
                </a:lnTo>
                <a:lnTo>
                  <a:pt x="522606" y="389252"/>
                </a:lnTo>
                <a:lnTo>
                  <a:pt x="524193" y="386713"/>
                </a:lnTo>
                <a:lnTo>
                  <a:pt x="525781" y="384491"/>
                </a:lnTo>
                <a:lnTo>
                  <a:pt x="528003" y="382269"/>
                </a:lnTo>
                <a:lnTo>
                  <a:pt x="530226" y="380047"/>
                </a:lnTo>
                <a:lnTo>
                  <a:pt x="532766" y="378460"/>
                </a:lnTo>
                <a:lnTo>
                  <a:pt x="534988" y="376872"/>
                </a:lnTo>
                <a:lnTo>
                  <a:pt x="537846" y="375920"/>
                </a:lnTo>
                <a:lnTo>
                  <a:pt x="540386" y="374650"/>
                </a:lnTo>
                <a:lnTo>
                  <a:pt x="543561" y="373698"/>
                </a:lnTo>
                <a:lnTo>
                  <a:pt x="546736" y="373381"/>
                </a:lnTo>
                <a:lnTo>
                  <a:pt x="549911" y="373063"/>
                </a:lnTo>
                <a:close/>
                <a:moveTo>
                  <a:pt x="3606459" y="0"/>
                </a:moveTo>
                <a:lnTo>
                  <a:pt x="3612175" y="0"/>
                </a:lnTo>
                <a:lnTo>
                  <a:pt x="3617573" y="0"/>
                </a:lnTo>
                <a:lnTo>
                  <a:pt x="3622653" y="317"/>
                </a:lnTo>
                <a:lnTo>
                  <a:pt x="3628369" y="1270"/>
                </a:lnTo>
                <a:lnTo>
                  <a:pt x="3633449" y="1905"/>
                </a:lnTo>
                <a:lnTo>
                  <a:pt x="3638847" y="3175"/>
                </a:lnTo>
                <a:lnTo>
                  <a:pt x="3643927" y="4445"/>
                </a:lnTo>
                <a:lnTo>
                  <a:pt x="3649008" y="6033"/>
                </a:lnTo>
                <a:lnTo>
                  <a:pt x="3653771" y="7938"/>
                </a:lnTo>
                <a:lnTo>
                  <a:pt x="3658851" y="10161"/>
                </a:lnTo>
                <a:lnTo>
                  <a:pt x="3663614" y="12384"/>
                </a:lnTo>
                <a:lnTo>
                  <a:pt x="3668059" y="14924"/>
                </a:lnTo>
                <a:lnTo>
                  <a:pt x="3672822" y="17782"/>
                </a:lnTo>
                <a:lnTo>
                  <a:pt x="3677268" y="20640"/>
                </a:lnTo>
                <a:lnTo>
                  <a:pt x="3681395" y="24133"/>
                </a:lnTo>
                <a:lnTo>
                  <a:pt x="3685523" y="27308"/>
                </a:lnTo>
                <a:lnTo>
                  <a:pt x="3689334" y="30801"/>
                </a:lnTo>
                <a:lnTo>
                  <a:pt x="3693461" y="34612"/>
                </a:lnTo>
                <a:lnTo>
                  <a:pt x="3696954" y="38740"/>
                </a:lnTo>
                <a:lnTo>
                  <a:pt x="3700130" y="43185"/>
                </a:lnTo>
                <a:lnTo>
                  <a:pt x="3703622" y="47313"/>
                </a:lnTo>
                <a:lnTo>
                  <a:pt x="3706480" y="51759"/>
                </a:lnTo>
                <a:lnTo>
                  <a:pt x="3709020" y="56522"/>
                </a:lnTo>
                <a:lnTo>
                  <a:pt x="3711878" y="61603"/>
                </a:lnTo>
                <a:lnTo>
                  <a:pt x="3714101" y="66683"/>
                </a:lnTo>
                <a:lnTo>
                  <a:pt x="3716323" y="71764"/>
                </a:lnTo>
                <a:lnTo>
                  <a:pt x="3718228" y="77480"/>
                </a:lnTo>
                <a:lnTo>
                  <a:pt x="3892233" y="625236"/>
                </a:lnTo>
                <a:lnTo>
                  <a:pt x="3893820" y="630952"/>
                </a:lnTo>
                <a:lnTo>
                  <a:pt x="3894773" y="636350"/>
                </a:lnTo>
                <a:lnTo>
                  <a:pt x="3896043" y="642066"/>
                </a:lnTo>
                <a:lnTo>
                  <a:pt x="3896361" y="647464"/>
                </a:lnTo>
                <a:lnTo>
                  <a:pt x="3897313" y="652862"/>
                </a:lnTo>
                <a:lnTo>
                  <a:pt x="3897313" y="658261"/>
                </a:lnTo>
                <a:lnTo>
                  <a:pt x="3897313" y="663659"/>
                </a:lnTo>
                <a:lnTo>
                  <a:pt x="3896996" y="669057"/>
                </a:lnTo>
                <a:lnTo>
                  <a:pt x="3896043" y="674138"/>
                </a:lnTo>
                <a:lnTo>
                  <a:pt x="3895408" y="679853"/>
                </a:lnTo>
                <a:lnTo>
                  <a:pt x="3894138" y="684934"/>
                </a:lnTo>
                <a:lnTo>
                  <a:pt x="3892868" y="690015"/>
                </a:lnTo>
                <a:lnTo>
                  <a:pt x="3890963" y="695095"/>
                </a:lnTo>
                <a:lnTo>
                  <a:pt x="3889375" y="699858"/>
                </a:lnTo>
                <a:lnTo>
                  <a:pt x="3886835" y="704939"/>
                </a:lnTo>
                <a:lnTo>
                  <a:pt x="3884930" y="709702"/>
                </a:lnTo>
                <a:lnTo>
                  <a:pt x="3882389" y="714465"/>
                </a:lnTo>
                <a:lnTo>
                  <a:pt x="3879532" y="718911"/>
                </a:lnTo>
                <a:lnTo>
                  <a:pt x="3876356" y="723356"/>
                </a:lnTo>
                <a:lnTo>
                  <a:pt x="3873181" y="727484"/>
                </a:lnTo>
                <a:lnTo>
                  <a:pt x="3870006" y="731930"/>
                </a:lnTo>
                <a:lnTo>
                  <a:pt x="3866513" y="735423"/>
                </a:lnTo>
                <a:lnTo>
                  <a:pt x="3862385" y="739233"/>
                </a:lnTo>
                <a:lnTo>
                  <a:pt x="3858575" y="743044"/>
                </a:lnTo>
                <a:lnTo>
                  <a:pt x="3854130" y="746537"/>
                </a:lnTo>
                <a:lnTo>
                  <a:pt x="3850002" y="749712"/>
                </a:lnTo>
                <a:lnTo>
                  <a:pt x="3845239" y="752888"/>
                </a:lnTo>
                <a:lnTo>
                  <a:pt x="3840476" y="755428"/>
                </a:lnTo>
                <a:lnTo>
                  <a:pt x="3835713" y="757968"/>
                </a:lnTo>
                <a:lnTo>
                  <a:pt x="3830633" y="760191"/>
                </a:lnTo>
                <a:lnTo>
                  <a:pt x="3825552" y="762414"/>
                </a:lnTo>
                <a:lnTo>
                  <a:pt x="3819837" y="764319"/>
                </a:lnTo>
                <a:lnTo>
                  <a:pt x="3814439" y="765907"/>
                </a:lnTo>
                <a:lnTo>
                  <a:pt x="3809358" y="766859"/>
                </a:lnTo>
                <a:lnTo>
                  <a:pt x="3803643" y="768129"/>
                </a:lnTo>
                <a:lnTo>
                  <a:pt x="3798245" y="769082"/>
                </a:lnTo>
                <a:lnTo>
                  <a:pt x="3792847" y="769400"/>
                </a:lnTo>
                <a:lnTo>
                  <a:pt x="3787132" y="769400"/>
                </a:lnTo>
                <a:lnTo>
                  <a:pt x="3781734" y="769400"/>
                </a:lnTo>
                <a:lnTo>
                  <a:pt x="3776653" y="769082"/>
                </a:lnTo>
                <a:lnTo>
                  <a:pt x="3770938" y="768447"/>
                </a:lnTo>
                <a:lnTo>
                  <a:pt x="3765857" y="767494"/>
                </a:lnTo>
                <a:lnTo>
                  <a:pt x="3760777" y="766224"/>
                </a:lnTo>
                <a:lnTo>
                  <a:pt x="3755379" y="764954"/>
                </a:lnTo>
                <a:lnTo>
                  <a:pt x="3750616" y="763366"/>
                </a:lnTo>
                <a:lnTo>
                  <a:pt x="3745536" y="761461"/>
                </a:lnTo>
                <a:lnTo>
                  <a:pt x="3740773" y="759556"/>
                </a:lnTo>
                <a:lnTo>
                  <a:pt x="3736010" y="757016"/>
                </a:lnTo>
                <a:lnTo>
                  <a:pt x="3731247" y="754475"/>
                </a:lnTo>
                <a:lnTo>
                  <a:pt x="3726484" y="751617"/>
                </a:lnTo>
                <a:lnTo>
                  <a:pt x="3722039" y="748760"/>
                </a:lnTo>
                <a:lnTo>
                  <a:pt x="3717911" y="745584"/>
                </a:lnTo>
                <a:lnTo>
                  <a:pt x="3713783" y="742091"/>
                </a:lnTo>
                <a:lnTo>
                  <a:pt x="3709973" y="738598"/>
                </a:lnTo>
                <a:lnTo>
                  <a:pt x="3705845" y="734788"/>
                </a:lnTo>
                <a:lnTo>
                  <a:pt x="3702352" y="730660"/>
                </a:lnTo>
                <a:lnTo>
                  <a:pt x="3699177" y="726214"/>
                </a:lnTo>
                <a:lnTo>
                  <a:pt x="3696002" y="722086"/>
                </a:lnTo>
                <a:lnTo>
                  <a:pt x="3692826" y="717641"/>
                </a:lnTo>
                <a:lnTo>
                  <a:pt x="3690286" y="712878"/>
                </a:lnTo>
                <a:lnTo>
                  <a:pt x="3687428" y="707797"/>
                </a:lnTo>
                <a:lnTo>
                  <a:pt x="3684888" y="703034"/>
                </a:lnTo>
                <a:lnTo>
                  <a:pt x="3682983" y="697636"/>
                </a:lnTo>
                <a:lnTo>
                  <a:pt x="3681078" y="692555"/>
                </a:lnTo>
                <a:lnTo>
                  <a:pt x="3602332" y="443604"/>
                </a:lnTo>
                <a:lnTo>
                  <a:pt x="3573437" y="485836"/>
                </a:lnTo>
                <a:lnTo>
                  <a:pt x="3544224" y="527117"/>
                </a:lnTo>
                <a:lnTo>
                  <a:pt x="3515012" y="568079"/>
                </a:lnTo>
                <a:lnTo>
                  <a:pt x="3485482" y="608407"/>
                </a:lnTo>
                <a:lnTo>
                  <a:pt x="3455952" y="648099"/>
                </a:lnTo>
                <a:lnTo>
                  <a:pt x="3425787" y="687792"/>
                </a:lnTo>
                <a:lnTo>
                  <a:pt x="3395940" y="726214"/>
                </a:lnTo>
                <a:lnTo>
                  <a:pt x="3365775" y="764637"/>
                </a:lnTo>
                <a:lnTo>
                  <a:pt x="3335610" y="802424"/>
                </a:lnTo>
                <a:lnTo>
                  <a:pt x="3304810" y="839576"/>
                </a:lnTo>
                <a:lnTo>
                  <a:pt x="3274327" y="875776"/>
                </a:lnTo>
                <a:lnTo>
                  <a:pt x="3243527" y="912293"/>
                </a:lnTo>
                <a:lnTo>
                  <a:pt x="3212410" y="947540"/>
                </a:lnTo>
                <a:lnTo>
                  <a:pt x="3181292" y="982786"/>
                </a:lnTo>
                <a:lnTo>
                  <a:pt x="3150175" y="1017081"/>
                </a:lnTo>
                <a:lnTo>
                  <a:pt x="3119057" y="1051058"/>
                </a:lnTo>
                <a:lnTo>
                  <a:pt x="3087304" y="1084717"/>
                </a:lnTo>
                <a:lnTo>
                  <a:pt x="3055869" y="1117741"/>
                </a:lnTo>
                <a:lnTo>
                  <a:pt x="3023799" y="1150130"/>
                </a:lnTo>
                <a:lnTo>
                  <a:pt x="2992364" y="1181884"/>
                </a:lnTo>
                <a:lnTo>
                  <a:pt x="2960294" y="1213638"/>
                </a:lnTo>
                <a:lnTo>
                  <a:pt x="2928541" y="1244439"/>
                </a:lnTo>
                <a:lnTo>
                  <a:pt x="2896154" y="1275241"/>
                </a:lnTo>
                <a:lnTo>
                  <a:pt x="2864084" y="1305090"/>
                </a:lnTo>
                <a:lnTo>
                  <a:pt x="2831696" y="1334303"/>
                </a:lnTo>
                <a:lnTo>
                  <a:pt x="2799626" y="1363517"/>
                </a:lnTo>
                <a:lnTo>
                  <a:pt x="2767238" y="1391778"/>
                </a:lnTo>
                <a:lnTo>
                  <a:pt x="2734851" y="1420039"/>
                </a:lnTo>
                <a:lnTo>
                  <a:pt x="2702145" y="1447665"/>
                </a:lnTo>
                <a:lnTo>
                  <a:pt x="2669758" y="1474656"/>
                </a:lnTo>
                <a:lnTo>
                  <a:pt x="2637053" y="1501647"/>
                </a:lnTo>
                <a:lnTo>
                  <a:pt x="2604665" y="1527685"/>
                </a:lnTo>
                <a:lnTo>
                  <a:pt x="2565609" y="1558169"/>
                </a:lnTo>
                <a:lnTo>
                  <a:pt x="2526871" y="1588018"/>
                </a:lnTo>
                <a:lnTo>
                  <a:pt x="2488451" y="1617231"/>
                </a:lnTo>
                <a:lnTo>
                  <a:pt x="2449712" y="1645492"/>
                </a:lnTo>
                <a:lnTo>
                  <a:pt x="2410974" y="1673753"/>
                </a:lnTo>
                <a:lnTo>
                  <a:pt x="2372236" y="1701379"/>
                </a:lnTo>
                <a:lnTo>
                  <a:pt x="2333180" y="1727735"/>
                </a:lnTo>
                <a:lnTo>
                  <a:pt x="2294760" y="1754091"/>
                </a:lnTo>
                <a:lnTo>
                  <a:pt x="2256022" y="1779812"/>
                </a:lnTo>
                <a:lnTo>
                  <a:pt x="2217283" y="1804580"/>
                </a:lnTo>
                <a:lnTo>
                  <a:pt x="2178545" y="1829031"/>
                </a:lnTo>
                <a:lnTo>
                  <a:pt x="2140442" y="1853164"/>
                </a:lnTo>
                <a:lnTo>
                  <a:pt x="2101704" y="1876344"/>
                </a:lnTo>
                <a:lnTo>
                  <a:pt x="2063601" y="1899207"/>
                </a:lnTo>
                <a:lnTo>
                  <a:pt x="2025180" y="1921435"/>
                </a:lnTo>
                <a:lnTo>
                  <a:pt x="1987077" y="1943027"/>
                </a:lnTo>
                <a:lnTo>
                  <a:pt x="1948656" y="1964303"/>
                </a:lnTo>
                <a:lnTo>
                  <a:pt x="1910871" y="1984943"/>
                </a:lnTo>
                <a:lnTo>
                  <a:pt x="1873085" y="2004948"/>
                </a:lnTo>
                <a:lnTo>
                  <a:pt x="1834982" y="2024635"/>
                </a:lnTo>
                <a:lnTo>
                  <a:pt x="1797197" y="2043688"/>
                </a:lnTo>
                <a:lnTo>
                  <a:pt x="1759729" y="2062105"/>
                </a:lnTo>
                <a:lnTo>
                  <a:pt x="1722578" y="2080522"/>
                </a:lnTo>
                <a:lnTo>
                  <a:pt x="1685745" y="2097987"/>
                </a:lnTo>
                <a:lnTo>
                  <a:pt x="1648594" y="2115134"/>
                </a:lnTo>
                <a:lnTo>
                  <a:pt x="1611444" y="2131964"/>
                </a:lnTo>
                <a:lnTo>
                  <a:pt x="1575246" y="2148158"/>
                </a:lnTo>
                <a:lnTo>
                  <a:pt x="1538413" y="2164035"/>
                </a:lnTo>
                <a:lnTo>
                  <a:pt x="1502533" y="2179277"/>
                </a:lnTo>
                <a:lnTo>
                  <a:pt x="1466335" y="2193884"/>
                </a:lnTo>
                <a:lnTo>
                  <a:pt x="1430772" y="2208491"/>
                </a:lnTo>
                <a:lnTo>
                  <a:pt x="1395209" y="2222463"/>
                </a:lnTo>
                <a:lnTo>
                  <a:pt x="1359646" y="2236117"/>
                </a:lnTo>
                <a:lnTo>
                  <a:pt x="1324718" y="2249136"/>
                </a:lnTo>
                <a:lnTo>
                  <a:pt x="1290108" y="2261837"/>
                </a:lnTo>
                <a:lnTo>
                  <a:pt x="1255815" y="2274539"/>
                </a:lnTo>
                <a:lnTo>
                  <a:pt x="1221205" y="2286288"/>
                </a:lnTo>
                <a:lnTo>
                  <a:pt x="1187547" y="2297720"/>
                </a:lnTo>
                <a:lnTo>
                  <a:pt x="1153889" y="2308833"/>
                </a:lnTo>
                <a:lnTo>
                  <a:pt x="1120231" y="2319947"/>
                </a:lnTo>
                <a:lnTo>
                  <a:pt x="1087526" y="2330109"/>
                </a:lnTo>
                <a:lnTo>
                  <a:pt x="1054821" y="2339952"/>
                </a:lnTo>
                <a:lnTo>
                  <a:pt x="1022433" y="2349796"/>
                </a:lnTo>
                <a:lnTo>
                  <a:pt x="990681" y="2359322"/>
                </a:lnTo>
                <a:lnTo>
                  <a:pt x="927493" y="2376787"/>
                </a:lnTo>
                <a:lnTo>
                  <a:pt x="865893" y="2393299"/>
                </a:lnTo>
                <a:lnTo>
                  <a:pt x="805881" y="2408223"/>
                </a:lnTo>
                <a:lnTo>
                  <a:pt x="747773" y="2422195"/>
                </a:lnTo>
                <a:lnTo>
                  <a:pt x="691254" y="2434579"/>
                </a:lnTo>
                <a:lnTo>
                  <a:pt x="636322" y="2446011"/>
                </a:lnTo>
                <a:lnTo>
                  <a:pt x="583295" y="2456490"/>
                </a:lnTo>
                <a:lnTo>
                  <a:pt x="531856" y="2465698"/>
                </a:lnTo>
                <a:lnTo>
                  <a:pt x="482639" y="2474272"/>
                </a:lnTo>
                <a:lnTo>
                  <a:pt x="435645" y="2481893"/>
                </a:lnTo>
                <a:lnTo>
                  <a:pt x="390239" y="2488561"/>
                </a:lnTo>
                <a:lnTo>
                  <a:pt x="347691" y="2494277"/>
                </a:lnTo>
                <a:lnTo>
                  <a:pt x="306730" y="2499357"/>
                </a:lnTo>
                <a:lnTo>
                  <a:pt x="268309" y="2503803"/>
                </a:lnTo>
                <a:lnTo>
                  <a:pt x="232429" y="2507613"/>
                </a:lnTo>
                <a:lnTo>
                  <a:pt x="199088" y="2510789"/>
                </a:lnTo>
                <a:lnTo>
                  <a:pt x="167653" y="2513647"/>
                </a:lnTo>
                <a:lnTo>
                  <a:pt x="139393" y="2515552"/>
                </a:lnTo>
                <a:lnTo>
                  <a:pt x="113356" y="2517140"/>
                </a:lnTo>
                <a:lnTo>
                  <a:pt x="90494" y="2518410"/>
                </a:lnTo>
                <a:lnTo>
                  <a:pt x="52709" y="2519998"/>
                </a:lnTo>
                <a:lnTo>
                  <a:pt x="26672" y="2520633"/>
                </a:lnTo>
                <a:lnTo>
                  <a:pt x="12701" y="2520950"/>
                </a:lnTo>
                <a:lnTo>
                  <a:pt x="11113" y="2520950"/>
                </a:lnTo>
                <a:lnTo>
                  <a:pt x="12383" y="2255487"/>
                </a:lnTo>
                <a:lnTo>
                  <a:pt x="12701" y="2255487"/>
                </a:lnTo>
                <a:lnTo>
                  <a:pt x="31752" y="2255169"/>
                </a:lnTo>
                <a:lnTo>
                  <a:pt x="51121" y="2254217"/>
                </a:lnTo>
                <a:lnTo>
                  <a:pt x="77158" y="2253264"/>
                </a:lnTo>
                <a:lnTo>
                  <a:pt x="108911" y="2251676"/>
                </a:lnTo>
                <a:lnTo>
                  <a:pt x="147014" y="2248818"/>
                </a:lnTo>
                <a:lnTo>
                  <a:pt x="190198" y="2245008"/>
                </a:lnTo>
                <a:lnTo>
                  <a:pt x="239732" y="2240245"/>
                </a:lnTo>
                <a:lnTo>
                  <a:pt x="293711" y="2233576"/>
                </a:lnTo>
                <a:lnTo>
                  <a:pt x="322924" y="2229766"/>
                </a:lnTo>
                <a:lnTo>
                  <a:pt x="353089" y="2225638"/>
                </a:lnTo>
                <a:lnTo>
                  <a:pt x="384206" y="2221192"/>
                </a:lnTo>
                <a:lnTo>
                  <a:pt x="417229" y="2216112"/>
                </a:lnTo>
                <a:lnTo>
                  <a:pt x="450569" y="2210714"/>
                </a:lnTo>
                <a:lnTo>
                  <a:pt x="485814" y="2204680"/>
                </a:lnTo>
                <a:lnTo>
                  <a:pt x="521060" y="2198012"/>
                </a:lnTo>
                <a:lnTo>
                  <a:pt x="558210" y="2190709"/>
                </a:lnTo>
                <a:lnTo>
                  <a:pt x="596313" y="2183405"/>
                </a:lnTo>
                <a:lnTo>
                  <a:pt x="635052" y="2175149"/>
                </a:lnTo>
                <a:lnTo>
                  <a:pt x="675060" y="2166258"/>
                </a:lnTo>
                <a:lnTo>
                  <a:pt x="715703" y="2157049"/>
                </a:lnTo>
                <a:lnTo>
                  <a:pt x="757617" y="2146570"/>
                </a:lnTo>
                <a:lnTo>
                  <a:pt x="799530" y="2136092"/>
                </a:lnTo>
                <a:lnTo>
                  <a:pt x="843031" y="2124660"/>
                </a:lnTo>
                <a:lnTo>
                  <a:pt x="887167" y="2112276"/>
                </a:lnTo>
                <a:lnTo>
                  <a:pt x="932256" y="2099575"/>
                </a:lnTo>
                <a:lnTo>
                  <a:pt x="977980" y="2086238"/>
                </a:lnTo>
                <a:lnTo>
                  <a:pt x="1024021" y="2071631"/>
                </a:lnTo>
                <a:lnTo>
                  <a:pt x="1071015" y="2056707"/>
                </a:lnTo>
                <a:lnTo>
                  <a:pt x="1118644" y="2040830"/>
                </a:lnTo>
                <a:lnTo>
                  <a:pt x="1167225" y="2024000"/>
                </a:lnTo>
                <a:lnTo>
                  <a:pt x="1216124" y="2006535"/>
                </a:lnTo>
                <a:lnTo>
                  <a:pt x="1265658" y="1988118"/>
                </a:lnTo>
                <a:lnTo>
                  <a:pt x="1315510" y="1968748"/>
                </a:lnTo>
                <a:lnTo>
                  <a:pt x="1365996" y="1948108"/>
                </a:lnTo>
                <a:lnTo>
                  <a:pt x="1417118" y="1927150"/>
                </a:lnTo>
                <a:lnTo>
                  <a:pt x="1468557" y="1904923"/>
                </a:lnTo>
                <a:lnTo>
                  <a:pt x="1520314" y="1882060"/>
                </a:lnTo>
                <a:lnTo>
                  <a:pt x="1572706" y="1857927"/>
                </a:lnTo>
                <a:lnTo>
                  <a:pt x="1625098" y="1832523"/>
                </a:lnTo>
                <a:lnTo>
                  <a:pt x="1678124" y="1806485"/>
                </a:lnTo>
                <a:lnTo>
                  <a:pt x="1731786" y="1779494"/>
                </a:lnTo>
                <a:lnTo>
                  <a:pt x="1785131" y="1750916"/>
                </a:lnTo>
                <a:lnTo>
                  <a:pt x="1839110" y="1721702"/>
                </a:lnTo>
                <a:lnTo>
                  <a:pt x="1893089" y="1690901"/>
                </a:lnTo>
                <a:lnTo>
                  <a:pt x="1947069" y="1659464"/>
                </a:lnTo>
                <a:lnTo>
                  <a:pt x="2001683" y="1626758"/>
                </a:lnTo>
                <a:lnTo>
                  <a:pt x="2028673" y="1609610"/>
                </a:lnTo>
                <a:lnTo>
                  <a:pt x="2055980" y="1592781"/>
                </a:lnTo>
                <a:lnTo>
                  <a:pt x="2083605" y="1575316"/>
                </a:lnTo>
                <a:lnTo>
                  <a:pt x="2110912" y="1557534"/>
                </a:lnTo>
                <a:lnTo>
                  <a:pt x="2137902" y="1539434"/>
                </a:lnTo>
                <a:lnTo>
                  <a:pt x="2165209" y="1521017"/>
                </a:lnTo>
                <a:lnTo>
                  <a:pt x="2192834" y="1502282"/>
                </a:lnTo>
                <a:lnTo>
                  <a:pt x="2220141" y="1483547"/>
                </a:lnTo>
                <a:lnTo>
                  <a:pt x="2247766" y="1464177"/>
                </a:lnTo>
                <a:lnTo>
                  <a:pt x="2274756" y="1444490"/>
                </a:lnTo>
                <a:lnTo>
                  <a:pt x="2302380" y="1424802"/>
                </a:lnTo>
                <a:lnTo>
                  <a:pt x="2329688" y="1404162"/>
                </a:lnTo>
                <a:lnTo>
                  <a:pt x="2356995" y="1383522"/>
                </a:lnTo>
                <a:lnTo>
                  <a:pt x="2384620" y="1362882"/>
                </a:lnTo>
                <a:lnTo>
                  <a:pt x="2411927" y="1341289"/>
                </a:lnTo>
                <a:lnTo>
                  <a:pt x="2438916" y="1320014"/>
                </a:lnTo>
                <a:lnTo>
                  <a:pt x="2469716" y="1295246"/>
                </a:lnTo>
                <a:lnTo>
                  <a:pt x="2500517" y="1270478"/>
                </a:lnTo>
                <a:lnTo>
                  <a:pt x="2530999" y="1244757"/>
                </a:lnTo>
                <a:lnTo>
                  <a:pt x="2561164" y="1219036"/>
                </a:lnTo>
                <a:lnTo>
                  <a:pt x="2591646" y="1192680"/>
                </a:lnTo>
                <a:lnTo>
                  <a:pt x="2622129" y="1166007"/>
                </a:lnTo>
                <a:lnTo>
                  <a:pt x="2652294" y="1138699"/>
                </a:lnTo>
                <a:lnTo>
                  <a:pt x="2682776" y="1111073"/>
                </a:lnTo>
                <a:lnTo>
                  <a:pt x="2713259" y="1083129"/>
                </a:lnTo>
                <a:lnTo>
                  <a:pt x="2743106" y="1054233"/>
                </a:lnTo>
                <a:lnTo>
                  <a:pt x="2772954" y="1025337"/>
                </a:lnTo>
                <a:lnTo>
                  <a:pt x="2803119" y="995806"/>
                </a:lnTo>
                <a:lnTo>
                  <a:pt x="2832966" y="965957"/>
                </a:lnTo>
                <a:lnTo>
                  <a:pt x="2862496" y="935155"/>
                </a:lnTo>
                <a:lnTo>
                  <a:pt x="2892661" y="904354"/>
                </a:lnTo>
                <a:lnTo>
                  <a:pt x="2922191" y="872600"/>
                </a:lnTo>
                <a:lnTo>
                  <a:pt x="2951721" y="840846"/>
                </a:lnTo>
                <a:lnTo>
                  <a:pt x="2980933" y="808457"/>
                </a:lnTo>
                <a:lnTo>
                  <a:pt x="3010146" y="775750"/>
                </a:lnTo>
                <a:lnTo>
                  <a:pt x="3039358" y="742091"/>
                </a:lnTo>
                <a:lnTo>
                  <a:pt x="3068570" y="708114"/>
                </a:lnTo>
                <a:lnTo>
                  <a:pt x="3097465" y="673820"/>
                </a:lnTo>
                <a:lnTo>
                  <a:pt x="3126043" y="639208"/>
                </a:lnTo>
                <a:lnTo>
                  <a:pt x="3154620" y="603644"/>
                </a:lnTo>
                <a:lnTo>
                  <a:pt x="3182880" y="567762"/>
                </a:lnTo>
                <a:lnTo>
                  <a:pt x="3211457" y="530927"/>
                </a:lnTo>
                <a:lnTo>
                  <a:pt x="3239717" y="494092"/>
                </a:lnTo>
                <a:lnTo>
                  <a:pt x="3267659" y="456623"/>
                </a:lnTo>
                <a:lnTo>
                  <a:pt x="3295284" y="418518"/>
                </a:lnTo>
                <a:lnTo>
                  <a:pt x="3322909" y="380096"/>
                </a:lnTo>
                <a:lnTo>
                  <a:pt x="3350533" y="341038"/>
                </a:lnTo>
                <a:lnTo>
                  <a:pt x="3377841" y="301028"/>
                </a:lnTo>
                <a:lnTo>
                  <a:pt x="3102546" y="388669"/>
                </a:lnTo>
                <a:lnTo>
                  <a:pt x="3097465" y="390257"/>
                </a:lnTo>
                <a:lnTo>
                  <a:pt x="3091750" y="391527"/>
                </a:lnTo>
                <a:lnTo>
                  <a:pt x="3086352" y="392480"/>
                </a:lnTo>
                <a:lnTo>
                  <a:pt x="3080636" y="393115"/>
                </a:lnTo>
                <a:lnTo>
                  <a:pt x="3075238" y="393750"/>
                </a:lnTo>
                <a:lnTo>
                  <a:pt x="3069841" y="393750"/>
                </a:lnTo>
                <a:lnTo>
                  <a:pt x="3064125" y="393750"/>
                </a:lnTo>
                <a:lnTo>
                  <a:pt x="3059045" y="393432"/>
                </a:lnTo>
                <a:lnTo>
                  <a:pt x="3053647" y="392480"/>
                </a:lnTo>
                <a:lnTo>
                  <a:pt x="3048249" y="391844"/>
                </a:lnTo>
                <a:lnTo>
                  <a:pt x="3043168" y="390574"/>
                </a:lnTo>
                <a:lnTo>
                  <a:pt x="3038088" y="389304"/>
                </a:lnTo>
                <a:lnTo>
                  <a:pt x="3033008" y="387399"/>
                </a:lnTo>
                <a:lnTo>
                  <a:pt x="3027927" y="385811"/>
                </a:lnTo>
                <a:lnTo>
                  <a:pt x="3023164" y="383588"/>
                </a:lnTo>
                <a:lnTo>
                  <a:pt x="3018401" y="381048"/>
                </a:lnTo>
                <a:lnTo>
                  <a:pt x="3013638" y="378825"/>
                </a:lnTo>
                <a:lnTo>
                  <a:pt x="3008876" y="375967"/>
                </a:lnTo>
                <a:lnTo>
                  <a:pt x="3004748" y="372792"/>
                </a:lnTo>
                <a:lnTo>
                  <a:pt x="3000302" y="369616"/>
                </a:lnTo>
                <a:lnTo>
                  <a:pt x="2996492" y="366441"/>
                </a:lnTo>
                <a:lnTo>
                  <a:pt x="2992364" y="362948"/>
                </a:lnTo>
                <a:lnTo>
                  <a:pt x="2988554" y="359138"/>
                </a:lnTo>
                <a:lnTo>
                  <a:pt x="2984744" y="355010"/>
                </a:lnTo>
                <a:lnTo>
                  <a:pt x="2981886" y="350882"/>
                </a:lnTo>
                <a:lnTo>
                  <a:pt x="2978711" y="346436"/>
                </a:lnTo>
                <a:lnTo>
                  <a:pt x="2975535" y="341673"/>
                </a:lnTo>
                <a:lnTo>
                  <a:pt x="2972678" y="336910"/>
                </a:lnTo>
                <a:lnTo>
                  <a:pt x="2969820" y="332147"/>
                </a:lnTo>
                <a:lnTo>
                  <a:pt x="2967597" y="327066"/>
                </a:lnTo>
                <a:lnTo>
                  <a:pt x="2965692" y="321985"/>
                </a:lnTo>
                <a:lnTo>
                  <a:pt x="2963469" y="316587"/>
                </a:lnTo>
                <a:lnTo>
                  <a:pt x="2961882" y="310872"/>
                </a:lnTo>
                <a:lnTo>
                  <a:pt x="2960929" y="305791"/>
                </a:lnTo>
                <a:lnTo>
                  <a:pt x="2959977" y="300393"/>
                </a:lnTo>
                <a:lnTo>
                  <a:pt x="2959341" y="294677"/>
                </a:lnTo>
                <a:lnTo>
                  <a:pt x="2958706" y="289279"/>
                </a:lnTo>
                <a:lnTo>
                  <a:pt x="2958389" y="283563"/>
                </a:lnTo>
                <a:lnTo>
                  <a:pt x="2958389" y="278165"/>
                </a:lnTo>
                <a:lnTo>
                  <a:pt x="2958706" y="273084"/>
                </a:lnTo>
                <a:lnTo>
                  <a:pt x="2959659" y="267369"/>
                </a:lnTo>
                <a:lnTo>
                  <a:pt x="2960294" y="262288"/>
                </a:lnTo>
                <a:lnTo>
                  <a:pt x="2961564" y="257207"/>
                </a:lnTo>
                <a:lnTo>
                  <a:pt x="2963152" y="251809"/>
                </a:lnTo>
                <a:lnTo>
                  <a:pt x="2964739" y="247046"/>
                </a:lnTo>
                <a:lnTo>
                  <a:pt x="2966327" y="241965"/>
                </a:lnTo>
                <a:lnTo>
                  <a:pt x="2968867" y="237202"/>
                </a:lnTo>
                <a:lnTo>
                  <a:pt x="2971090" y="232439"/>
                </a:lnTo>
                <a:lnTo>
                  <a:pt x="2973313" y="227676"/>
                </a:lnTo>
                <a:lnTo>
                  <a:pt x="2976170" y="222913"/>
                </a:lnTo>
                <a:lnTo>
                  <a:pt x="2979346" y="218467"/>
                </a:lnTo>
                <a:lnTo>
                  <a:pt x="2982521" y="214339"/>
                </a:lnTo>
                <a:lnTo>
                  <a:pt x="2986014" y="210211"/>
                </a:lnTo>
                <a:lnTo>
                  <a:pt x="2989506" y="206401"/>
                </a:lnTo>
                <a:lnTo>
                  <a:pt x="2993317" y="202273"/>
                </a:lnTo>
                <a:lnTo>
                  <a:pt x="2997127" y="198780"/>
                </a:lnTo>
                <a:lnTo>
                  <a:pt x="3001572" y="195605"/>
                </a:lnTo>
                <a:lnTo>
                  <a:pt x="3005700" y="192429"/>
                </a:lnTo>
                <a:lnTo>
                  <a:pt x="3010463" y="189254"/>
                </a:lnTo>
                <a:lnTo>
                  <a:pt x="3015226" y="186713"/>
                </a:lnTo>
                <a:lnTo>
                  <a:pt x="3019989" y="183856"/>
                </a:lnTo>
                <a:lnTo>
                  <a:pt x="3025069" y="181633"/>
                </a:lnTo>
                <a:lnTo>
                  <a:pt x="3030150" y="179410"/>
                </a:lnTo>
                <a:lnTo>
                  <a:pt x="3035865" y="177505"/>
                </a:lnTo>
                <a:lnTo>
                  <a:pt x="3579470" y="5081"/>
                </a:lnTo>
                <a:lnTo>
                  <a:pt x="3584868" y="3493"/>
                </a:lnTo>
                <a:lnTo>
                  <a:pt x="3590266" y="2540"/>
                </a:lnTo>
                <a:lnTo>
                  <a:pt x="3595981" y="1270"/>
                </a:lnTo>
                <a:lnTo>
                  <a:pt x="3601061" y="317"/>
                </a:lnTo>
                <a:lnTo>
                  <a:pt x="3606459"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26" name="Oval 6"/>
          <p:cNvSpPr>
            <a:spLocks noChangeArrowheads="1"/>
          </p:cNvSpPr>
          <p:nvPr/>
        </p:nvSpPr>
        <p:spPr bwMode="auto">
          <a:xfrm>
            <a:off x="8549817" y="2960531"/>
            <a:ext cx="1051386" cy="1058949"/>
          </a:xfrm>
          <a:prstGeom prst="ellipse">
            <a:avLst/>
          </a:prstGeom>
          <a:solidFill>
            <a:schemeClr val="accent1"/>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30" name="KSO_Shape"/>
          <p:cNvSpPr/>
          <p:nvPr/>
        </p:nvSpPr>
        <p:spPr bwMode="auto">
          <a:xfrm>
            <a:off x="8882644" y="3245355"/>
            <a:ext cx="385734" cy="48930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40" name="Rectangle 8"/>
          <p:cNvSpPr>
            <a:spLocks noChangeArrowheads="1"/>
          </p:cNvSpPr>
          <p:nvPr/>
        </p:nvSpPr>
        <p:spPr bwMode="auto">
          <a:xfrm>
            <a:off x="1091180" y="1511063"/>
            <a:ext cx="10009641" cy="1197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800" dirty="0">
                <a:latin typeface="+mj-ea"/>
                <a:ea typeface="+mj-ea"/>
              </a:rPr>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latin typeface="+mj-ea"/>
              <a:ea typeface="+mj-ea"/>
            </a:endParaRPr>
          </a:p>
        </p:txBody>
      </p:sp>
      <p:sp>
        <p:nvSpPr>
          <p:cNvPr id="20" name="KSO_Shape"/>
          <p:cNvSpPr/>
          <p:nvPr/>
        </p:nvSpPr>
        <p:spPr>
          <a:xfrm>
            <a:off x="4102103" y="3152661"/>
            <a:ext cx="952499" cy="674687"/>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pPr>
            <a:endParaRPr lang="zh-CN" altLang="en-US">
              <a:solidFill>
                <a:srgbClr val="FFFFFF"/>
              </a:solidFill>
            </a:endParaRPr>
          </a:p>
        </p:txBody>
      </p:sp>
      <p:sp>
        <p:nvSpPr>
          <p:cNvPr id="21" name="KSO_Shape"/>
          <p:cNvSpPr/>
          <p:nvPr/>
        </p:nvSpPr>
        <p:spPr>
          <a:xfrm>
            <a:off x="7100208" y="3152661"/>
            <a:ext cx="952499" cy="674687"/>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pPr>
            <a:endParaRPr lang="zh-CN" altLang="en-US">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r>
              <a:rPr lang="zh-CN" altLang="en-US"/>
              <a:t>请在此输入您的大标题</a:t>
            </a:r>
            <a:endParaRPr lang="en-US" altLang="zh-CN" dirty="0"/>
          </a:p>
        </p:txBody>
      </p:sp>
      <p:sp>
        <p:nvSpPr>
          <p:cNvPr id="16" name="Freeform 25"/>
          <p:cNvSpPr/>
          <p:nvPr/>
        </p:nvSpPr>
        <p:spPr bwMode="auto">
          <a:xfrm>
            <a:off x="8496174" y="1408250"/>
            <a:ext cx="772282" cy="993502"/>
          </a:xfrm>
          <a:custGeom>
            <a:avLst/>
            <a:gdLst>
              <a:gd name="T0" fmla="*/ 44 w 250"/>
              <a:gd name="T1" fmla="*/ 81 h 323"/>
              <a:gd name="T2" fmla="*/ 44 w 250"/>
              <a:gd name="T3" fmla="*/ 242 h 323"/>
              <a:gd name="T4" fmla="*/ 44 w 250"/>
              <a:gd name="T5" fmla="*/ 242 h 323"/>
              <a:gd name="T6" fmla="*/ 125 w 250"/>
              <a:gd name="T7" fmla="*/ 323 h 323"/>
              <a:gd name="T8" fmla="*/ 206 w 250"/>
              <a:gd name="T9" fmla="*/ 242 h 323"/>
              <a:gd name="T10" fmla="*/ 206 w 250"/>
              <a:gd name="T11" fmla="*/ 242 h 323"/>
              <a:gd name="T12" fmla="*/ 206 w 250"/>
              <a:gd name="T13" fmla="*/ 81 h 323"/>
              <a:gd name="T14" fmla="*/ 125 w 250"/>
              <a:gd name="T15" fmla="*/ 0 h 323"/>
              <a:gd name="T16" fmla="*/ 44 w 250"/>
              <a:gd name="T17" fmla="*/ 81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323">
                <a:moveTo>
                  <a:pt x="44" y="81"/>
                </a:moveTo>
                <a:cubicBezTo>
                  <a:pt x="0" y="125"/>
                  <a:pt x="0" y="197"/>
                  <a:pt x="44" y="242"/>
                </a:cubicBezTo>
                <a:cubicBezTo>
                  <a:pt x="44" y="242"/>
                  <a:pt x="44" y="242"/>
                  <a:pt x="44" y="242"/>
                </a:cubicBezTo>
                <a:cubicBezTo>
                  <a:pt x="125" y="323"/>
                  <a:pt x="125" y="323"/>
                  <a:pt x="125" y="323"/>
                </a:cubicBezTo>
                <a:cubicBezTo>
                  <a:pt x="206" y="242"/>
                  <a:pt x="206" y="242"/>
                  <a:pt x="206" y="242"/>
                </a:cubicBezTo>
                <a:cubicBezTo>
                  <a:pt x="206" y="242"/>
                  <a:pt x="206" y="242"/>
                  <a:pt x="206" y="242"/>
                </a:cubicBezTo>
                <a:cubicBezTo>
                  <a:pt x="250" y="197"/>
                  <a:pt x="250" y="125"/>
                  <a:pt x="206" y="81"/>
                </a:cubicBezTo>
                <a:cubicBezTo>
                  <a:pt x="125" y="0"/>
                  <a:pt x="125" y="0"/>
                  <a:pt x="125" y="0"/>
                </a:cubicBezTo>
                <a:lnTo>
                  <a:pt x="44" y="81"/>
                </a:lnTo>
                <a:close/>
              </a:path>
            </a:pathLst>
          </a:custGeom>
          <a:solidFill>
            <a:schemeClr val="accent1"/>
          </a:solidFill>
          <a:ln>
            <a:noFill/>
          </a:ln>
          <a:effectLst>
            <a:outerShdw dist="35921" dir="2700000" algn="ctr" rotWithShape="0">
              <a:srgbClr val="C7C4C4"/>
            </a:outerShdw>
          </a:effectLst>
        </p:spPr>
        <p:txBody>
          <a:bodyPr/>
          <a:lstStyle/>
          <a:p>
            <a:pPr>
              <a:defRPr/>
            </a:pPr>
            <a:endParaRPr lang="zh-CN" altLang="en-US"/>
          </a:p>
        </p:txBody>
      </p:sp>
      <p:sp>
        <p:nvSpPr>
          <p:cNvPr id="19" name="Freeform 28"/>
          <p:cNvSpPr/>
          <p:nvPr/>
        </p:nvSpPr>
        <p:spPr bwMode="auto">
          <a:xfrm>
            <a:off x="7521218" y="1960637"/>
            <a:ext cx="702075" cy="702075"/>
          </a:xfrm>
          <a:custGeom>
            <a:avLst/>
            <a:gdLst>
              <a:gd name="T0" fmla="*/ 228 w 228"/>
              <a:gd name="T1" fmla="*/ 114 h 228"/>
              <a:gd name="T2" fmla="*/ 114 w 228"/>
              <a:gd name="T3" fmla="*/ 0 h 228"/>
              <a:gd name="T4" fmla="*/ 114 w 228"/>
              <a:gd name="T5" fmla="*/ 0 h 228"/>
              <a:gd name="T6" fmla="*/ 0 w 228"/>
              <a:gd name="T7" fmla="*/ 0 h 228"/>
              <a:gd name="T8" fmla="*/ 0 w 228"/>
              <a:gd name="T9" fmla="*/ 114 h 228"/>
              <a:gd name="T10" fmla="*/ 0 w 228"/>
              <a:gd name="T11" fmla="*/ 114 h 228"/>
              <a:gd name="T12" fmla="*/ 114 w 228"/>
              <a:gd name="T13" fmla="*/ 228 h 228"/>
              <a:gd name="T14" fmla="*/ 228 w 228"/>
              <a:gd name="T15" fmla="*/ 228 h 228"/>
              <a:gd name="T16" fmla="*/ 228 w 228"/>
              <a:gd name="T17" fmla="*/ 11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228" y="114"/>
                </a:moveTo>
                <a:cubicBezTo>
                  <a:pt x="228" y="51"/>
                  <a:pt x="177" y="0"/>
                  <a:pt x="114" y="0"/>
                </a:cubicBezTo>
                <a:cubicBezTo>
                  <a:pt x="114" y="0"/>
                  <a:pt x="114" y="0"/>
                  <a:pt x="114" y="0"/>
                </a:cubicBezTo>
                <a:cubicBezTo>
                  <a:pt x="0" y="0"/>
                  <a:pt x="0" y="0"/>
                  <a:pt x="0" y="0"/>
                </a:cubicBezTo>
                <a:cubicBezTo>
                  <a:pt x="0" y="114"/>
                  <a:pt x="0" y="114"/>
                  <a:pt x="0" y="114"/>
                </a:cubicBezTo>
                <a:cubicBezTo>
                  <a:pt x="0" y="114"/>
                  <a:pt x="0" y="114"/>
                  <a:pt x="0" y="114"/>
                </a:cubicBezTo>
                <a:cubicBezTo>
                  <a:pt x="0" y="177"/>
                  <a:pt x="51" y="228"/>
                  <a:pt x="114" y="228"/>
                </a:cubicBezTo>
                <a:cubicBezTo>
                  <a:pt x="228" y="228"/>
                  <a:pt x="228" y="228"/>
                  <a:pt x="228" y="228"/>
                </a:cubicBezTo>
                <a:lnTo>
                  <a:pt x="228" y="114"/>
                </a:lnTo>
                <a:close/>
              </a:path>
            </a:pathLst>
          </a:custGeom>
          <a:solidFill>
            <a:schemeClr val="accent1"/>
          </a:solidFill>
          <a:ln>
            <a:noFill/>
          </a:ln>
          <a:effectLst>
            <a:outerShdw dist="35921" dir="2700000" algn="ctr" rotWithShape="0">
              <a:srgbClr val="C7C4C4"/>
            </a:outerShdw>
          </a:effectLst>
        </p:spPr>
        <p:txBody>
          <a:bodyPr/>
          <a:lstStyle/>
          <a:p>
            <a:pPr>
              <a:defRPr/>
            </a:pPr>
            <a:endParaRPr lang="zh-CN" altLang="en-US"/>
          </a:p>
        </p:txBody>
      </p:sp>
      <p:sp>
        <p:nvSpPr>
          <p:cNvPr id="20" name="Freeform 29"/>
          <p:cNvSpPr/>
          <p:nvPr/>
        </p:nvSpPr>
        <p:spPr bwMode="auto">
          <a:xfrm>
            <a:off x="6972805" y="2922347"/>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7" y="0"/>
                  <a:pt x="125"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5" y="250"/>
                  <a:pt x="197" y="250"/>
                  <a:pt x="242" y="206"/>
                </a:cubicBezTo>
                <a:cubicBezTo>
                  <a:pt x="323" y="125"/>
                  <a:pt x="323" y="125"/>
                  <a:pt x="323" y="125"/>
                </a:cubicBezTo>
                <a:lnTo>
                  <a:pt x="242" y="45"/>
                </a:lnTo>
                <a:close/>
              </a:path>
            </a:pathLst>
          </a:custGeom>
          <a:solidFill>
            <a:schemeClr val="accent1"/>
          </a:solidFill>
          <a:ln>
            <a:noFill/>
          </a:ln>
          <a:effectLst>
            <a:outerShdw dist="35921" dir="2700000" algn="ctr" rotWithShape="0">
              <a:srgbClr val="C7C4C4"/>
            </a:outerShdw>
          </a:effectLst>
        </p:spPr>
        <p:txBody>
          <a:bodyPr/>
          <a:lstStyle/>
          <a:p>
            <a:pPr>
              <a:defRPr/>
            </a:pPr>
            <a:endParaRPr lang="zh-CN" altLang="en-US"/>
          </a:p>
        </p:txBody>
      </p:sp>
      <p:sp>
        <p:nvSpPr>
          <p:cNvPr id="24" name="Freeform 30"/>
          <p:cNvSpPr/>
          <p:nvPr/>
        </p:nvSpPr>
        <p:spPr bwMode="auto">
          <a:xfrm>
            <a:off x="9794350" y="2922347"/>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8" y="0"/>
                  <a:pt x="126"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6" y="250"/>
                  <a:pt x="198" y="250"/>
                  <a:pt x="242" y="206"/>
                </a:cubicBezTo>
                <a:cubicBezTo>
                  <a:pt x="323" y="125"/>
                  <a:pt x="323" y="125"/>
                  <a:pt x="323" y="125"/>
                </a:cubicBezTo>
                <a:lnTo>
                  <a:pt x="242" y="45"/>
                </a:lnTo>
                <a:close/>
              </a:path>
            </a:pathLst>
          </a:custGeom>
          <a:solidFill>
            <a:schemeClr val="accent1"/>
          </a:solidFill>
          <a:ln>
            <a:noFill/>
          </a:ln>
          <a:effectLst>
            <a:outerShdw dist="35921" dir="2700000" algn="ctr" rotWithShape="0">
              <a:srgbClr val="C7C4C4"/>
            </a:outerShdw>
          </a:effectLst>
        </p:spPr>
        <p:txBody>
          <a:bodyPr/>
          <a:lstStyle/>
          <a:p>
            <a:pPr>
              <a:defRPr/>
            </a:pPr>
            <a:endParaRPr lang="zh-CN" altLang="en-US"/>
          </a:p>
        </p:txBody>
      </p:sp>
      <p:sp>
        <p:nvSpPr>
          <p:cNvPr id="27" name="Freeform 31"/>
          <p:cNvSpPr/>
          <p:nvPr/>
        </p:nvSpPr>
        <p:spPr bwMode="auto">
          <a:xfrm>
            <a:off x="9522792" y="1960637"/>
            <a:ext cx="703400" cy="702075"/>
          </a:xfrm>
          <a:custGeom>
            <a:avLst/>
            <a:gdLst>
              <a:gd name="T0" fmla="*/ 114 w 228"/>
              <a:gd name="T1" fmla="*/ 228 h 228"/>
              <a:gd name="T2" fmla="*/ 228 w 228"/>
              <a:gd name="T3" fmla="*/ 114 h 228"/>
              <a:gd name="T4" fmla="*/ 228 w 228"/>
              <a:gd name="T5" fmla="*/ 114 h 228"/>
              <a:gd name="T6" fmla="*/ 228 w 228"/>
              <a:gd name="T7" fmla="*/ 0 h 228"/>
              <a:gd name="T8" fmla="*/ 114 w 228"/>
              <a:gd name="T9" fmla="*/ 0 h 228"/>
              <a:gd name="T10" fmla="*/ 114 w 228"/>
              <a:gd name="T11" fmla="*/ 0 h 228"/>
              <a:gd name="T12" fmla="*/ 0 w 228"/>
              <a:gd name="T13" fmla="*/ 114 h 228"/>
              <a:gd name="T14" fmla="*/ 0 w 228"/>
              <a:gd name="T15" fmla="*/ 228 h 228"/>
              <a:gd name="T16" fmla="*/ 114 w 228"/>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114" y="228"/>
                </a:moveTo>
                <a:cubicBezTo>
                  <a:pt x="177" y="228"/>
                  <a:pt x="228" y="177"/>
                  <a:pt x="228" y="114"/>
                </a:cubicBezTo>
                <a:cubicBezTo>
                  <a:pt x="228" y="114"/>
                  <a:pt x="228" y="114"/>
                  <a:pt x="228" y="114"/>
                </a:cubicBezTo>
                <a:cubicBezTo>
                  <a:pt x="228" y="0"/>
                  <a:pt x="228" y="0"/>
                  <a:pt x="228" y="0"/>
                </a:cubicBezTo>
                <a:cubicBezTo>
                  <a:pt x="114" y="0"/>
                  <a:pt x="114" y="0"/>
                  <a:pt x="114" y="0"/>
                </a:cubicBezTo>
                <a:cubicBezTo>
                  <a:pt x="114" y="0"/>
                  <a:pt x="114" y="0"/>
                  <a:pt x="114" y="0"/>
                </a:cubicBezTo>
                <a:cubicBezTo>
                  <a:pt x="51" y="0"/>
                  <a:pt x="0" y="51"/>
                  <a:pt x="0" y="114"/>
                </a:cubicBezTo>
                <a:cubicBezTo>
                  <a:pt x="0" y="228"/>
                  <a:pt x="0" y="228"/>
                  <a:pt x="0" y="228"/>
                </a:cubicBezTo>
                <a:lnTo>
                  <a:pt x="114" y="228"/>
                </a:lnTo>
                <a:close/>
              </a:path>
            </a:pathLst>
          </a:custGeom>
          <a:solidFill>
            <a:schemeClr val="accent1"/>
          </a:solidFill>
          <a:ln>
            <a:noFill/>
          </a:ln>
          <a:effectLst>
            <a:outerShdw dist="35921" dir="2700000" algn="ctr" rotWithShape="0">
              <a:srgbClr val="C7C4C4"/>
            </a:outerShdw>
          </a:effectLst>
        </p:spPr>
        <p:txBody>
          <a:bodyPr/>
          <a:lstStyle/>
          <a:p>
            <a:pPr>
              <a:defRPr/>
            </a:pPr>
            <a:endParaRPr lang="zh-CN" altLang="en-US"/>
          </a:p>
        </p:txBody>
      </p:sp>
      <p:sp>
        <p:nvSpPr>
          <p:cNvPr id="28" name="Freeform 35"/>
          <p:cNvSpPr>
            <a:spLocks noEditPoints="1"/>
          </p:cNvSpPr>
          <p:nvPr/>
        </p:nvSpPr>
        <p:spPr bwMode="auto">
          <a:xfrm>
            <a:off x="9708246" y="2152714"/>
            <a:ext cx="332492" cy="325869"/>
          </a:xfrm>
          <a:custGeom>
            <a:avLst/>
            <a:gdLst>
              <a:gd name="T0" fmla="*/ 2147483646 w 108"/>
              <a:gd name="T1" fmla="*/ 2147483646 h 107"/>
              <a:gd name="T2" fmla="*/ 2147483646 w 108"/>
              <a:gd name="T3" fmla="*/ 2147483646 h 107"/>
              <a:gd name="T4" fmla="*/ 2147483646 w 108"/>
              <a:gd name="T5" fmla="*/ 2147483646 h 107"/>
              <a:gd name="T6" fmla="*/ 2147483646 w 108"/>
              <a:gd name="T7" fmla="*/ 2147483646 h 107"/>
              <a:gd name="T8" fmla="*/ 2147483646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2147483646 w 108"/>
              <a:gd name="T33" fmla="*/ 2147483646 h 107"/>
              <a:gd name="T34" fmla="*/ 2147483646 w 108"/>
              <a:gd name="T35" fmla="*/ 2147483646 h 107"/>
              <a:gd name="T36" fmla="*/ 2147483646 w 108"/>
              <a:gd name="T37" fmla="*/ 2147483646 h 107"/>
              <a:gd name="T38" fmla="*/ 2147483646 w 108"/>
              <a:gd name="T39" fmla="*/ 2147483646 h 107"/>
              <a:gd name="T40" fmla="*/ 2147483646 w 108"/>
              <a:gd name="T41" fmla="*/ 2147483646 h 107"/>
              <a:gd name="T42" fmla="*/ 2147483646 w 108"/>
              <a:gd name="T43" fmla="*/ 2147483646 h 107"/>
              <a:gd name="T44" fmla="*/ 2147483646 w 108"/>
              <a:gd name="T45" fmla="*/ 2147483646 h 107"/>
              <a:gd name="T46" fmla="*/ 2147483646 w 108"/>
              <a:gd name="T47" fmla="*/ 2147483646 h 107"/>
              <a:gd name="T48" fmla="*/ 2147483646 w 108"/>
              <a:gd name="T49" fmla="*/ 2147483646 h 107"/>
              <a:gd name="T50" fmla="*/ 2147483646 w 108"/>
              <a:gd name="T51" fmla="*/ 2147483646 h 107"/>
              <a:gd name="T52" fmla="*/ 2147483646 w 108"/>
              <a:gd name="T53" fmla="*/ 2147483646 h 107"/>
              <a:gd name="T54" fmla="*/ 2147483646 w 108"/>
              <a:gd name="T55" fmla="*/ 2147483646 h 107"/>
              <a:gd name="T56" fmla="*/ 2147483646 w 108"/>
              <a:gd name="T57" fmla="*/ 2147483646 h 107"/>
              <a:gd name="T58" fmla="*/ 2147483646 w 108"/>
              <a:gd name="T59" fmla="*/ 2147483646 h 107"/>
              <a:gd name="T60" fmla="*/ 2147483646 w 108"/>
              <a:gd name="T61" fmla="*/ 2147483646 h 107"/>
              <a:gd name="T62" fmla="*/ 2147483646 w 108"/>
              <a:gd name="T63" fmla="*/ 2147483646 h 107"/>
              <a:gd name="T64" fmla="*/ 2147483646 w 108"/>
              <a:gd name="T65" fmla="*/ 2147483646 h 107"/>
              <a:gd name="T66" fmla="*/ 2147483646 w 108"/>
              <a:gd name="T67" fmla="*/ 2147483646 h 107"/>
              <a:gd name="T68" fmla="*/ 2147483646 w 108"/>
              <a:gd name="T69" fmla="*/ 2147483646 h 107"/>
              <a:gd name="T70" fmla="*/ 2147483646 w 108"/>
              <a:gd name="T71" fmla="*/ 2147483646 h 107"/>
              <a:gd name="T72" fmla="*/ 2147483646 w 108"/>
              <a:gd name="T73" fmla="*/ 2147483646 h 107"/>
              <a:gd name="T74" fmla="*/ 2147483646 w 108"/>
              <a:gd name="T75" fmla="*/ 2147483646 h 107"/>
              <a:gd name="T76" fmla="*/ 2147483646 w 108"/>
              <a:gd name="T77" fmla="*/ 2147483646 h 107"/>
              <a:gd name="T78" fmla="*/ 2147483646 w 108"/>
              <a:gd name="T79" fmla="*/ 2147483646 h 107"/>
              <a:gd name="T80" fmla="*/ 2147483646 w 108"/>
              <a:gd name="T81" fmla="*/ 2147483646 h 107"/>
              <a:gd name="T82" fmla="*/ 2147483646 w 108"/>
              <a:gd name="T83" fmla="*/ 2147483646 h 107"/>
              <a:gd name="T84" fmla="*/ 2147483646 w 108"/>
              <a:gd name="T85" fmla="*/ 2147483646 h 107"/>
              <a:gd name="T86" fmla="*/ 2147483646 w 108"/>
              <a:gd name="T87" fmla="*/ 2147483646 h 107"/>
              <a:gd name="T88" fmla="*/ 2147483646 w 108"/>
              <a:gd name="T89" fmla="*/ 2147483646 h 107"/>
              <a:gd name="T90" fmla="*/ 2147483646 w 108"/>
              <a:gd name="T91" fmla="*/ 2147483646 h 107"/>
              <a:gd name="T92" fmla="*/ 2147483646 w 108"/>
              <a:gd name="T93" fmla="*/ 2147483646 h 107"/>
              <a:gd name="T94" fmla="*/ 2147483646 w 108"/>
              <a:gd name="T95" fmla="*/ 2147483646 h 107"/>
              <a:gd name="T96" fmla="*/ 2147483646 w 108"/>
              <a:gd name="T97" fmla="*/ 2147483646 h 107"/>
              <a:gd name="T98" fmla="*/ 2147483646 w 108"/>
              <a:gd name="T99" fmla="*/ 2147483646 h 1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07">
                <a:moveTo>
                  <a:pt x="62" y="58"/>
                </a:moveTo>
                <a:cubicBezTo>
                  <a:pt x="106" y="73"/>
                  <a:pt x="106" y="73"/>
                  <a:pt x="106" y="73"/>
                </a:cubicBezTo>
                <a:cubicBezTo>
                  <a:pt x="107" y="73"/>
                  <a:pt x="108" y="75"/>
                  <a:pt x="107" y="76"/>
                </a:cubicBezTo>
                <a:cubicBezTo>
                  <a:pt x="107" y="77"/>
                  <a:pt x="107" y="77"/>
                  <a:pt x="106" y="77"/>
                </a:cubicBezTo>
                <a:cubicBezTo>
                  <a:pt x="94" y="84"/>
                  <a:pt x="94" y="84"/>
                  <a:pt x="94" y="84"/>
                </a:cubicBezTo>
                <a:cubicBezTo>
                  <a:pt x="103" y="94"/>
                  <a:pt x="103" y="94"/>
                  <a:pt x="103" y="94"/>
                </a:cubicBezTo>
                <a:cubicBezTo>
                  <a:pt x="104" y="94"/>
                  <a:pt x="104" y="96"/>
                  <a:pt x="103" y="97"/>
                </a:cubicBezTo>
                <a:cubicBezTo>
                  <a:pt x="103" y="97"/>
                  <a:pt x="103" y="97"/>
                  <a:pt x="103" y="97"/>
                </a:cubicBezTo>
                <a:cubicBezTo>
                  <a:pt x="98" y="102"/>
                  <a:pt x="98" y="102"/>
                  <a:pt x="98" y="102"/>
                </a:cubicBezTo>
                <a:cubicBezTo>
                  <a:pt x="97" y="103"/>
                  <a:pt x="95" y="103"/>
                  <a:pt x="94" y="102"/>
                </a:cubicBezTo>
                <a:cubicBezTo>
                  <a:pt x="94" y="102"/>
                  <a:pt x="94" y="102"/>
                  <a:pt x="94" y="102"/>
                </a:cubicBezTo>
                <a:cubicBezTo>
                  <a:pt x="85" y="93"/>
                  <a:pt x="85" y="93"/>
                  <a:pt x="85" y="93"/>
                </a:cubicBezTo>
                <a:cubicBezTo>
                  <a:pt x="78" y="106"/>
                  <a:pt x="78" y="106"/>
                  <a:pt x="78" y="106"/>
                </a:cubicBezTo>
                <a:cubicBezTo>
                  <a:pt x="78" y="107"/>
                  <a:pt x="76" y="107"/>
                  <a:pt x="75" y="107"/>
                </a:cubicBezTo>
                <a:cubicBezTo>
                  <a:pt x="74" y="106"/>
                  <a:pt x="74" y="106"/>
                  <a:pt x="74" y="105"/>
                </a:cubicBezTo>
                <a:cubicBezTo>
                  <a:pt x="59" y="62"/>
                  <a:pt x="59" y="62"/>
                  <a:pt x="59" y="62"/>
                </a:cubicBezTo>
                <a:cubicBezTo>
                  <a:pt x="59" y="60"/>
                  <a:pt x="60" y="59"/>
                  <a:pt x="61" y="58"/>
                </a:cubicBezTo>
                <a:cubicBezTo>
                  <a:pt x="61" y="58"/>
                  <a:pt x="62" y="58"/>
                  <a:pt x="62" y="58"/>
                </a:cubicBezTo>
                <a:close/>
                <a:moveTo>
                  <a:pt x="54" y="69"/>
                </a:moveTo>
                <a:cubicBezTo>
                  <a:pt x="54" y="69"/>
                  <a:pt x="54" y="69"/>
                  <a:pt x="54" y="69"/>
                </a:cubicBezTo>
                <a:cubicBezTo>
                  <a:pt x="55" y="69"/>
                  <a:pt x="56" y="70"/>
                  <a:pt x="56" y="72"/>
                </a:cubicBezTo>
                <a:cubicBezTo>
                  <a:pt x="56" y="73"/>
                  <a:pt x="55" y="74"/>
                  <a:pt x="54" y="74"/>
                </a:cubicBezTo>
                <a:cubicBezTo>
                  <a:pt x="51" y="74"/>
                  <a:pt x="48" y="74"/>
                  <a:pt x="45" y="73"/>
                </a:cubicBezTo>
                <a:cubicBezTo>
                  <a:pt x="45" y="73"/>
                  <a:pt x="45" y="73"/>
                  <a:pt x="45" y="73"/>
                </a:cubicBezTo>
                <a:cubicBezTo>
                  <a:pt x="43" y="71"/>
                  <a:pt x="40" y="70"/>
                  <a:pt x="38" y="68"/>
                </a:cubicBezTo>
                <a:cubicBezTo>
                  <a:pt x="38" y="68"/>
                  <a:pt x="38" y="68"/>
                  <a:pt x="38" y="68"/>
                </a:cubicBezTo>
                <a:cubicBezTo>
                  <a:pt x="36" y="66"/>
                  <a:pt x="35" y="63"/>
                  <a:pt x="34" y="61"/>
                </a:cubicBezTo>
                <a:cubicBezTo>
                  <a:pt x="33" y="58"/>
                  <a:pt x="32" y="56"/>
                  <a:pt x="32" y="53"/>
                </a:cubicBezTo>
                <a:cubicBezTo>
                  <a:pt x="32" y="50"/>
                  <a:pt x="33" y="47"/>
                  <a:pt x="34" y="45"/>
                </a:cubicBezTo>
                <a:cubicBezTo>
                  <a:pt x="34" y="44"/>
                  <a:pt x="34" y="44"/>
                  <a:pt x="34" y="44"/>
                </a:cubicBezTo>
                <a:cubicBezTo>
                  <a:pt x="35" y="42"/>
                  <a:pt x="36" y="39"/>
                  <a:pt x="38" y="38"/>
                </a:cubicBezTo>
                <a:cubicBezTo>
                  <a:pt x="42" y="34"/>
                  <a:pt x="48" y="31"/>
                  <a:pt x="54" y="31"/>
                </a:cubicBezTo>
                <a:cubicBezTo>
                  <a:pt x="56" y="31"/>
                  <a:pt x="59" y="32"/>
                  <a:pt x="62" y="33"/>
                </a:cubicBezTo>
                <a:cubicBezTo>
                  <a:pt x="62" y="33"/>
                  <a:pt x="62" y="33"/>
                  <a:pt x="62" y="33"/>
                </a:cubicBezTo>
                <a:cubicBezTo>
                  <a:pt x="64" y="34"/>
                  <a:pt x="67" y="36"/>
                  <a:pt x="69" y="38"/>
                </a:cubicBezTo>
                <a:cubicBezTo>
                  <a:pt x="69" y="38"/>
                  <a:pt x="69" y="38"/>
                  <a:pt x="69" y="38"/>
                </a:cubicBezTo>
                <a:cubicBezTo>
                  <a:pt x="71" y="40"/>
                  <a:pt x="72" y="42"/>
                  <a:pt x="73" y="45"/>
                </a:cubicBezTo>
                <a:cubicBezTo>
                  <a:pt x="74" y="47"/>
                  <a:pt x="75" y="50"/>
                  <a:pt x="75" y="53"/>
                </a:cubicBezTo>
                <a:cubicBezTo>
                  <a:pt x="75" y="54"/>
                  <a:pt x="74" y="55"/>
                  <a:pt x="73" y="55"/>
                </a:cubicBezTo>
                <a:cubicBezTo>
                  <a:pt x="71" y="55"/>
                  <a:pt x="70" y="54"/>
                  <a:pt x="70" y="53"/>
                </a:cubicBezTo>
                <a:cubicBezTo>
                  <a:pt x="70" y="50"/>
                  <a:pt x="70" y="48"/>
                  <a:pt x="69" y="46"/>
                </a:cubicBezTo>
                <a:cubicBezTo>
                  <a:pt x="69" y="46"/>
                  <a:pt x="69" y="46"/>
                  <a:pt x="69" y="46"/>
                </a:cubicBezTo>
                <a:cubicBezTo>
                  <a:pt x="69" y="46"/>
                  <a:pt x="69" y="46"/>
                  <a:pt x="69" y="46"/>
                </a:cubicBezTo>
                <a:cubicBezTo>
                  <a:pt x="68" y="44"/>
                  <a:pt x="67" y="43"/>
                  <a:pt x="65" y="41"/>
                </a:cubicBezTo>
                <a:cubicBezTo>
                  <a:pt x="65" y="41"/>
                  <a:pt x="65" y="41"/>
                  <a:pt x="65" y="41"/>
                </a:cubicBezTo>
                <a:cubicBezTo>
                  <a:pt x="64" y="39"/>
                  <a:pt x="62" y="38"/>
                  <a:pt x="60" y="37"/>
                </a:cubicBezTo>
                <a:cubicBezTo>
                  <a:pt x="58" y="37"/>
                  <a:pt x="56" y="36"/>
                  <a:pt x="54" y="36"/>
                </a:cubicBezTo>
                <a:cubicBezTo>
                  <a:pt x="49" y="36"/>
                  <a:pt x="45" y="38"/>
                  <a:pt x="42" y="41"/>
                </a:cubicBezTo>
                <a:cubicBezTo>
                  <a:pt x="42" y="41"/>
                  <a:pt x="42" y="41"/>
                  <a:pt x="42" y="41"/>
                </a:cubicBezTo>
                <a:cubicBezTo>
                  <a:pt x="40" y="42"/>
                  <a:pt x="39" y="44"/>
                  <a:pt x="38" y="46"/>
                </a:cubicBezTo>
                <a:cubicBezTo>
                  <a:pt x="38" y="46"/>
                  <a:pt x="38" y="46"/>
                  <a:pt x="38" y="46"/>
                </a:cubicBezTo>
                <a:cubicBezTo>
                  <a:pt x="37" y="48"/>
                  <a:pt x="37" y="50"/>
                  <a:pt x="37" y="53"/>
                </a:cubicBezTo>
                <a:cubicBezTo>
                  <a:pt x="37" y="55"/>
                  <a:pt x="37" y="57"/>
                  <a:pt x="38" y="59"/>
                </a:cubicBezTo>
                <a:cubicBezTo>
                  <a:pt x="38" y="59"/>
                  <a:pt x="38" y="59"/>
                  <a:pt x="38" y="59"/>
                </a:cubicBezTo>
                <a:cubicBezTo>
                  <a:pt x="39" y="61"/>
                  <a:pt x="40" y="63"/>
                  <a:pt x="42" y="64"/>
                </a:cubicBezTo>
                <a:cubicBezTo>
                  <a:pt x="42" y="64"/>
                  <a:pt x="42" y="64"/>
                  <a:pt x="42" y="64"/>
                </a:cubicBezTo>
                <a:cubicBezTo>
                  <a:pt x="43" y="66"/>
                  <a:pt x="45" y="67"/>
                  <a:pt x="47" y="68"/>
                </a:cubicBezTo>
                <a:cubicBezTo>
                  <a:pt x="49" y="69"/>
                  <a:pt x="51" y="69"/>
                  <a:pt x="54" y="69"/>
                </a:cubicBezTo>
                <a:close/>
                <a:moveTo>
                  <a:pt x="54" y="84"/>
                </a:moveTo>
                <a:cubicBezTo>
                  <a:pt x="54" y="84"/>
                  <a:pt x="54" y="84"/>
                  <a:pt x="54" y="84"/>
                </a:cubicBezTo>
                <a:cubicBezTo>
                  <a:pt x="55" y="84"/>
                  <a:pt x="56" y="85"/>
                  <a:pt x="56" y="86"/>
                </a:cubicBezTo>
                <a:cubicBezTo>
                  <a:pt x="56" y="88"/>
                  <a:pt x="55" y="89"/>
                  <a:pt x="54" y="89"/>
                </a:cubicBezTo>
                <a:cubicBezTo>
                  <a:pt x="49" y="89"/>
                  <a:pt x="44" y="88"/>
                  <a:pt x="40" y="86"/>
                </a:cubicBezTo>
                <a:cubicBezTo>
                  <a:pt x="35" y="84"/>
                  <a:pt x="31" y="81"/>
                  <a:pt x="28" y="78"/>
                </a:cubicBezTo>
                <a:cubicBezTo>
                  <a:pt x="25" y="75"/>
                  <a:pt x="22" y="71"/>
                  <a:pt x="20" y="67"/>
                </a:cubicBezTo>
                <a:cubicBezTo>
                  <a:pt x="20" y="66"/>
                  <a:pt x="20" y="66"/>
                  <a:pt x="20" y="66"/>
                </a:cubicBezTo>
                <a:cubicBezTo>
                  <a:pt x="19" y="62"/>
                  <a:pt x="18" y="58"/>
                  <a:pt x="18" y="53"/>
                </a:cubicBezTo>
                <a:cubicBezTo>
                  <a:pt x="18" y="48"/>
                  <a:pt x="19" y="43"/>
                  <a:pt x="20" y="39"/>
                </a:cubicBezTo>
                <a:cubicBezTo>
                  <a:pt x="20" y="39"/>
                  <a:pt x="20" y="39"/>
                  <a:pt x="20" y="39"/>
                </a:cubicBezTo>
                <a:cubicBezTo>
                  <a:pt x="22" y="35"/>
                  <a:pt x="25" y="31"/>
                  <a:pt x="28" y="27"/>
                </a:cubicBezTo>
                <a:cubicBezTo>
                  <a:pt x="31" y="24"/>
                  <a:pt x="35" y="21"/>
                  <a:pt x="40" y="19"/>
                </a:cubicBezTo>
                <a:cubicBezTo>
                  <a:pt x="40" y="19"/>
                  <a:pt x="40" y="19"/>
                  <a:pt x="40" y="19"/>
                </a:cubicBezTo>
                <a:cubicBezTo>
                  <a:pt x="44" y="18"/>
                  <a:pt x="49" y="17"/>
                  <a:pt x="54" y="17"/>
                </a:cubicBezTo>
                <a:cubicBezTo>
                  <a:pt x="58" y="17"/>
                  <a:pt x="63" y="18"/>
                  <a:pt x="67" y="19"/>
                </a:cubicBezTo>
                <a:cubicBezTo>
                  <a:pt x="67" y="19"/>
                  <a:pt x="67" y="19"/>
                  <a:pt x="67" y="19"/>
                </a:cubicBezTo>
                <a:cubicBezTo>
                  <a:pt x="72" y="21"/>
                  <a:pt x="76" y="24"/>
                  <a:pt x="79" y="27"/>
                </a:cubicBezTo>
                <a:cubicBezTo>
                  <a:pt x="82" y="31"/>
                  <a:pt x="85" y="35"/>
                  <a:pt x="87" y="39"/>
                </a:cubicBezTo>
                <a:cubicBezTo>
                  <a:pt x="87" y="39"/>
                  <a:pt x="87" y="39"/>
                  <a:pt x="87" y="39"/>
                </a:cubicBezTo>
                <a:cubicBezTo>
                  <a:pt x="89" y="43"/>
                  <a:pt x="89" y="48"/>
                  <a:pt x="89" y="53"/>
                </a:cubicBezTo>
                <a:cubicBezTo>
                  <a:pt x="89" y="54"/>
                  <a:pt x="88" y="55"/>
                  <a:pt x="87" y="55"/>
                </a:cubicBezTo>
                <a:cubicBezTo>
                  <a:pt x="86" y="55"/>
                  <a:pt x="85" y="54"/>
                  <a:pt x="85" y="53"/>
                </a:cubicBezTo>
                <a:cubicBezTo>
                  <a:pt x="85" y="49"/>
                  <a:pt x="84" y="45"/>
                  <a:pt x="82" y="41"/>
                </a:cubicBezTo>
                <a:cubicBezTo>
                  <a:pt x="82" y="41"/>
                  <a:pt x="82" y="41"/>
                  <a:pt x="82" y="41"/>
                </a:cubicBezTo>
                <a:cubicBezTo>
                  <a:pt x="81" y="37"/>
                  <a:pt x="78" y="34"/>
                  <a:pt x="76" y="31"/>
                </a:cubicBezTo>
                <a:cubicBezTo>
                  <a:pt x="73" y="28"/>
                  <a:pt x="69" y="26"/>
                  <a:pt x="65" y="24"/>
                </a:cubicBezTo>
                <a:cubicBezTo>
                  <a:pt x="62" y="23"/>
                  <a:pt x="58" y="22"/>
                  <a:pt x="54" y="22"/>
                </a:cubicBezTo>
                <a:cubicBezTo>
                  <a:pt x="49" y="22"/>
                  <a:pt x="45" y="23"/>
                  <a:pt x="42" y="24"/>
                </a:cubicBezTo>
                <a:cubicBezTo>
                  <a:pt x="42" y="24"/>
                  <a:pt x="42" y="24"/>
                  <a:pt x="42" y="24"/>
                </a:cubicBezTo>
                <a:cubicBezTo>
                  <a:pt x="38" y="26"/>
                  <a:pt x="34" y="28"/>
                  <a:pt x="32" y="31"/>
                </a:cubicBezTo>
                <a:cubicBezTo>
                  <a:pt x="29" y="34"/>
                  <a:pt x="26" y="37"/>
                  <a:pt x="25" y="41"/>
                </a:cubicBezTo>
                <a:cubicBezTo>
                  <a:pt x="23" y="44"/>
                  <a:pt x="23" y="49"/>
                  <a:pt x="23" y="53"/>
                </a:cubicBezTo>
                <a:cubicBezTo>
                  <a:pt x="23" y="57"/>
                  <a:pt x="23" y="61"/>
                  <a:pt x="25" y="65"/>
                </a:cubicBezTo>
                <a:cubicBezTo>
                  <a:pt x="25" y="65"/>
                  <a:pt x="25" y="65"/>
                  <a:pt x="25" y="65"/>
                </a:cubicBezTo>
                <a:cubicBezTo>
                  <a:pt x="26" y="68"/>
                  <a:pt x="29" y="72"/>
                  <a:pt x="32" y="75"/>
                </a:cubicBezTo>
                <a:cubicBezTo>
                  <a:pt x="34" y="78"/>
                  <a:pt x="38" y="80"/>
                  <a:pt x="42" y="81"/>
                </a:cubicBezTo>
                <a:cubicBezTo>
                  <a:pt x="45" y="83"/>
                  <a:pt x="49" y="84"/>
                  <a:pt x="54" y="84"/>
                </a:cubicBezTo>
                <a:close/>
                <a:moveTo>
                  <a:pt x="54" y="98"/>
                </a:moveTo>
                <a:cubicBezTo>
                  <a:pt x="54" y="98"/>
                  <a:pt x="54" y="98"/>
                  <a:pt x="54" y="98"/>
                </a:cubicBezTo>
                <a:cubicBezTo>
                  <a:pt x="56" y="98"/>
                  <a:pt x="58" y="100"/>
                  <a:pt x="58" y="102"/>
                </a:cubicBezTo>
                <a:cubicBezTo>
                  <a:pt x="58" y="104"/>
                  <a:pt x="56" y="106"/>
                  <a:pt x="54" y="106"/>
                </a:cubicBezTo>
                <a:cubicBezTo>
                  <a:pt x="46" y="106"/>
                  <a:pt x="40" y="104"/>
                  <a:pt x="33" y="102"/>
                </a:cubicBezTo>
                <a:cubicBezTo>
                  <a:pt x="33" y="102"/>
                  <a:pt x="33" y="102"/>
                  <a:pt x="33" y="102"/>
                </a:cubicBezTo>
                <a:cubicBezTo>
                  <a:pt x="27" y="99"/>
                  <a:pt x="21" y="95"/>
                  <a:pt x="16" y="90"/>
                </a:cubicBezTo>
                <a:cubicBezTo>
                  <a:pt x="11" y="85"/>
                  <a:pt x="7" y="80"/>
                  <a:pt x="4" y="73"/>
                </a:cubicBezTo>
                <a:cubicBezTo>
                  <a:pt x="4" y="73"/>
                  <a:pt x="4" y="73"/>
                  <a:pt x="4" y="73"/>
                </a:cubicBezTo>
                <a:cubicBezTo>
                  <a:pt x="2" y="67"/>
                  <a:pt x="0" y="60"/>
                  <a:pt x="0" y="53"/>
                </a:cubicBezTo>
                <a:cubicBezTo>
                  <a:pt x="0" y="46"/>
                  <a:pt x="2" y="39"/>
                  <a:pt x="4" y="32"/>
                </a:cubicBezTo>
                <a:cubicBezTo>
                  <a:pt x="4" y="32"/>
                  <a:pt x="4" y="32"/>
                  <a:pt x="4" y="32"/>
                </a:cubicBezTo>
                <a:cubicBezTo>
                  <a:pt x="4" y="32"/>
                  <a:pt x="4" y="32"/>
                  <a:pt x="4" y="32"/>
                </a:cubicBezTo>
                <a:cubicBezTo>
                  <a:pt x="7" y="26"/>
                  <a:pt x="11" y="20"/>
                  <a:pt x="16" y="15"/>
                </a:cubicBezTo>
                <a:cubicBezTo>
                  <a:pt x="21" y="10"/>
                  <a:pt x="27" y="6"/>
                  <a:pt x="33" y="4"/>
                </a:cubicBezTo>
                <a:cubicBezTo>
                  <a:pt x="33" y="3"/>
                  <a:pt x="33" y="3"/>
                  <a:pt x="33" y="3"/>
                </a:cubicBezTo>
                <a:cubicBezTo>
                  <a:pt x="40" y="1"/>
                  <a:pt x="46" y="0"/>
                  <a:pt x="54" y="0"/>
                </a:cubicBezTo>
                <a:cubicBezTo>
                  <a:pt x="61" y="0"/>
                  <a:pt x="68" y="1"/>
                  <a:pt x="74" y="4"/>
                </a:cubicBezTo>
                <a:cubicBezTo>
                  <a:pt x="74" y="4"/>
                  <a:pt x="74" y="4"/>
                  <a:pt x="74" y="4"/>
                </a:cubicBezTo>
                <a:cubicBezTo>
                  <a:pt x="74" y="4"/>
                  <a:pt x="74" y="4"/>
                  <a:pt x="74" y="4"/>
                </a:cubicBezTo>
                <a:cubicBezTo>
                  <a:pt x="80" y="6"/>
                  <a:pt x="86" y="10"/>
                  <a:pt x="91" y="15"/>
                </a:cubicBezTo>
                <a:cubicBezTo>
                  <a:pt x="96" y="20"/>
                  <a:pt x="100" y="26"/>
                  <a:pt x="103" y="32"/>
                </a:cubicBezTo>
                <a:cubicBezTo>
                  <a:pt x="103" y="33"/>
                  <a:pt x="103" y="33"/>
                  <a:pt x="103" y="33"/>
                </a:cubicBezTo>
                <a:cubicBezTo>
                  <a:pt x="105" y="39"/>
                  <a:pt x="107" y="46"/>
                  <a:pt x="107" y="53"/>
                </a:cubicBezTo>
                <a:cubicBezTo>
                  <a:pt x="107" y="55"/>
                  <a:pt x="105" y="57"/>
                  <a:pt x="103" y="57"/>
                </a:cubicBezTo>
                <a:cubicBezTo>
                  <a:pt x="100" y="57"/>
                  <a:pt x="99" y="55"/>
                  <a:pt x="99" y="53"/>
                </a:cubicBezTo>
                <a:cubicBezTo>
                  <a:pt x="99" y="47"/>
                  <a:pt x="97" y="41"/>
                  <a:pt x="95" y="36"/>
                </a:cubicBezTo>
                <a:cubicBezTo>
                  <a:pt x="95" y="36"/>
                  <a:pt x="95" y="36"/>
                  <a:pt x="95" y="36"/>
                </a:cubicBezTo>
                <a:cubicBezTo>
                  <a:pt x="93" y="30"/>
                  <a:pt x="90" y="25"/>
                  <a:pt x="85" y="21"/>
                </a:cubicBezTo>
                <a:cubicBezTo>
                  <a:pt x="81" y="17"/>
                  <a:pt x="76" y="13"/>
                  <a:pt x="71" y="11"/>
                </a:cubicBezTo>
                <a:cubicBezTo>
                  <a:pt x="66" y="9"/>
                  <a:pt x="60" y="8"/>
                  <a:pt x="54" y="8"/>
                </a:cubicBezTo>
                <a:cubicBezTo>
                  <a:pt x="47" y="8"/>
                  <a:pt x="42" y="9"/>
                  <a:pt x="37" y="11"/>
                </a:cubicBezTo>
                <a:cubicBezTo>
                  <a:pt x="36" y="11"/>
                  <a:pt x="36" y="11"/>
                  <a:pt x="36" y="11"/>
                </a:cubicBezTo>
                <a:cubicBezTo>
                  <a:pt x="31" y="13"/>
                  <a:pt x="26" y="17"/>
                  <a:pt x="22" y="21"/>
                </a:cubicBezTo>
                <a:cubicBezTo>
                  <a:pt x="18" y="25"/>
                  <a:pt x="14" y="30"/>
                  <a:pt x="12" y="36"/>
                </a:cubicBezTo>
                <a:cubicBezTo>
                  <a:pt x="10" y="41"/>
                  <a:pt x="9" y="47"/>
                  <a:pt x="9" y="53"/>
                </a:cubicBezTo>
                <a:cubicBezTo>
                  <a:pt x="9" y="59"/>
                  <a:pt x="10" y="65"/>
                  <a:pt x="12" y="70"/>
                </a:cubicBezTo>
                <a:cubicBezTo>
                  <a:pt x="12" y="70"/>
                  <a:pt x="12" y="70"/>
                  <a:pt x="12" y="70"/>
                </a:cubicBezTo>
                <a:cubicBezTo>
                  <a:pt x="14" y="75"/>
                  <a:pt x="18" y="80"/>
                  <a:pt x="22" y="85"/>
                </a:cubicBezTo>
                <a:cubicBezTo>
                  <a:pt x="26" y="89"/>
                  <a:pt x="31" y="92"/>
                  <a:pt x="36" y="94"/>
                </a:cubicBezTo>
                <a:cubicBezTo>
                  <a:pt x="42" y="97"/>
                  <a:pt x="47" y="98"/>
                  <a:pt x="54" y="98"/>
                </a:cubicBezTo>
                <a:close/>
                <a:moveTo>
                  <a:pt x="99" y="76"/>
                </a:moveTo>
                <a:cubicBezTo>
                  <a:pt x="99" y="76"/>
                  <a:pt x="99" y="76"/>
                  <a:pt x="99" y="76"/>
                </a:cubicBezTo>
                <a:cubicBezTo>
                  <a:pt x="65" y="65"/>
                  <a:pt x="65" y="65"/>
                  <a:pt x="65" y="65"/>
                </a:cubicBezTo>
                <a:cubicBezTo>
                  <a:pt x="77" y="98"/>
                  <a:pt x="77" y="98"/>
                  <a:pt x="77" y="98"/>
                </a:cubicBezTo>
                <a:cubicBezTo>
                  <a:pt x="82" y="88"/>
                  <a:pt x="82" y="88"/>
                  <a:pt x="82" y="88"/>
                </a:cubicBezTo>
                <a:cubicBezTo>
                  <a:pt x="82" y="88"/>
                  <a:pt x="82" y="88"/>
                  <a:pt x="82" y="88"/>
                </a:cubicBezTo>
                <a:cubicBezTo>
                  <a:pt x="82" y="87"/>
                  <a:pt x="82" y="87"/>
                  <a:pt x="83" y="87"/>
                </a:cubicBezTo>
                <a:cubicBezTo>
                  <a:pt x="84" y="86"/>
                  <a:pt x="85" y="86"/>
                  <a:pt x="86" y="87"/>
                </a:cubicBezTo>
                <a:cubicBezTo>
                  <a:pt x="96" y="97"/>
                  <a:pt x="96" y="97"/>
                  <a:pt x="96" y="97"/>
                </a:cubicBezTo>
                <a:cubicBezTo>
                  <a:pt x="98" y="95"/>
                  <a:pt x="98" y="95"/>
                  <a:pt x="98" y="95"/>
                </a:cubicBezTo>
                <a:cubicBezTo>
                  <a:pt x="88" y="85"/>
                  <a:pt x="88" y="85"/>
                  <a:pt x="88" y="85"/>
                </a:cubicBezTo>
                <a:cubicBezTo>
                  <a:pt x="88" y="85"/>
                  <a:pt x="87" y="85"/>
                  <a:pt x="87" y="85"/>
                </a:cubicBezTo>
                <a:cubicBezTo>
                  <a:pt x="87" y="83"/>
                  <a:pt x="87" y="82"/>
                  <a:pt x="88" y="81"/>
                </a:cubicBezTo>
                <a:cubicBezTo>
                  <a:pt x="99" y="76"/>
                  <a:pt x="99" y="76"/>
                  <a:pt x="99"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KSO_Shape"/>
          <p:cNvSpPr/>
          <p:nvPr/>
        </p:nvSpPr>
        <p:spPr bwMode="auto">
          <a:xfrm>
            <a:off x="7938678" y="2401752"/>
            <a:ext cx="1899422" cy="300699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KSO_Shape"/>
          <p:cNvSpPr/>
          <p:nvPr/>
        </p:nvSpPr>
        <p:spPr bwMode="auto">
          <a:xfrm>
            <a:off x="7319868" y="3198788"/>
            <a:ext cx="307323" cy="252517"/>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KSO_Shape"/>
          <p:cNvSpPr/>
          <p:nvPr/>
        </p:nvSpPr>
        <p:spPr bwMode="auto">
          <a:xfrm>
            <a:off x="7730774" y="2151390"/>
            <a:ext cx="282963" cy="325869"/>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KSO_Shape"/>
          <p:cNvSpPr/>
          <p:nvPr/>
        </p:nvSpPr>
        <p:spPr bwMode="auto">
          <a:xfrm>
            <a:off x="8721698" y="1742067"/>
            <a:ext cx="323883" cy="328518"/>
          </a:xfrm>
          <a:custGeom>
            <a:avLst/>
            <a:gdLst>
              <a:gd name="T0" fmla="*/ 1575136 w 3826"/>
              <a:gd name="T1" fmla="*/ 952579 h 3884"/>
              <a:gd name="T2" fmla="*/ 1648376 w 3826"/>
              <a:gd name="T3" fmla="*/ 1177860 h 3884"/>
              <a:gd name="T4" fmla="*/ 1354950 w 3826"/>
              <a:gd name="T5" fmla="*/ 1470819 h 3884"/>
              <a:gd name="T6" fmla="*/ 1428654 w 3826"/>
              <a:gd name="T7" fmla="*/ 1177860 h 3884"/>
              <a:gd name="T8" fmla="*/ 1493088 w 3826"/>
              <a:gd name="T9" fmla="*/ 592407 h 3884"/>
              <a:gd name="T10" fmla="*/ 1598313 w 3826"/>
              <a:gd name="T11" fmla="*/ 278125 h 3884"/>
              <a:gd name="T12" fmla="*/ 1616391 w 3826"/>
              <a:gd name="T13" fmla="*/ 626709 h 3884"/>
              <a:gd name="T14" fmla="*/ 73704 w 3826"/>
              <a:gd name="T15" fmla="*/ 1800397 h 3884"/>
              <a:gd name="T16" fmla="*/ 0 w 3826"/>
              <a:gd name="T17" fmla="*/ 1727157 h 3884"/>
              <a:gd name="T18" fmla="*/ 2318 w 3826"/>
              <a:gd name="T19" fmla="*/ 298985 h 3884"/>
              <a:gd name="T20" fmla="*/ 1309059 w 3826"/>
              <a:gd name="T21" fmla="*/ 298985 h 3884"/>
              <a:gd name="T22" fmla="*/ 1318794 w 3826"/>
              <a:gd name="T23" fmla="*/ 1727157 h 3884"/>
              <a:gd name="T24" fmla="*/ 1245553 w 3826"/>
              <a:gd name="T25" fmla="*/ 1800397 h 3884"/>
              <a:gd name="T26" fmla="*/ 988748 w 3826"/>
              <a:gd name="T27" fmla="*/ 1324339 h 3884"/>
              <a:gd name="T28" fmla="*/ 230383 w 3826"/>
              <a:gd name="T29" fmla="*/ 1580678 h 3884"/>
              <a:gd name="T30" fmla="*/ 1135692 w 3826"/>
              <a:gd name="T31" fmla="*/ 921521 h 3884"/>
              <a:gd name="T32" fmla="*/ 1135692 w 3826"/>
              <a:gd name="T33" fmla="*/ 665183 h 3884"/>
              <a:gd name="T34" fmla="*/ 1135692 w 3826"/>
              <a:gd name="T35" fmla="*/ 518703 h 3884"/>
              <a:gd name="T36" fmla="*/ 293426 w 3826"/>
              <a:gd name="T37" fmla="*/ 408844 h 3884"/>
              <a:gd name="T38" fmla="*/ 183101 w 3826"/>
              <a:gd name="T39" fmla="*/ 591943 h 3884"/>
              <a:gd name="T40" fmla="*/ 183101 w 3826"/>
              <a:gd name="T41" fmla="*/ 848282 h 3884"/>
              <a:gd name="T42" fmla="*/ 183101 w 3826"/>
              <a:gd name="T43" fmla="*/ 994761 h 3884"/>
              <a:gd name="T44" fmla="*/ 1025831 w 3826"/>
              <a:gd name="T45" fmla="*/ 1104621 h 3884"/>
              <a:gd name="T46" fmla="*/ 1135692 w 3826"/>
              <a:gd name="T47" fmla="*/ 921521 h 3884"/>
              <a:gd name="T48" fmla="*/ 842730 w 3826"/>
              <a:gd name="T49" fmla="*/ 921521 h 3884"/>
              <a:gd name="T50" fmla="*/ 1061988 w 3826"/>
              <a:gd name="T51" fmla="*/ 1031381 h 3884"/>
              <a:gd name="T52" fmla="*/ 842730 w 3826"/>
              <a:gd name="T53" fmla="*/ 665183 h 3884"/>
              <a:gd name="T54" fmla="*/ 1061988 w 3826"/>
              <a:gd name="T55" fmla="*/ 848282 h 3884"/>
              <a:gd name="T56" fmla="*/ 842730 w 3826"/>
              <a:gd name="T57" fmla="*/ 665183 h 3884"/>
              <a:gd name="T58" fmla="*/ 1061988 w 3826"/>
              <a:gd name="T59" fmla="*/ 482084 h 3884"/>
              <a:gd name="T60" fmla="*/ 842730 w 3826"/>
              <a:gd name="T61" fmla="*/ 591943 h 3884"/>
              <a:gd name="T62" fmla="*/ 549304 w 3826"/>
              <a:gd name="T63" fmla="*/ 591943 h 3884"/>
              <a:gd name="T64" fmla="*/ 769489 w 3826"/>
              <a:gd name="T65" fmla="*/ 482084 h 3884"/>
              <a:gd name="T66" fmla="*/ 549304 w 3826"/>
              <a:gd name="T67" fmla="*/ 591943 h 3884"/>
              <a:gd name="T68" fmla="*/ 256805 w 3826"/>
              <a:gd name="T69" fmla="*/ 482084 h 3884"/>
              <a:gd name="T70" fmla="*/ 476527 w 3826"/>
              <a:gd name="T71" fmla="*/ 591943 h 3884"/>
              <a:gd name="T72" fmla="*/ 476527 w 3826"/>
              <a:gd name="T73" fmla="*/ 848282 h 3884"/>
              <a:gd name="T74" fmla="*/ 256805 w 3826"/>
              <a:gd name="T75" fmla="*/ 665183 h 3884"/>
              <a:gd name="T76" fmla="*/ 476527 w 3826"/>
              <a:gd name="T77" fmla="*/ 848282 h 3884"/>
              <a:gd name="T78" fmla="*/ 256805 w 3826"/>
              <a:gd name="T79" fmla="*/ 1031381 h 3884"/>
              <a:gd name="T80" fmla="*/ 476527 w 3826"/>
              <a:gd name="T81" fmla="*/ 921521 h 3884"/>
              <a:gd name="T82" fmla="*/ 769489 w 3826"/>
              <a:gd name="T83" fmla="*/ 665183 h 3884"/>
              <a:gd name="T84" fmla="*/ 549304 w 3826"/>
              <a:gd name="T85" fmla="*/ 848282 h 3884"/>
              <a:gd name="T86" fmla="*/ 769489 w 3826"/>
              <a:gd name="T87" fmla="*/ 665183 h 3884"/>
              <a:gd name="T88" fmla="*/ 769489 w 3826"/>
              <a:gd name="T89" fmla="*/ 1031381 h 3884"/>
              <a:gd name="T90" fmla="*/ 549304 w 3826"/>
              <a:gd name="T91" fmla="*/ 921521 h 38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826" h="3884">
                <a:moveTo>
                  <a:pt x="3487" y="1352"/>
                </a:moveTo>
                <a:cubicBezTo>
                  <a:pt x="3417" y="1510"/>
                  <a:pt x="3401" y="1849"/>
                  <a:pt x="3398" y="2055"/>
                </a:cubicBezTo>
                <a:cubicBezTo>
                  <a:pt x="3398" y="2541"/>
                  <a:pt x="3398" y="2541"/>
                  <a:pt x="3398" y="2541"/>
                </a:cubicBezTo>
                <a:cubicBezTo>
                  <a:pt x="3556" y="2541"/>
                  <a:pt x="3556" y="2541"/>
                  <a:pt x="3556" y="2541"/>
                </a:cubicBezTo>
                <a:cubicBezTo>
                  <a:pt x="3556" y="3173"/>
                  <a:pt x="3556" y="3173"/>
                  <a:pt x="3556" y="3173"/>
                </a:cubicBezTo>
                <a:cubicBezTo>
                  <a:pt x="2923" y="3173"/>
                  <a:pt x="2923" y="3173"/>
                  <a:pt x="2923" y="3173"/>
                </a:cubicBezTo>
                <a:cubicBezTo>
                  <a:pt x="2923" y="2541"/>
                  <a:pt x="2923" y="2541"/>
                  <a:pt x="2923" y="2541"/>
                </a:cubicBezTo>
                <a:cubicBezTo>
                  <a:pt x="3082" y="2541"/>
                  <a:pt x="3082" y="2541"/>
                  <a:pt x="3082" y="2541"/>
                </a:cubicBezTo>
                <a:cubicBezTo>
                  <a:pt x="3082" y="2225"/>
                  <a:pt x="3082" y="2225"/>
                  <a:pt x="3082" y="2225"/>
                </a:cubicBezTo>
                <a:cubicBezTo>
                  <a:pt x="3082" y="2225"/>
                  <a:pt x="3043" y="1389"/>
                  <a:pt x="3221" y="1278"/>
                </a:cubicBezTo>
                <a:cubicBezTo>
                  <a:pt x="3130" y="1209"/>
                  <a:pt x="3070" y="1101"/>
                  <a:pt x="3070" y="978"/>
                </a:cubicBezTo>
                <a:cubicBezTo>
                  <a:pt x="3070" y="769"/>
                  <a:pt x="3240" y="600"/>
                  <a:pt x="3448" y="600"/>
                </a:cubicBezTo>
                <a:cubicBezTo>
                  <a:pt x="3657" y="600"/>
                  <a:pt x="3826" y="769"/>
                  <a:pt x="3826" y="978"/>
                </a:cubicBezTo>
                <a:cubicBezTo>
                  <a:pt x="3826" y="1173"/>
                  <a:pt x="3677" y="1332"/>
                  <a:pt x="3487" y="1352"/>
                </a:cubicBezTo>
                <a:close/>
                <a:moveTo>
                  <a:pt x="2687" y="3884"/>
                </a:moveTo>
                <a:cubicBezTo>
                  <a:pt x="159" y="3884"/>
                  <a:pt x="159" y="3884"/>
                  <a:pt x="159" y="3884"/>
                </a:cubicBezTo>
                <a:cubicBezTo>
                  <a:pt x="159" y="3726"/>
                  <a:pt x="159" y="3726"/>
                  <a:pt x="159" y="3726"/>
                </a:cubicBezTo>
                <a:cubicBezTo>
                  <a:pt x="0" y="3726"/>
                  <a:pt x="0" y="3726"/>
                  <a:pt x="0" y="3726"/>
                </a:cubicBezTo>
                <a:cubicBezTo>
                  <a:pt x="0" y="645"/>
                  <a:pt x="0" y="645"/>
                  <a:pt x="0" y="645"/>
                </a:cubicBezTo>
                <a:cubicBezTo>
                  <a:pt x="5" y="645"/>
                  <a:pt x="5" y="645"/>
                  <a:pt x="5" y="645"/>
                </a:cubicBezTo>
                <a:cubicBezTo>
                  <a:pt x="47" y="285"/>
                  <a:pt x="656" y="0"/>
                  <a:pt x="1403" y="0"/>
                </a:cubicBezTo>
                <a:cubicBezTo>
                  <a:pt x="2150" y="0"/>
                  <a:pt x="2780" y="285"/>
                  <a:pt x="2824" y="645"/>
                </a:cubicBezTo>
                <a:cubicBezTo>
                  <a:pt x="2845" y="645"/>
                  <a:pt x="2845" y="645"/>
                  <a:pt x="2845" y="645"/>
                </a:cubicBezTo>
                <a:cubicBezTo>
                  <a:pt x="2845" y="3726"/>
                  <a:pt x="2845" y="3726"/>
                  <a:pt x="2845" y="3726"/>
                </a:cubicBezTo>
                <a:cubicBezTo>
                  <a:pt x="2687" y="3726"/>
                  <a:pt x="2687" y="3726"/>
                  <a:pt x="2687" y="3726"/>
                </a:cubicBezTo>
                <a:lnTo>
                  <a:pt x="2687" y="3884"/>
                </a:lnTo>
                <a:close/>
                <a:moveTo>
                  <a:pt x="2416" y="3410"/>
                </a:moveTo>
                <a:cubicBezTo>
                  <a:pt x="2133" y="2857"/>
                  <a:pt x="2133" y="2857"/>
                  <a:pt x="2133" y="2857"/>
                </a:cubicBezTo>
                <a:cubicBezTo>
                  <a:pt x="779" y="2857"/>
                  <a:pt x="779" y="2857"/>
                  <a:pt x="779" y="2857"/>
                </a:cubicBezTo>
                <a:cubicBezTo>
                  <a:pt x="497" y="3410"/>
                  <a:pt x="497" y="3410"/>
                  <a:pt x="497" y="3410"/>
                </a:cubicBezTo>
                <a:lnTo>
                  <a:pt x="2416" y="3410"/>
                </a:lnTo>
                <a:close/>
                <a:moveTo>
                  <a:pt x="2450" y="1988"/>
                </a:moveTo>
                <a:cubicBezTo>
                  <a:pt x="2450" y="1830"/>
                  <a:pt x="2450" y="1830"/>
                  <a:pt x="2450" y="1830"/>
                </a:cubicBezTo>
                <a:cubicBezTo>
                  <a:pt x="2450" y="1435"/>
                  <a:pt x="2450" y="1435"/>
                  <a:pt x="2450" y="1435"/>
                </a:cubicBezTo>
                <a:cubicBezTo>
                  <a:pt x="2450" y="1277"/>
                  <a:pt x="2450" y="1277"/>
                  <a:pt x="2450" y="1277"/>
                </a:cubicBezTo>
                <a:cubicBezTo>
                  <a:pt x="2450" y="1119"/>
                  <a:pt x="2450" y="1119"/>
                  <a:pt x="2450" y="1119"/>
                </a:cubicBezTo>
                <a:cubicBezTo>
                  <a:pt x="2450" y="988"/>
                  <a:pt x="2344" y="882"/>
                  <a:pt x="2213" y="882"/>
                </a:cubicBezTo>
                <a:cubicBezTo>
                  <a:pt x="633" y="882"/>
                  <a:pt x="633" y="882"/>
                  <a:pt x="633" y="882"/>
                </a:cubicBezTo>
                <a:cubicBezTo>
                  <a:pt x="502" y="882"/>
                  <a:pt x="395" y="988"/>
                  <a:pt x="395" y="1119"/>
                </a:cubicBezTo>
                <a:cubicBezTo>
                  <a:pt x="395" y="1277"/>
                  <a:pt x="395" y="1277"/>
                  <a:pt x="395" y="1277"/>
                </a:cubicBezTo>
                <a:cubicBezTo>
                  <a:pt x="395" y="1435"/>
                  <a:pt x="395" y="1435"/>
                  <a:pt x="395" y="1435"/>
                </a:cubicBezTo>
                <a:cubicBezTo>
                  <a:pt x="395" y="1830"/>
                  <a:pt x="395" y="1830"/>
                  <a:pt x="395" y="1830"/>
                </a:cubicBezTo>
                <a:cubicBezTo>
                  <a:pt x="395" y="1988"/>
                  <a:pt x="395" y="1988"/>
                  <a:pt x="395" y="1988"/>
                </a:cubicBezTo>
                <a:cubicBezTo>
                  <a:pt x="395" y="2146"/>
                  <a:pt x="395" y="2146"/>
                  <a:pt x="395" y="2146"/>
                </a:cubicBezTo>
                <a:cubicBezTo>
                  <a:pt x="395" y="2277"/>
                  <a:pt x="502" y="2383"/>
                  <a:pt x="633" y="2383"/>
                </a:cubicBezTo>
                <a:cubicBezTo>
                  <a:pt x="2213" y="2383"/>
                  <a:pt x="2213" y="2383"/>
                  <a:pt x="2213" y="2383"/>
                </a:cubicBezTo>
                <a:cubicBezTo>
                  <a:pt x="2344" y="2383"/>
                  <a:pt x="2450" y="2277"/>
                  <a:pt x="2450" y="2146"/>
                </a:cubicBezTo>
                <a:lnTo>
                  <a:pt x="2450" y="1988"/>
                </a:lnTo>
                <a:close/>
                <a:moveTo>
                  <a:pt x="1818" y="2225"/>
                </a:moveTo>
                <a:cubicBezTo>
                  <a:pt x="1818" y="1988"/>
                  <a:pt x="1818" y="1988"/>
                  <a:pt x="1818" y="1988"/>
                </a:cubicBezTo>
                <a:cubicBezTo>
                  <a:pt x="2291" y="1988"/>
                  <a:pt x="2291" y="1988"/>
                  <a:pt x="2291" y="1988"/>
                </a:cubicBezTo>
                <a:cubicBezTo>
                  <a:pt x="2291" y="2225"/>
                  <a:pt x="2291" y="2225"/>
                  <a:pt x="2291" y="2225"/>
                </a:cubicBezTo>
                <a:lnTo>
                  <a:pt x="1818" y="2225"/>
                </a:lnTo>
                <a:close/>
                <a:moveTo>
                  <a:pt x="1818" y="1435"/>
                </a:moveTo>
                <a:cubicBezTo>
                  <a:pt x="2291" y="1435"/>
                  <a:pt x="2291" y="1435"/>
                  <a:pt x="2291" y="1435"/>
                </a:cubicBezTo>
                <a:cubicBezTo>
                  <a:pt x="2291" y="1830"/>
                  <a:pt x="2291" y="1830"/>
                  <a:pt x="2291" y="1830"/>
                </a:cubicBezTo>
                <a:cubicBezTo>
                  <a:pt x="1818" y="1830"/>
                  <a:pt x="1818" y="1830"/>
                  <a:pt x="1818" y="1830"/>
                </a:cubicBezTo>
                <a:lnTo>
                  <a:pt x="1818" y="1435"/>
                </a:lnTo>
                <a:close/>
                <a:moveTo>
                  <a:pt x="1818" y="1040"/>
                </a:moveTo>
                <a:cubicBezTo>
                  <a:pt x="2291" y="1040"/>
                  <a:pt x="2291" y="1040"/>
                  <a:pt x="2291" y="1040"/>
                </a:cubicBezTo>
                <a:cubicBezTo>
                  <a:pt x="2291" y="1277"/>
                  <a:pt x="2291" y="1277"/>
                  <a:pt x="2291" y="1277"/>
                </a:cubicBezTo>
                <a:cubicBezTo>
                  <a:pt x="1818" y="1277"/>
                  <a:pt x="1818" y="1277"/>
                  <a:pt x="1818" y="1277"/>
                </a:cubicBezTo>
                <a:lnTo>
                  <a:pt x="1818" y="1040"/>
                </a:lnTo>
                <a:close/>
                <a:moveTo>
                  <a:pt x="1185" y="1277"/>
                </a:moveTo>
                <a:cubicBezTo>
                  <a:pt x="1185" y="1040"/>
                  <a:pt x="1185" y="1040"/>
                  <a:pt x="1185" y="1040"/>
                </a:cubicBezTo>
                <a:cubicBezTo>
                  <a:pt x="1660" y="1040"/>
                  <a:pt x="1660" y="1040"/>
                  <a:pt x="1660" y="1040"/>
                </a:cubicBezTo>
                <a:cubicBezTo>
                  <a:pt x="1660" y="1277"/>
                  <a:pt x="1660" y="1277"/>
                  <a:pt x="1660" y="1277"/>
                </a:cubicBezTo>
                <a:lnTo>
                  <a:pt x="1185" y="1277"/>
                </a:lnTo>
                <a:close/>
                <a:moveTo>
                  <a:pt x="554" y="1277"/>
                </a:moveTo>
                <a:cubicBezTo>
                  <a:pt x="554" y="1040"/>
                  <a:pt x="554" y="1040"/>
                  <a:pt x="554" y="1040"/>
                </a:cubicBezTo>
                <a:cubicBezTo>
                  <a:pt x="1028" y="1040"/>
                  <a:pt x="1028" y="1040"/>
                  <a:pt x="1028" y="1040"/>
                </a:cubicBezTo>
                <a:cubicBezTo>
                  <a:pt x="1028" y="1277"/>
                  <a:pt x="1028" y="1277"/>
                  <a:pt x="1028" y="1277"/>
                </a:cubicBezTo>
                <a:lnTo>
                  <a:pt x="554" y="1277"/>
                </a:lnTo>
                <a:close/>
                <a:moveTo>
                  <a:pt x="1028" y="1830"/>
                </a:moveTo>
                <a:cubicBezTo>
                  <a:pt x="554" y="1830"/>
                  <a:pt x="554" y="1830"/>
                  <a:pt x="554" y="1830"/>
                </a:cubicBezTo>
                <a:cubicBezTo>
                  <a:pt x="554" y="1435"/>
                  <a:pt x="554" y="1435"/>
                  <a:pt x="554" y="1435"/>
                </a:cubicBezTo>
                <a:cubicBezTo>
                  <a:pt x="1028" y="1435"/>
                  <a:pt x="1028" y="1435"/>
                  <a:pt x="1028" y="1435"/>
                </a:cubicBezTo>
                <a:lnTo>
                  <a:pt x="1028" y="1830"/>
                </a:lnTo>
                <a:close/>
                <a:moveTo>
                  <a:pt x="1028" y="2225"/>
                </a:moveTo>
                <a:cubicBezTo>
                  <a:pt x="554" y="2225"/>
                  <a:pt x="554" y="2225"/>
                  <a:pt x="554" y="2225"/>
                </a:cubicBezTo>
                <a:cubicBezTo>
                  <a:pt x="554" y="1988"/>
                  <a:pt x="554" y="1988"/>
                  <a:pt x="554" y="1988"/>
                </a:cubicBezTo>
                <a:cubicBezTo>
                  <a:pt x="1028" y="1988"/>
                  <a:pt x="1028" y="1988"/>
                  <a:pt x="1028" y="1988"/>
                </a:cubicBezTo>
                <a:lnTo>
                  <a:pt x="1028" y="2225"/>
                </a:lnTo>
                <a:close/>
                <a:moveTo>
                  <a:pt x="1660" y="1435"/>
                </a:moveTo>
                <a:cubicBezTo>
                  <a:pt x="1660" y="1830"/>
                  <a:pt x="1660" y="1830"/>
                  <a:pt x="1660" y="1830"/>
                </a:cubicBezTo>
                <a:cubicBezTo>
                  <a:pt x="1185" y="1830"/>
                  <a:pt x="1185" y="1830"/>
                  <a:pt x="1185" y="1830"/>
                </a:cubicBezTo>
                <a:cubicBezTo>
                  <a:pt x="1185" y="1435"/>
                  <a:pt x="1185" y="1435"/>
                  <a:pt x="1185" y="1435"/>
                </a:cubicBezTo>
                <a:lnTo>
                  <a:pt x="1660" y="1435"/>
                </a:lnTo>
                <a:close/>
                <a:moveTo>
                  <a:pt x="1660" y="1988"/>
                </a:moveTo>
                <a:cubicBezTo>
                  <a:pt x="1660" y="2225"/>
                  <a:pt x="1660" y="2225"/>
                  <a:pt x="1660" y="2225"/>
                </a:cubicBezTo>
                <a:cubicBezTo>
                  <a:pt x="1185" y="2225"/>
                  <a:pt x="1185" y="2225"/>
                  <a:pt x="1185" y="2225"/>
                </a:cubicBezTo>
                <a:cubicBezTo>
                  <a:pt x="1185" y="1988"/>
                  <a:pt x="1185" y="1988"/>
                  <a:pt x="1185" y="1988"/>
                </a:cubicBezTo>
                <a:lnTo>
                  <a:pt x="1660" y="198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KSO_Shape"/>
          <p:cNvSpPr/>
          <p:nvPr/>
        </p:nvSpPr>
        <p:spPr bwMode="auto">
          <a:xfrm>
            <a:off x="10131477" y="3148865"/>
            <a:ext cx="323219" cy="323219"/>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圆角矩形 21"/>
          <p:cNvSpPr/>
          <p:nvPr/>
        </p:nvSpPr>
        <p:spPr>
          <a:xfrm>
            <a:off x="6624493" y="5663392"/>
            <a:ext cx="4515644" cy="677747"/>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EFFFF"/>
                </a:solidFill>
              </a:rPr>
              <a:t>请输入小标题</a:t>
            </a:r>
            <a:endParaRPr lang="zh-CN" altLang="en-US" dirty="0">
              <a:solidFill>
                <a:srgbClr val="FEFFFF"/>
              </a:solidFill>
            </a:endParaRPr>
          </a:p>
        </p:txBody>
      </p:sp>
      <p:cxnSp>
        <p:nvCxnSpPr>
          <p:cNvPr id="36" name="直接连接符 35"/>
          <p:cNvCxnSpPr/>
          <p:nvPr/>
        </p:nvCxnSpPr>
        <p:spPr>
          <a:xfrm>
            <a:off x="5848350" y="1742067"/>
            <a:ext cx="0" cy="45990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570507" y="1694045"/>
            <a:ext cx="5069113" cy="4647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457200" indent="-457200">
              <a:lnSpc>
                <a:spcPct val="150000"/>
              </a:lnSpc>
              <a:buFont typeface="Wingdings" panose="05000000000000000000" pitchFamily="2" charset="2"/>
              <a:buChar char="Ø"/>
            </a:pPr>
            <a:r>
              <a:rPr lang="zh-CN" altLang="en-US" sz="20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2000" dirty="0">
              <a:solidFill>
                <a:schemeClr val="tx1"/>
              </a:solidFill>
              <a:latin typeface="幼圆" panose="02010509060101010101" pitchFamily="49" charset="-122"/>
              <a:ea typeface="幼圆" panose="02010509060101010101" pitchFamily="49" charset="-122"/>
            </a:endParaRPr>
          </a:p>
          <a:p>
            <a:pPr marL="457200" indent="-457200">
              <a:lnSpc>
                <a:spcPct val="150000"/>
              </a:lnSpc>
              <a:buFont typeface="Wingdings" panose="05000000000000000000" pitchFamily="2" charset="2"/>
              <a:buChar char="Ø"/>
            </a:pPr>
            <a:r>
              <a:rPr lang="zh-CN" altLang="en-US" sz="20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2000" dirty="0">
              <a:solidFill>
                <a:schemeClr val="tx1"/>
              </a:solidFill>
              <a:latin typeface="幼圆" panose="02010509060101010101" pitchFamily="49" charset="-122"/>
              <a:ea typeface="幼圆" panose="02010509060101010101" pitchFamily="49" charset="-122"/>
            </a:endParaRPr>
          </a:p>
          <a:p>
            <a:pPr marL="457200" indent="-457200">
              <a:lnSpc>
                <a:spcPct val="150000"/>
              </a:lnSpc>
              <a:buFont typeface="Wingdings" panose="05000000000000000000" pitchFamily="2" charset="2"/>
              <a:buChar char="Ø"/>
            </a:pPr>
            <a:r>
              <a:rPr lang="zh-CN" altLang="en-US" sz="20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2000" dirty="0">
              <a:solidFill>
                <a:schemeClr val="tx1"/>
              </a:solidFill>
              <a:latin typeface="幼圆" panose="02010509060101010101" pitchFamily="49" charset="-122"/>
              <a:ea typeface="幼圆" panose="02010509060101010101" pitchFamily="49" charset="-122"/>
            </a:endParaRPr>
          </a:p>
          <a:p>
            <a:pPr marL="457200" indent="-457200">
              <a:lnSpc>
                <a:spcPct val="150000"/>
              </a:lnSpc>
              <a:buFont typeface="Wingdings" panose="05000000000000000000" pitchFamily="2" charset="2"/>
              <a:buChar char="Ø"/>
            </a:pPr>
            <a:r>
              <a:rPr lang="zh-CN" altLang="en-US" sz="20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zh-CN" altLang="zh-CN" sz="20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3" name="Rectangle 8"/>
          <p:cNvSpPr>
            <a:spLocks noChangeArrowheads="1"/>
          </p:cNvSpPr>
          <p:nvPr/>
        </p:nvSpPr>
        <p:spPr bwMode="auto">
          <a:xfrm>
            <a:off x="2044592" y="2953650"/>
            <a:ext cx="410493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2000" dirty="0">
                <a:latin typeface="+mj-ea"/>
                <a:ea typeface="+mj-ea"/>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2000" dirty="0">
              <a:latin typeface="+mj-ea"/>
              <a:ea typeface="+mj-ea"/>
            </a:endParaRPr>
          </a:p>
        </p:txBody>
      </p:sp>
      <p:sp>
        <p:nvSpPr>
          <p:cNvPr id="3" name="文本框 2"/>
          <p:cNvSpPr txBox="1"/>
          <p:nvPr/>
        </p:nvSpPr>
        <p:spPr>
          <a:xfrm>
            <a:off x="172249" y="2462762"/>
            <a:ext cx="1872343" cy="1015663"/>
          </a:xfrm>
          <a:prstGeom prst="rect">
            <a:avLst/>
          </a:prstGeom>
          <a:noFill/>
        </p:spPr>
        <p:txBody>
          <a:bodyPr wrap="square" rtlCol="0" anchor="ctr">
            <a:spAutoFit/>
          </a:bodyPr>
          <a:lstStyle/>
          <a:p>
            <a:pPr algn="ctr"/>
            <a:r>
              <a:rPr lang="zh-CN" altLang="en-US" sz="6000" b="1" dirty="0">
                <a:solidFill>
                  <a:schemeClr val="accent1"/>
                </a:solidFill>
              </a:rPr>
              <a:t>“</a:t>
            </a:r>
            <a:endParaRPr lang="zh-CN" altLang="en-US" sz="6000" b="1" dirty="0">
              <a:solidFill>
                <a:schemeClr val="accent1"/>
              </a:solidFill>
            </a:endParaRPr>
          </a:p>
        </p:txBody>
      </p:sp>
      <p:cxnSp>
        <p:nvCxnSpPr>
          <p:cNvPr id="5" name="直接连接符 4"/>
          <p:cNvCxnSpPr/>
          <p:nvPr/>
        </p:nvCxnSpPr>
        <p:spPr>
          <a:xfrm>
            <a:off x="6695768" y="2212258"/>
            <a:ext cx="0" cy="3760839"/>
          </a:xfrm>
          <a:prstGeom prst="line">
            <a:avLst/>
          </a:prstGeom>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8534400" y="1981111"/>
            <a:ext cx="2447925" cy="24495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295" rtl="0" eaLnBrk="0" fontAlgn="base" hangingPunct="0">
              <a:spcBef>
                <a:spcPct val="0"/>
              </a:spcBef>
              <a:spcAft>
                <a:spcPct val="0"/>
              </a:spcAft>
              <a:defRPr sz="2400" kern="1200">
                <a:solidFill>
                  <a:schemeClr val="lt1"/>
                </a:solidFill>
                <a:latin typeface="+mn-lt"/>
                <a:ea typeface="+mn-ea"/>
                <a:cs typeface="+mn-cs"/>
              </a:defRPr>
            </a:lvl1pPr>
            <a:lvl2pPr marL="608330" indent="-151130" algn="l" defTabSz="1217295" rtl="0" eaLnBrk="0" fontAlgn="base" hangingPunct="0">
              <a:spcBef>
                <a:spcPct val="0"/>
              </a:spcBef>
              <a:spcAft>
                <a:spcPct val="0"/>
              </a:spcAft>
              <a:defRPr sz="2400" kern="1200">
                <a:solidFill>
                  <a:schemeClr val="lt1"/>
                </a:solidFill>
                <a:latin typeface="+mn-lt"/>
                <a:ea typeface="+mn-ea"/>
                <a:cs typeface="+mn-cs"/>
              </a:defRPr>
            </a:lvl2pPr>
            <a:lvl3pPr marL="1217930" indent="-303530" algn="l" defTabSz="1217295" rtl="0" eaLnBrk="0" fontAlgn="base" hangingPunct="0">
              <a:spcBef>
                <a:spcPct val="0"/>
              </a:spcBef>
              <a:spcAft>
                <a:spcPct val="0"/>
              </a:spcAft>
              <a:defRPr sz="2400" kern="1200">
                <a:solidFill>
                  <a:schemeClr val="lt1"/>
                </a:solidFill>
                <a:latin typeface="+mn-lt"/>
                <a:ea typeface="+mn-ea"/>
                <a:cs typeface="+mn-cs"/>
              </a:defRPr>
            </a:lvl3pPr>
            <a:lvl4pPr marL="1827530" indent="-455930" algn="l" defTabSz="1217295" rtl="0" eaLnBrk="0" fontAlgn="base" hangingPunct="0">
              <a:spcBef>
                <a:spcPct val="0"/>
              </a:spcBef>
              <a:spcAft>
                <a:spcPct val="0"/>
              </a:spcAft>
              <a:defRPr sz="2400" kern="1200">
                <a:solidFill>
                  <a:schemeClr val="lt1"/>
                </a:solidFill>
                <a:latin typeface="+mn-lt"/>
                <a:ea typeface="+mn-ea"/>
                <a:cs typeface="+mn-cs"/>
              </a:defRPr>
            </a:lvl4pPr>
            <a:lvl5pPr marL="2437130" indent="-608330" algn="l" defTabSz="1217295"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endParaRPr lang="zh-CN" altLang="en-US"/>
          </a:p>
        </p:txBody>
      </p:sp>
      <p:sp>
        <p:nvSpPr>
          <p:cNvPr id="15" name="椭圆 14"/>
          <p:cNvSpPr/>
          <p:nvPr/>
        </p:nvSpPr>
        <p:spPr>
          <a:xfrm>
            <a:off x="10248900" y="1965236"/>
            <a:ext cx="811212" cy="811212"/>
          </a:xfrm>
          <a:prstGeom prst="ellipse">
            <a:avLst/>
          </a:prstGeom>
          <a:solidFill>
            <a:schemeClr val="accent1">
              <a:lumMod val="75000"/>
            </a:schemeClr>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295" rtl="0" eaLnBrk="0" fontAlgn="base" hangingPunct="0">
              <a:spcBef>
                <a:spcPct val="0"/>
              </a:spcBef>
              <a:spcAft>
                <a:spcPct val="0"/>
              </a:spcAft>
              <a:defRPr sz="2400" kern="1200">
                <a:solidFill>
                  <a:schemeClr val="lt1"/>
                </a:solidFill>
                <a:latin typeface="+mn-lt"/>
                <a:ea typeface="+mn-ea"/>
                <a:cs typeface="+mn-cs"/>
              </a:defRPr>
            </a:lvl1pPr>
            <a:lvl2pPr marL="608330" indent="-151130" algn="l" defTabSz="1217295" rtl="0" eaLnBrk="0" fontAlgn="base" hangingPunct="0">
              <a:spcBef>
                <a:spcPct val="0"/>
              </a:spcBef>
              <a:spcAft>
                <a:spcPct val="0"/>
              </a:spcAft>
              <a:defRPr sz="2400" kern="1200">
                <a:solidFill>
                  <a:schemeClr val="lt1"/>
                </a:solidFill>
                <a:latin typeface="+mn-lt"/>
                <a:ea typeface="+mn-ea"/>
                <a:cs typeface="+mn-cs"/>
              </a:defRPr>
            </a:lvl2pPr>
            <a:lvl3pPr marL="1217930" indent="-303530" algn="l" defTabSz="1217295" rtl="0" eaLnBrk="0" fontAlgn="base" hangingPunct="0">
              <a:spcBef>
                <a:spcPct val="0"/>
              </a:spcBef>
              <a:spcAft>
                <a:spcPct val="0"/>
              </a:spcAft>
              <a:defRPr sz="2400" kern="1200">
                <a:solidFill>
                  <a:schemeClr val="lt1"/>
                </a:solidFill>
                <a:latin typeface="+mn-lt"/>
                <a:ea typeface="+mn-ea"/>
                <a:cs typeface="+mn-cs"/>
              </a:defRPr>
            </a:lvl3pPr>
            <a:lvl4pPr marL="1827530" indent="-455930" algn="l" defTabSz="1217295" rtl="0" eaLnBrk="0" fontAlgn="base" hangingPunct="0">
              <a:spcBef>
                <a:spcPct val="0"/>
              </a:spcBef>
              <a:spcAft>
                <a:spcPct val="0"/>
              </a:spcAft>
              <a:defRPr sz="2400" kern="1200">
                <a:solidFill>
                  <a:schemeClr val="lt1"/>
                </a:solidFill>
                <a:latin typeface="+mn-lt"/>
                <a:ea typeface="+mn-ea"/>
                <a:cs typeface="+mn-cs"/>
              </a:defRPr>
            </a:lvl4pPr>
            <a:lvl5pPr marL="2437130" indent="-608330" algn="l" defTabSz="1217295"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sz="1800" dirty="0">
                <a:solidFill>
                  <a:srgbClr val="FFFFFF"/>
                </a:solidFill>
              </a:rPr>
              <a:t>13%</a:t>
            </a:r>
            <a:endParaRPr lang="zh-CN" altLang="en-US" sz="1800" dirty="0">
              <a:solidFill>
                <a:srgbClr val="FFFFFF"/>
              </a:solidFill>
            </a:endParaRPr>
          </a:p>
        </p:txBody>
      </p:sp>
      <p:sp>
        <p:nvSpPr>
          <p:cNvPr id="16" name="椭圆 15"/>
          <p:cNvSpPr/>
          <p:nvPr/>
        </p:nvSpPr>
        <p:spPr>
          <a:xfrm>
            <a:off x="10304604" y="3352712"/>
            <a:ext cx="1095375" cy="1093787"/>
          </a:xfrm>
          <a:prstGeom prst="ellipse">
            <a:avLst/>
          </a:prstGeom>
          <a:solidFill>
            <a:schemeClr val="accent1">
              <a:lumMod val="75000"/>
            </a:schemeClr>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295" rtl="0" eaLnBrk="0" fontAlgn="base" hangingPunct="0">
              <a:spcBef>
                <a:spcPct val="0"/>
              </a:spcBef>
              <a:spcAft>
                <a:spcPct val="0"/>
              </a:spcAft>
              <a:defRPr sz="2400" kern="1200">
                <a:solidFill>
                  <a:schemeClr val="lt1"/>
                </a:solidFill>
                <a:latin typeface="+mn-lt"/>
                <a:ea typeface="+mn-ea"/>
                <a:cs typeface="+mn-cs"/>
              </a:defRPr>
            </a:lvl1pPr>
            <a:lvl2pPr marL="608330" indent="-151130" algn="l" defTabSz="1217295" rtl="0" eaLnBrk="0" fontAlgn="base" hangingPunct="0">
              <a:spcBef>
                <a:spcPct val="0"/>
              </a:spcBef>
              <a:spcAft>
                <a:spcPct val="0"/>
              </a:spcAft>
              <a:defRPr sz="2400" kern="1200">
                <a:solidFill>
                  <a:schemeClr val="lt1"/>
                </a:solidFill>
                <a:latin typeface="+mn-lt"/>
                <a:ea typeface="+mn-ea"/>
                <a:cs typeface="+mn-cs"/>
              </a:defRPr>
            </a:lvl2pPr>
            <a:lvl3pPr marL="1217930" indent="-303530" algn="l" defTabSz="1217295" rtl="0" eaLnBrk="0" fontAlgn="base" hangingPunct="0">
              <a:spcBef>
                <a:spcPct val="0"/>
              </a:spcBef>
              <a:spcAft>
                <a:spcPct val="0"/>
              </a:spcAft>
              <a:defRPr sz="2400" kern="1200">
                <a:solidFill>
                  <a:schemeClr val="lt1"/>
                </a:solidFill>
                <a:latin typeface="+mn-lt"/>
                <a:ea typeface="+mn-ea"/>
                <a:cs typeface="+mn-cs"/>
              </a:defRPr>
            </a:lvl3pPr>
            <a:lvl4pPr marL="1827530" indent="-455930" algn="l" defTabSz="1217295" rtl="0" eaLnBrk="0" fontAlgn="base" hangingPunct="0">
              <a:spcBef>
                <a:spcPct val="0"/>
              </a:spcBef>
              <a:spcAft>
                <a:spcPct val="0"/>
              </a:spcAft>
              <a:defRPr sz="2400" kern="1200">
                <a:solidFill>
                  <a:schemeClr val="lt1"/>
                </a:solidFill>
                <a:latin typeface="+mn-lt"/>
                <a:ea typeface="+mn-ea"/>
                <a:cs typeface="+mn-cs"/>
              </a:defRPr>
            </a:lvl4pPr>
            <a:lvl5pPr marL="2437130" indent="-608330" algn="l" defTabSz="1217295"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dirty="0">
                <a:solidFill>
                  <a:srgbClr val="FFFFFF"/>
                </a:solidFill>
              </a:rPr>
              <a:t>35%</a:t>
            </a:r>
            <a:endParaRPr lang="zh-CN" altLang="en-US" dirty="0">
              <a:solidFill>
                <a:srgbClr val="FFFFFF"/>
              </a:solidFill>
            </a:endParaRPr>
          </a:p>
        </p:txBody>
      </p:sp>
      <p:sp>
        <p:nvSpPr>
          <p:cNvPr id="17" name="椭圆 16"/>
          <p:cNvSpPr/>
          <p:nvPr/>
        </p:nvSpPr>
        <p:spPr>
          <a:xfrm>
            <a:off x="7634743" y="2170024"/>
            <a:ext cx="1703387" cy="1703387"/>
          </a:xfrm>
          <a:prstGeom prst="ellipse">
            <a:avLst/>
          </a:prstGeom>
          <a:solidFill>
            <a:schemeClr val="accent1">
              <a:lumMod val="75000"/>
            </a:schemeClr>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295" rtl="0" eaLnBrk="0" fontAlgn="base" hangingPunct="0">
              <a:spcBef>
                <a:spcPct val="0"/>
              </a:spcBef>
              <a:spcAft>
                <a:spcPct val="0"/>
              </a:spcAft>
              <a:defRPr sz="2400" kern="1200">
                <a:solidFill>
                  <a:schemeClr val="lt1"/>
                </a:solidFill>
                <a:latin typeface="+mn-lt"/>
                <a:ea typeface="+mn-ea"/>
                <a:cs typeface="+mn-cs"/>
              </a:defRPr>
            </a:lvl1pPr>
            <a:lvl2pPr marL="608330" indent="-151130" algn="l" defTabSz="1217295" rtl="0" eaLnBrk="0" fontAlgn="base" hangingPunct="0">
              <a:spcBef>
                <a:spcPct val="0"/>
              </a:spcBef>
              <a:spcAft>
                <a:spcPct val="0"/>
              </a:spcAft>
              <a:defRPr sz="2400" kern="1200">
                <a:solidFill>
                  <a:schemeClr val="lt1"/>
                </a:solidFill>
                <a:latin typeface="+mn-lt"/>
                <a:ea typeface="+mn-ea"/>
                <a:cs typeface="+mn-cs"/>
              </a:defRPr>
            </a:lvl2pPr>
            <a:lvl3pPr marL="1217930" indent="-303530" algn="l" defTabSz="1217295" rtl="0" eaLnBrk="0" fontAlgn="base" hangingPunct="0">
              <a:spcBef>
                <a:spcPct val="0"/>
              </a:spcBef>
              <a:spcAft>
                <a:spcPct val="0"/>
              </a:spcAft>
              <a:defRPr sz="2400" kern="1200">
                <a:solidFill>
                  <a:schemeClr val="lt1"/>
                </a:solidFill>
                <a:latin typeface="+mn-lt"/>
                <a:ea typeface="+mn-ea"/>
                <a:cs typeface="+mn-cs"/>
              </a:defRPr>
            </a:lvl3pPr>
            <a:lvl4pPr marL="1827530" indent="-455930" algn="l" defTabSz="1217295" rtl="0" eaLnBrk="0" fontAlgn="base" hangingPunct="0">
              <a:spcBef>
                <a:spcPct val="0"/>
              </a:spcBef>
              <a:spcAft>
                <a:spcPct val="0"/>
              </a:spcAft>
              <a:defRPr sz="2400" kern="1200">
                <a:solidFill>
                  <a:schemeClr val="lt1"/>
                </a:solidFill>
                <a:latin typeface="+mn-lt"/>
                <a:ea typeface="+mn-ea"/>
                <a:cs typeface="+mn-cs"/>
              </a:defRPr>
            </a:lvl4pPr>
            <a:lvl5pPr marL="2437130" indent="-608330" algn="l" defTabSz="1217295"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sz="4000" dirty="0">
                <a:solidFill>
                  <a:srgbClr val="FFFFFF"/>
                </a:solidFill>
              </a:rPr>
              <a:t>78%</a:t>
            </a:r>
            <a:endParaRPr lang="zh-CN" altLang="en-US" sz="4000" dirty="0">
              <a:solidFill>
                <a:srgbClr val="FFFFFF"/>
              </a:solidFill>
            </a:endParaRPr>
          </a:p>
        </p:txBody>
      </p:sp>
      <p:sp>
        <p:nvSpPr>
          <p:cNvPr id="18" name="椭圆 17"/>
          <p:cNvSpPr/>
          <p:nvPr/>
        </p:nvSpPr>
        <p:spPr>
          <a:xfrm>
            <a:off x="7634743" y="3645605"/>
            <a:ext cx="2185930" cy="2185930"/>
          </a:xfrm>
          <a:prstGeom prst="ellipse">
            <a:avLst/>
          </a:prstGeom>
          <a:solidFill>
            <a:schemeClr val="accent1">
              <a:lumMod val="75000"/>
            </a:schemeClr>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295" rtl="0" eaLnBrk="0" fontAlgn="base" hangingPunct="0">
              <a:spcBef>
                <a:spcPct val="0"/>
              </a:spcBef>
              <a:spcAft>
                <a:spcPct val="0"/>
              </a:spcAft>
              <a:defRPr sz="2400" kern="1200">
                <a:solidFill>
                  <a:schemeClr val="lt1"/>
                </a:solidFill>
                <a:latin typeface="+mn-lt"/>
                <a:ea typeface="+mn-ea"/>
                <a:cs typeface="+mn-cs"/>
              </a:defRPr>
            </a:lvl1pPr>
            <a:lvl2pPr marL="608330" indent="-151130" algn="l" defTabSz="1217295" rtl="0" eaLnBrk="0" fontAlgn="base" hangingPunct="0">
              <a:spcBef>
                <a:spcPct val="0"/>
              </a:spcBef>
              <a:spcAft>
                <a:spcPct val="0"/>
              </a:spcAft>
              <a:defRPr sz="2400" kern="1200">
                <a:solidFill>
                  <a:schemeClr val="lt1"/>
                </a:solidFill>
                <a:latin typeface="+mn-lt"/>
                <a:ea typeface="+mn-ea"/>
                <a:cs typeface="+mn-cs"/>
              </a:defRPr>
            </a:lvl2pPr>
            <a:lvl3pPr marL="1217930" indent="-303530" algn="l" defTabSz="1217295" rtl="0" eaLnBrk="0" fontAlgn="base" hangingPunct="0">
              <a:spcBef>
                <a:spcPct val="0"/>
              </a:spcBef>
              <a:spcAft>
                <a:spcPct val="0"/>
              </a:spcAft>
              <a:defRPr sz="2400" kern="1200">
                <a:solidFill>
                  <a:schemeClr val="lt1"/>
                </a:solidFill>
                <a:latin typeface="+mn-lt"/>
                <a:ea typeface="+mn-ea"/>
                <a:cs typeface="+mn-cs"/>
              </a:defRPr>
            </a:lvl3pPr>
            <a:lvl4pPr marL="1827530" indent="-455930" algn="l" defTabSz="1217295" rtl="0" eaLnBrk="0" fontAlgn="base" hangingPunct="0">
              <a:spcBef>
                <a:spcPct val="0"/>
              </a:spcBef>
              <a:spcAft>
                <a:spcPct val="0"/>
              </a:spcAft>
              <a:defRPr sz="2400" kern="1200">
                <a:solidFill>
                  <a:schemeClr val="lt1"/>
                </a:solidFill>
                <a:latin typeface="+mn-lt"/>
                <a:ea typeface="+mn-ea"/>
                <a:cs typeface="+mn-cs"/>
              </a:defRPr>
            </a:lvl4pPr>
            <a:lvl5pPr marL="2437130" indent="-608330" algn="l" defTabSz="1217295"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sz="4000" dirty="0">
                <a:solidFill>
                  <a:srgbClr val="FFFFFF"/>
                </a:solidFill>
              </a:rPr>
              <a:t>120%</a:t>
            </a:r>
            <a:endParaRPr lang="zh-CN" altLang="en-US" sz="4000" dirty="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请输入第三章的大标题</a:t>
            </a:r>
            <a:endParaRPr lang="zh-CN" altLang="en-US" dirty="0"/>
          </a:p>
        </p:txBody>
      </p:sp>
      <p:sp>
        <p:nvSpPr>
          <p:cNvPr id="9219" name="文本占位符 2"/>
          <p:cNvSpPr>
            <a:spLocks noGrp="1"/>
          </p:cNvSpPr>
          <p:nvPr>
            <p:ph type="body" idx="1"/>
          </p:nvPr>
        </p:nvSpPr>
        <p:spPr/>
        <p:txBody>
          <a:bodyPr/>
          <a:lstStyle/>
          <a:p>
            <a:r>
              <a:rPr lang="zh-CN" altLang="en-US" dirty="0"/>
              <a:t>请输入第三章的小标题</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9" name="AutoShape 8"/>
          <p:cNvSpPr>
            <a:spLocks noChangeArrowheads="1"/>
          </p:cNvSpPr>
          <p:nvPr/>
        </p:nvSpPr>
        <p:spPr bwMode="auto">
          <a:xfrm rot="19559018">
            <a:off x="3449112" y="2220786"/>
            <a:ext cx="244188" cy="341388"/>
          </a:xfrm>
          <a:prstGeom prst="chevron">
            <a:avLst>
              <a:gd name="adj" fmla="val 55472"/>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lnSpc>
                <a:spcPct val="120000"/>
              </a:lnSpc>
            </a:pPr>
            <a:endParaRPr lang="zh-CN" altLang="en-US" sz="1500" dirty="0">
              <a:solidFill>
                <a:schemeClr val="bg1"/>
              </a:solidFill>
              <a:latin typeface="微软雅黑" panose="020B0503020204020204" charset="-122"/>
              <a:ea typeface="微软雅黑" panose="020B0503020204020204" charset="-122"/>
            </a:endParaRPr>
          </a:p>
        </p:txBody>
      </p:sp>
      <p:sp>
        <p:nvSpPr>
          <p:cNvPr id="10" name="任意多边形 43"/>
          <p:cNvSpPr>
            <a:spLocks noChangeArrowheads="1"/>
          </p:cNvSpPr>
          <p:nvPr/>
        </p:nvSpPr>
        <p:spPr bwMode="auto">
          <a:xfrm rot="19559018">
            <a:off x="1464613" y="2853199"/>
            <a:ext cx="2339338" cy="341981"/>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solidFill>
            <a:schemeClr val="accent1">
              <a:lumMod val="20000"/>
              <a:lumOff val="80000"/>
              <a:alpha val="50000"/>
            </a:schemeClr>
          </a:solidFill>
          <a:ln w="9525">
            <a:noFill/>
            <a:miter lim="800000"/>
          </a:ln>
          <a:effectLst/>
        </p:spPr>
        <p:txBody>
          <a:bodyPr wrap="square" lIns="648000" tIns="0" bIns="0" anchor="ctr">
            <a:noAutofit/>
          </a:bodyPr>
          <a:lstStyle/>
          <a:p>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11" name="AutoShape 11"/>
          <p:cNvSpPr>
            <a:spLocks noChangeArrowheads="1"/>
          </p:cNvSpPr>
          <p:nvPr/>
        </p:nvSpPr>
        <p:spPr bwMode="auto">
          <a:xfrm rot="10800000">
            <a:off x="525463" y="3520540"/>
            <a:ext cx="2849050" cy="34614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solidFill>
            <a:schemeClr val="accent1"/>
          </a:solidFill>
          <a:ln>
            <a:noFill/>
          </a:ln>
          <a:effectLst/>
        </p:spPr>
        <p:txBody>
          <a:bodyPr wrap="none" anchor="ctr"/>
          <a:lstStyle/>
          <a:p>
            <a:pPr algn="ctr">
              <a:defRPr/>
            </a:pPr>
            <a:endParaRPr lang="zh-CN" altLang="en-US" sz="1350" dirty="0">
              <a:solidFill>
                <a:schemeClr val="bg1"/>
              </a:solidFill>
              <a:latin typeface="Impact" panose="020B0806030902050204" pitchFamily="34" charset="0"/>
              <a:ea typeface="微软雅黑" panose="020B0503020204020204" charset="-122"/>
            </a:endParaRPr>
          </a:p>
        </p:txBody>
      </p:sp>
      <p:sp>
        <p:nvSpPr>
          <p:cNvPr id="12" name="矩形 11"/>
          <p:cNvSpPr/>
          <p:nvPr/>
        </p:nvSpPr>
        <p:spPr>
          <a:xfrm>
            <a:off x="650769" y="3966686"/>
            <a:ext cx="2598436" cy="1126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a:t>
            </a:r>
            <a:endParaRPr lang="zh-CN" altLang="zh-CN" sz="1800" dirty="0">
              <a:solidFill>
                <a:schemeClr val="tx1"/>
              </a:solidFill>
              <a:latin typeface="+mj-ea"/>
              <a:ea typeface="+mj-ea"/>
            </a:endParaRPr>
          </a:p>
        </p:txBody>
      </p:sp>
      <p:sp>
        <p:nvSpPr>
          <p:cNvPr id="13" name="圆角矩形 108"/>
          <p:cNvSpPr/>
          <p:nvPr/>
        </p:nvSpPr>
        <p:spPr>
          <a:xfrm>
            <a:off x="4192338" y="1671798"/>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4" name="AutoShape 8"/>
          <p:cNvSpPr>
            <a:spLocks noChangeArrowheads="1"/>
          </p:cNvSpPr>
          <p:nvPr/>
        </p:nvSpPr>
        <p:spPr bwMode="auto">
          <a:xfrm rot="19559018">
            <a:off x="6181415" y="3729557"/>
            <a:ext cx="244188" cy="341388"/>
          </a:xfrm>
          <a:prstGeom prst="chevron">
            <a:avLst>
              <a:gd name="adj" fmla="val 55472"/>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lnSpc>
                <a:spcPct val="120000"/>
              </a:lnSpc>
            </a:pPr>
            <a:endParaRPr lang="zh-CN" altLang="en-US" sz="1500" dirty="0">
              <a:solidFill>
                <a:schemeClr val="bg1"/>
              </a:solidFill>
              <a:latin typeface="微软雅黑" panose="020B0503020204020204" charset="-122"/>
              <a:ea typeface="微软雅黑" panose="020B0503020204020204" charset="-122"/>
            </a:endParaRPr>
          </a:p>
        </p:txBody>
      </p:sp>
      <p:sp>
        <p:nvSpPr>
          <p:cNvPr id="16" name="任意多边形 43"/>
          <p:cNvSpPr>
            <a:spLocks noChangeArrowheads="1"/>
          </p:cNvSpPr>
          <p:nvPr/>
        </p:nvSpPr>
        <p:spPr bwMode="auto">
          <a:xfrm rot="19559018">
            <a:off x="4196916" y="4361970"/>
            <a:ext cx="2339338" cy="341981"/>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solidFill>
            <a:schemeClr val="accent1">
              <a:lumMod val="20000"/>
              <a:lumOff val="80000"/>
              <a:alpha val="50000"/>
            </a:schemeClr>
          </a:solidFill>
          <a:ln w="9525">
            <a:noFill/>
            <a:miter lim="800000"/>
          </a:ln>
          <a:effectLst/>
        </p:spPr>
        <p:txBody>
          <a:bodyPr wrap="square" lIns="648000" tIns="0" bIns="0" anchor="ctr">
            <a:noAutofit/>
          </a:bodyPr>
          <a:lstStyle/>
          <a:p>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17" name="AutoShape 11"/>
          <p:cNvSpPr>
            <a:spLocks noChangeArrowheads="1"/>
          </p:cNvSpPr>
          <p:nvPr/>
        </p:nvSpPr>
        <p:spPr bwMode="auto">
          <a:xfrm rot="10800000">
            <a:off x="3257766" y="5029311"/>
            <a:ext cx="2849050" cy="34614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solidFill>
            <a:schemeClr val="accent1"/>
          </a:solidFill>
          <a:ln>
            <a:noFill/>
          </a:ln>
          <a:effectLst/>
        </p:spPr>
        <p:txBody>
          <a:bodyPr wrap="none" anchor="ctr"/>
          <a:lstStyle/>
          <a:p>
            <a:pPr algn="ctr">
              <a:defRPr/>
            </a:pPr>
            <a:endParaRPr lang="zh-CN" altLang="en-US" sz="1350" dirty="0">
              <a:solidFill>
                <a:schemeClr val="bg1"/>
              </a:solidFill>
              <a:latin typeface="Impact" panose="020B0806030902050204" pitchFamily="34" charset="0"/>
              <a:ea typeface="微软雅黑" panose="020B0503020204020204" charset="-122"/>
            </a:endParaRPr>
          </a:p>
        </p:txBody>
      </p:sp>
      <p:sp>
        <p:nvSpPr>
          <p:cNvPr id="18" name="矩形 17"/>
          <p:cNvSpPr/>
          <p:nvPr/>
        </p:nvSpPr>
        <p:spPr>
          <a:xfrm>
            <a:off x="3383072" y="5475457"/>
            <a:ext cx="2598436" cy="1126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a:t>
            </a:r>
            <a:endParaRPr lang="zh-CN" altLang="zh-CN" sz="1800" dirty="0">
              <a:solidFill>
                <a:schemeClr val="tx1"/>
              </a:solidFill>
              <a:latin typeface="+mj-ea"/>
              <a:ea typeface="+mj-ea"/>
            </a:endParaRPr>
          </a:p>
        </p:txBody>
      </p:sp>
      <p:sp>
        <p:nvSpPr>
          <p:cNvPr id="19" name="圆角矩形 108"/>
          <p:cNvSpPr/>
          <p:nvPr/>
        </p:nvSpPr>
        <p:spPr>
          <a:xfrm>
            <a:off x="6924641" y="3180569"/>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899886" y="2274155"/>
            <a:ext cx="772067" cy="772067"/>
          </a:xfrm>
          <a:prstGeom prst="ellipse">
            <a:avLst/>
          </a:prstGeom>
          <a:solidFill>
            <a:srgbClr val="FFFF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5D6063"/>
                </a:solidFill>
              </a:rPr>
              <a:t>Q1</a:t>
            </a:r>
            <a:endParaRPr lang="zh-CN" altLang="en-US" sz="1800" dirty="0">
              <a:solidFill>
                <a:srgbClr val="5D6063"/>
              </a:solidFill>
            </a:endParaRPr>
          </a:p>
        </p:txBody>
      </p:sp>
      <p:sp>
        <p:nvSpPr>
          <p:cNvPr id="2" name="标题 1"/>
          <p:cNvSpPr>
            <a:spLocks noGrp="1"/>
          </p:cNvSpPr>
          <p:nvPr>
            <p:ph type="title"/>
          </p:nvPr>
        </p:nvSpPr>
        <p:spPr/>
        <p:txBody>
          <a:bodyPr/>
          <a:lstStyle/>
          <a:p>
            <a:r>
              <a:rPr lang="zh-CN" altLang="en-US"/>
              <a:t>请输入您的大标题</a:t>
            </a:r>
            <a:endParaRPr lang="zh-CN" altLang="en-US" dirty="0"/>
          </a:p>
        </p:txBody>
      </p:sp>
      <p:sp>
        <p:nvSpPr>
          <p:cNvPr id="15" name="椭圆 14"/>
          <p:cNvSpPr/>
          <p:nvPr/>
        </p:nvSpPr>
        <p:spPr>
          <a:xfrm>
            <a:off x="1385976" y="2637363"/>
            <a:ext cx="1440000" cy="1440000"/>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altLang="zh-CN" sz="4800" dirty="0">
                <a:solidFill>
                  <a:schemeClr val="accent1"/>
                </a:solidFill>
              </a:rPr>
              <a:t>28</a:t>
            </a:r>
            <a:r>
              <a:rPr lang="en-US" altLang="zh-CN" sz="3200" dirty="0">
                <a:solidFill>
                  <a:schemeClr val="accent1"/>
                </a:solidFill>
              </a:rPr>
              <a:t>%</a:t>
            </a:r>
            <a:endParaRPr lang="zh-CN" altLang="en-US" sz="4800" dirty="0">
              <a:solidFill>
                <a:schemeClr val="accent1"/>
              </a:solidFill>
            </a:endParaRPr>
          </a:p>
        </p:txBody>
      </p:sp>
      <p:sp>
        <p:nvSpPr>
          <p:cNvPr id="28" name="矩形 27"/>
          <p:cNvSpPr/>
          <p:nvPr/>
        </p:nvSpPr>
        <p:spPr>
          <a:xfrm>
            <a:off x="6544164" y="2462858"/>
            <a:ext cx="4564127" cy="3990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lt"/>
              <a:buAutoNum type="alphaUcPeriod"/>
            </a:pPr>
            <a:r>
              <a:rPr lang="zh-CN" altLang="en-US" sz="2000" dirty="0">
                <a:solidFill>
                  <a:schemeClr val="tx1"/>
                </a:solidFill>
                <a:latin typeface="+mj-ea"/>
                <a:ea typeface="+mj-ea"/>
              </a:rPr>
              <a:t>请输入文本请输入文本请输入文本请输入文本请输入文本请输入文本</a:t>
            </a:r>
            <a:endParaRPr lang="en-US" altLang="zh-CN" sz="2000" dirty="0">
              <a:solidFill>
                <a:schemeClr val="tx1"/>
              </a:solidFill>
              <a:latin typeface="+mj-ea"/>
              <a:ea typeface="+mj-ea"/>
            </a:endParaRPr>
          </a:p>
          <a:p>
            <a:pPr marL="457200" indent="-457200">
              <a:lnSpc>
                <a:spcPct val="150000"/>
              </a:lnSpc>
              <a:buFont typeface="+mj-lt"/>
              <a:buAutoNum type="alphaUcPeriod"/>
            </a:pPr>
            <a:r>
              <a:rPr lang="zh-CN" altLang="en-US" sz="2000" dirty="0">
                <a:solidFill>
                  <a:schemeClr val="tx1"/>
                </a:solidFill>
                <a:latin typeface="+mj-ea"/>
                <a:ea typeface="+mj-ea"/>
              </a:rPr>
              <a:t>请输入文本请输入文本请输入文本请输入文本请输入文本请输入文本</a:t>
            </a:r>
            <a:endParaRPr lang="en-US" altLang="zh-CN" sz="2000" dirty="0">
              <a:solidFill>
                <a:schemeClr val="tx1"/>
              </a:solidFill>
              <a:latin typeface="+mj-ea"/>
              <a:ea typeface="+mj-ea"/>
            </a:endParaRPr>
          </a:p>
          <a:p>
            <a:pPr marL="457200" indent="-457200">
              <a:lnSpc>
                <a:spcPct val="150000"/>
              </a:lnSpc>
              <a:buFont typeface="+mj-lt"/>
              <a:buAutoNum type="alphaUcPeriod"/>
            </a:pPr>
            <a:r>
              <a:rPr lang="zh-CN" altLang="en-US" sz="2000" dirty="0">
                <a:solidFill>
                  <a:schemeClr val="tx1"/>
                </a:solidFill>
                <a:latin typeface="+mj-ea"/>
                <a:ea typeface="+mj-ea"/>
              </a:rPr>
              <a:t>请输入文本请输入文本请输入文本请输入文本请输入文本请输入文本</a:t>
            </a:r>
            <a:endParaRPr lang="en-US" altLang="zh-CN" sz="2000" dirty="0">
              <a:solidFill>
                <a:schemeClr val="tx1"/>
              </a:solidFill>
              <a:latin typeface="+mj-ea"/>
              <a:ea typeface="+mj-ea"/>
            </a:endParaRPr>
          </a:p>
          <a:p>
            <a:pPr marL="457200" indent="-457200">
              <a:lnSpc>
                <a:spcPct val="150000"/>
              </a:lnSpc>
              <a:buFont typeface="+mj-lt"/>
              <a:buAutoNum type="alphaUcPeriod"/>
            </a:pPr>
            <a:r>
              <a:rPr lang="zh-CN" altLang="en-US" sz="2000" dirty="0">
                <a:solidFill>
                  <a:schemeClr val="tx1"/>
                </a:solidFill>
                <a:latin typeface="+mj-ea"/>
                <a:ea typeface="+mj-ea"/>
              </a:rPr>
              <a:t>请输入文本请输入文本请输入文本请输入文本请输入文本请输入文本</a:t>
            </a:r>
            <a:endParaRPr lang="zh-CN" altLang="zh-CN" sz="2000" dirty="0">
              <a:solidFill>
                <a:schemeClr val="tx1"/>
              </a:solidFill>
              <a:latin typeface="+mj-ea"/>
              <a:ea typeface="+mj-ea"/>
            </a:endParaRPr>
          </a:p>
        </p:txBody>
      </p:sp>
      <p:sp>
        <p:nvSpPr>
          <p:cNvPr id="10" name="椭圆 9"/>
          <p:cNvSpPr/>
          <p:nvPr/>
        </p:nvSpPr>
        <p:spPr>
          <a:xfrm>
            <a:off x="3312066" y="2274155"/>
            <a:ext cx="772067" cy="772067"/>
          </a:xfrm>
          <a:prstGeom prst="ellipse">
            <a:avLst/>
          </a:prstGeom>
          <a:solidFill>
            <a:srgbClr val="FFFF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5D6063"/>
                </a:solidFill>
              </a:rPr>
              <a:t>Q2</a:t>
            </a:r>
            <a:endParaRPr lang="zh-CN" altLang="en-US" sz="1800" dirty="0">
              <a:solidFill>
                <a:srgbClr val="5D6063"/>
              </a:solidFill>
            </a:endParaRPr>
          </a:p>
        </p:txBody>
      </p:sp>
      <p:sp>
        <p:nvSpPr>
          <p:cNvPr id="11" name="椭圆 10"/>
          <p:cNvSpPr/>
          <p:nvPr/>
        </p:nvSpPr>
        <p:spPr>
          <a:xfrm>
            <a:off x="3798156" y="2637363"/>
            <a:ext cx="1440000" cy="1440000"/>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altLang="zh-CN" sz="4800" dirty="0">
                <a:solidFill>
                  <a:schemeClr val="accent1"/>
                </a:solidFill>
              </a:rPr>
              <a:t>49</a:t>
            </a:r>
            <a:r>
              <a:rPr lang="en-US" altLang="zh-CN" sz="3200" dirty="0">
                <a:solidFill>
                  <a:schemeClr val="accent1"/>
                </a:solidFill>
              </a:rPr>
              <a:t>%</a:t>
            </a:r>
            <a:endParaRPr lang="zh-CN" altLang="en-US" sz="4800" dirty="0">
              <a:solidFill>
                <a:schemeClr val="accent1"/>
              </a:solidFill>
            </a:endParaRPr>
          </a:p>
        </p:txBody>
      </p:sp>
      <p:sp>
        <p:nvSpPr>
          <p:cNvPr id="12" name="椭圆 11"/>
          <p:cNvSpPr/>
          <p:nvPr/>
        </p:nvSpPr>
        <p:spPr>
          <a:xfrm>
            <a:off x="899886" y="4394411"/>
            <a:ext cx="772067" cy="772067"/>
          </a:xfrm>
          <a:prstGeom prst="ellipse">
            <a:avLst/>
          </a:prstGeom>
          <a:solidFill>
            <a:srgbClr val="FFFF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5D6063"/>
                </a:solidFill>
              </a:rPr>
              <a:t>Q3</a:t>
            </a:r>
            <a:endParaRPr lang="zh-CN" altLang="en-US" sz="1800" dirty="0">
              <a:solidFill>
                <a:srgbClr val="5D6063"/>
              </a:solidFill>
            </a:endParaRPr>
          </a:p>
        </p:txBody>
      </p:sp>
      <p:sp>
        <p:nvSpPr>
          <p:cNvPr id="13" name="椭圆 12"/>
          <p:cNvSpPr/>
          <p:nvPr/>
        </p:nvSpPr>
        <p:spPr>
          <a:xfrm>
            <a:off x="1385976" y="4757619"/>
            <a:ext cx="1440000" cy="1440000"/>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altLang="zh-CN" sz="4800" dirty="0">
                <a:solidFill>
                  <a:schemeClr val="accent1"/>
                </a:solidFill>
              </a:rPr>
              <a:t>76</a:t>
            </a:r>
            <a:r>
              <a:rPr lang="en-US" altLang="zh-CN" sz="3200" dirty="0">
                <a:solidFill>
                  <a:schemeClr val="accent1"/>
                </a:solidFill>
              </a:rPr>
              <a:t>%</a:t>
            </a:r>
            <a:endParaRPr lang="zh-CN" altLang="en-US" sz="4800" dirty="0">
              <a:solidFill>
                <a:schemeClr val="accent1"/>
              </a:solidFill>
            </a:endParaRPr>
          </a:p>
        </p:txBody>
      </p:sp>
      <p:sp>
        <p:nvSpPr>
          <p:cNvPr id="14" name="椭圆 13"/>
          <p:cNvSpPr/>
          <p:nvPr/>
        </p:nvSpPr>
        <p:spPr>
          <a:xfrm>
            <a:off x="3312066" y="4394411"/>
            <a:ext cx="772067" cy="772067"/>
          </a:xfrm>
          <a:prstGeom prst="ellipse">
            <a:avLst/>
          </a:prstGeom>
          <a:solidFill>
            <a:srgbClr val="FFFF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5D6063"/>
                </a:solidFill>
              </a:rPr>
              <a:t>Q4</a:t>
            </a:r>
            <a:endParaRPr lang="zh-CN" altLang="en-US" sz="1800" dirty="0">
              <a:solidFill>
                <a:srgbClr val="5D6063"/>
              </a:solidFill>
            </a:endParaRPr>
          </a:p>
        </p:txBody>
      </p:sp>
      <p:sp>
        <p:nvSpPr>
          <p:cNvPr id="16" name="椭圆 15"/>
          <p:cNvSpPr/>
          <p:nvPr/>
        </p:nvSpPr>
        <p:spPr>
          <a:xfrm>
            <a:off x="3798156" y="4757619"/>
            <a:ext cx="1440000" cy="1440000"/>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altLang="zh-CN" sz="4800" dirty="0">
                <a:solidFill>
                  <a:schemeClr val="accent1"/>
                </a:solidFill>
              </a:rPr>
              <a:t>93</a:t>
            </a:r>
            <a:r>
              <a:rPr lang="en-US" altLang="zh-CN" sz="3200" dirty="0">
                <a:solidFill>
                  <a:schemeClr val="accent1"/>
                </a:solidFill>
              </a:rPr>
              <a:t>%</a:t>
            </a:r>
            <a:endParaRPr lang="zh-CN" altLang="en-US" sz="4800" dirty="0">
              <a:solidFill>
                <a:schemeClr val="accen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1" name="Freeform 21"/>
          <p:cNvSpPr/>
          <p:nvPr/>
        </p:nvSpPr>
        <p:spPr bwMode="auto">
          <a:xfrm>
            <a:off x="1289129" y="2097802"/>
            <a:ext cx="1912101" cy="1912101"/>
          </a:xfrm>
          <a:prstGeom prst="ellipse">
            <a:avLst/>
          </a:prstGeom>
          <a:solidFill>
            <a:schemeClr val="accent1"/>
          </a:solidFill>
          <a:ln>
            <a:noFill/>
          </a:ln>
        </p:spPr>
        <p:txBody>
          <a:bodyPr/>
          <a:lstStyle/>
          <a:p>
            <a:endParaRPr lang="zh-CN" altLang="en-US"/>
          </a:p>
        </p:txBody>
      </p:sp>
      <p:sp>
        <p:nvSpPr>
          <p:cNvPr id="12" name="KSO_Shape"/>
          <p:cNvSpPr/>
          <p:nvPr/>
        </p:nvSpPr>
        <p:spPr bwMode="auto">
          <a:xfrm flipH="1">
            <a:off x="1547132" y="2493088"/>
            <a:ext cx="1396094" cy="1121528"/>
          </a:xfrm>
          <a:custGeom>
            <a:avLst/>
            <a:gdLst>
              <a:gd name="T0" fmla="*/ 2147483646 w 288"/>
              <a:gd name="T1" fmla="*/ 0 h 232"/>
              <a:gd name="T2" fmla="*/ 0 w 288"/>
              <a:gd name="T3" fmla="*/ 2147483646 h 232"/>
              <a:gd name="T4" fmla="*/ 2147483646 w 288"/>
              <a:gd name="T5" fmla="*/ 2147483646 h 232"/>
              <a:gd name="T6" fmla="*/ 2147483646 w 288"/>
              <a:gd name="T7" fmla="*/ 2147483646 h 232"/>
              <a:gd name="T8" fmla="*/ 2147483646 w 288"/>
              <a:gd name="T9" fmla="*/ 2147483646 h 232"/>
              <a:gd name="T10" fmla="*/ 2147483646 w 288"/>
              <a:gd name="T11" fmla="*/ 2147483646 h 232"/>
              <a:gd name="T12" fmla="*/ 2147483646 w 288"/>
              <a:gd name="T13" fmla="*/ 2147483646 h 232"/>
              <a:gd name="T14" fmla="*/ 2147483646 w 288"/>
              <a:gd name="T15" fmla="*/ 0 h 232"/>
              <a:gd name="T16" fmla="*/ 2147483646 w 288"/>
              <a:gd name="T17" fmla="*/ 2147483646 h 232"/>
              <a:gd name="T18" fmla="*/ 2147483646 w 288"/>
              <a:gd name="T19" fmla="*/ 2147483646 h 232"/>
              <a:gd name="T20" fmla="*/ 2147483646 w 288"/>
              <a:gd name="T21" fmla="*/ 2147483646 h 232"/>
              <a:gd name="T22" fmla="*/ 2147483646 w 288"/>
              <a:gd name="T23" fmla="*/ 2147483646 h 232"/>
              <a:gd name="T24" fmla="*/ 2147483646 w 288"/>
              <a:gd name="T25" fmla="*/ 2147483646 h 232"/>
              <a:gd name="T26" fmla="*/ 2147483646 w 288"/>
              <a:gd name="T27" fmla="*/ 2147483646 h 232"/>
              <a:gd name="T28" fmla="*/ 2147483646 w 288"/>
              <a:gd name="T29" fmla="*/ 2147483646 h 232"/>
              <a:gd name="T30" fmla="*/ 2147483646 w 288"/>
              <a:gd name="T31" fmla="*/ 2147483646 h 232"/>
              <a:gd name="T32" fmla="*/ 2147483646 w 288"/>
              <a:gd name="T33" fmla="*/ 2147483646 h 232"/>
              <a:gd name="T34" fmla="*/ 2147483646 w 288"/>
              <a:gd name="T35" fmla="*/ 2147483646 h 232"/>
              <a:gd name="T36" fmla="*/ 2147483646 w 288"/>
              <a:gd name="T37" fmla="*/ 2147483646 h 232"/>
              <a:gd name="T38" fmla="*/ 2147483646 w 288"/>
              <a:gd name="T39" fmla="*/ 2147483646 h 232"/>
              <a:gd name="T40" fmla="*/ 2147483646 w 288"/>
              <a:gd name="T41" fmla="*/ 2147483646 h 232"/>
              <a:gd name="T42" fmla="*/ 2147483646 w 288"/>
              <a:gd name="T43" fmla="*/ 2147483646 h 232"/>
              <a:gd name="T44" fmla="*/ 2147483646 w 288"/>
              <a:gd name="T45" fmla="*/ 2147483646 h 232"/>
              <a:gd name="T46" fmla="*/ 2147483646 w 288"/>
              <a:gd name="T47" fmla="*/ 2147483646 h 232"/>
              <a:gd name="T48" fmla="*/ 2147483646 w 288"/>
              <a:gd name="T49" fmla="*/ 2147483646 h 232"/>
              <a:gd name="T50" fmla="*/ 2147483646 w 288"/>
              <a:gd name="T51" fmla="*/ 2147483646 h 232"/>
              <a:gd name="T52" fmla="*/ 2147483646 w 288"/>
              <a:gd name="T53" fmla="*/ 2147483646 h 232"/>
              <a:gd name="T54" fmla="*/ 2147483646 w 288"/>
              <a:gd name="T55" fmla="*/ 2147483646 h 232"/>
              <a:gd name="T56" fmla="*/ 2147483646 w 288"/>
              <a:gd name="T57" fmla="*/ 2147483646 h 232"/>
              <a:gd name="T58" fmla="*/ 2147483646 w 288"/>
              <a:gd name="T59" fmla="*/ 2147483646 h 232"/>
              <a:gd name="T60" fmla="*/ 2147483646 w 288"/>
              <a:gd name="T61" fmla="*/ 2147483646 h 232"/>
              <a:gd name="T62" fmla="*/ 2147483646 w 288"/>
              <a:gd name="T63" fmla="*/ 2147483646 h 232"/>
              <a:gd name="T64" fmla="*/ 2147483646 w 288"/>
              <a:gd name="T65" fmla="*/ 2147483646 h 232"/>
              <a:gd name="T66" fmla="*/ 2147483646 w 288"/>
              <a:gd name="T67" fmla="*/ 2147483646 h 232"/>
              <a:gd name="T68" fmla="*/ 2147483646 w 288"/>
              <a:gd name="T69" fmla="*/ 2147483646 h 232"/>
              <a:gd name="T70" fmla="*/ 2147483646 w 288"/>
              <a:gd name="T71" fmla="*/ 2147483646 h 232"/>
              <a:gd name="T72" fmla="*/ 2147483646 w 288"/>
              <a:gd name="T73" fmla="*/ 2147483646 h 232"/>
              <a:gd name="T74" fmla="*/ 2147483646 w 288"/>
              <a:gd name="T75" fmla="*/ 2147483646 h 2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8" h="232">
                <a:moveTo>
                  <a:pt x="144" y="0"/>
                </a:moveTo>
                <a:cubicBezTo>
                  <a:pt x="64" y="0"/>
                  <a:pt x="0" y="52"/>
                  <a:pt x="0" y="116"/>
                </a:cubicBezTo>
                <a:cubicBezTo>
                  <a:pt x="0" y="152"/>
                  <a:pt x="14" y="160"/>
                  <a:pt x="33" y="160"/>
                </a:cubicBezTo>
                <a:cubicBezTo>
                  <a:pt x="49" y="160"/>
                  <a:pt x="67" y="154"/>
                  <a:pt x="84" y="154"/>
                </a:cubicBezTo>
                <a:cubicBezTo>
                  <a:pt x="95" y="154"/>
                  <a:pt x="105" y="157"/>
                  <a:pt x="112" y="165"/>
                </a:cubicBezTo>
                <a:cubicBezTo>
                  <a:pt x="135" y="189"/>
                  <a:pt x="64" y="232"/>
                  <a:pt x="144" y="232"/>
                </a:cubicBezTo>
                <a:cubicBezTo>
                  <a:pt x="224" y="232"/>
                  <a:pt x="288" y="180"/>
                  <a:pt x="288" y="116"/>
                </a:cubicBezTo>
                <a:cubicBezTo>
                  <a:pt x="288" y="52"/>
                  <a:pt x="224" y="0"/>
                  <a:pt x="144" y="0"/>
                </a:cubicBezTo>
                <a:close/>
                <a:moveTo>
                  <a:pt x="60" y="104"/>
                </a:moveTo>
                <a:cubicBezTo>
                  <a:pt x="49" y="104"/>
                  <a:pt x="40" y="95"/>
                  <a:pt x="40" y="84"/>
                </a:cubicBezTo>
                <a:cubicBezTo>
                  <a:pt x="40" y="73"/>
                  <a:pt x="49" y="64"/>
                  <a:pt x="60" y="64"/>
                </a:cubicBezTo>
                <a:cubicBezTo>
                  <a:pt x="71" y="64"/>
                  <a:pt x="80" y="73"/>
                  <a:pt x="80" y="84"/>
                </a:cubicBezTo>
                <a:cubicBezTo>
                  <a:pt x="80" y="95"/>
                  <a:pt x="71" y="104"/>
                  <a:pt x="60" y="104"/>
                </a:cubicBezTo>
                <a:close/>
                <a:moveTo>
                  <a:pt x="116" y="64"/>
                </a:moveTo>
                <a:cubicBezTo>
                  <a:pt x="105" y="64"/>
                  <a:pt x="96" y="55"/>
                  <a:pt x="96" y="44"/>
                </a:cubicBezTo>
                <a:cubicBezTo>
                  <a:pt x="96" y="33"/>
                  <a:pt x="105" y="24"/>
                  <a:pt x="116" y="24"/>
                </a:cubicBezTo>
                <a:cubicBezTo>
                  <a:pt x="127" y="24"/>
                  <a:pt x="136" y="33"/>
                  <a:pt x="136" y="44"/>
                </a:cubicBezTo>
                <a:cubicBezTo>
                  <a:pt x="136" y="55"/>
                  <a:pt x="127" y="64"/>
                  <a:pt x="116" y="64"/>
                </a:cubicBezTo>
                <a:close/>
                <a:moveTo>
                  <a:pt x="164" y="216"/>
                </a:moveTo>
                <a:cubicBezTo>
                  <a:pt x="149" y="216"/>
                  <a:pt x="136" y="207"/>
                  <a:pt x="136" y="196"/>
                </a:cubicBezTo>
                <a:cubicBezTo>
                  <a:pt x="136" y="185"/>
                  <a:pt x="149" y="176"/>
                  <a:pt x="164" y="176"/>
                </a:cubicBezTo>
                <a:cubicBezTo>
                  <a:pt x="179" y="176"/>
                  <a:pt x="192" y="185"/>
                  <a:pt x="192" y="196"/>
                </a:cubicBezTo>
                <a:cubicBezTo>
                  <a:pt x="192" y="207"/>
                  <a:pt x="179" y="216"/>
                  <a:pt x="164" y="216"/>
                </a:cubicBezTo>
                <a:close/>
                <a:moveTo>
                  <a:pt x="172" y="64"/>
                </a:moveTo>
                <a:cubicBezTo>
                  <a:pt x="161" y="64"/>
                  <a:pt x="152" y="55"/>
                  <a:pt x="152" y="44"/>
                </a:cubicBezTo>
                <a:cubicBezTo>
                  <a:pt x="152" y="33"/>
                  <a:pt x="161" y="24"/>
                  <a:pt x="172" y="24"/>
                </a:cubicBezTo>
                <a:cubicBezTo>
                  <a:pt x="183" y="24"/>
                  <a:pt x="192" y="33"/>
                  <a:pt x="192" y="44"/>
                </a:cubicBezTo>
                <a:cubicBezTo>
                  <a:pt x="192" y="55"/>
                  <a:pt x="183" y="64"/>
                  <a:pt x="172" y="64"/>
                </a:cubicBezTo>
                <a:close/>
                <a:moveTo>
                  <a:pt x="208" y="76"/>
                </a:moveTo>
                <a:cubicBezTo>
                  <a:pt x="208" y="65"/>
                  <a:pt x="217" y="56"/>
                  <a:pt x="228" y="56"/>
                </a:cubicBezTo>
                <a:cubicBezTo>
                  <a:pt x="239" y="56"/>
                  <a:pt x="248" y="65"/>
                  <a:pt x="248" y="76"/>
                </a:cubicBezTo>
                <a:cubicBezTo>
                  <a:pt x="248" y="87"/>
                  <a:pt x="239" y="96"/>
                  <a:pt x="228" y="96"/>
                </a:cubicBezTo>
                <a:cubicBezTo>
                  <a:pt x="217" y="96"/>
                  <a:pt x="208" y="87"/>
                  <a:pt x="208" y="76"/>
                </a:cubicBezTo>
                <a:close/>
                <a:moveTo>
                  <a:pt x="264" y="132"/>
                </a:moveTo>
                <a:cubicBezTo>
                  <a:pt x="264" y="143"/>
                  <a:pt x="255" y="152"/>
                  <a:pt x="244" y="152"/>
                </a:cubicBezTo>
                <a:cubicBezTo>
                  <a:pt x="233" y="152"/>
                  <a:pt x="224" y="143"/>
                  <a:pt x="224" y="132"/>
                </a:cubicBezTo>
                <a:cubicBezTo>
                  <a:pt x="224" y="121"/>
                  <a:pt x="233" y="112"/>
                  <a:pt x="244" y="112"/>
                </a:cubicBezTo>
                <a:cubicBezTo>
                  <a:pt x="255" y="112"/>
                  <a:pt x="264" y="121"/>
                  <a:pt x="264" y="1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21"/>
          <p:cNvSpPr/>
          <p:nvPr/>
        </p:nvSpPr>
        <p:spPr bwMode="auto">
          <a:xfrm>
            <a:off x="4205593" y="2097802"/>
            <a:ext cx="1912101" cy="1912101"/>
          </a:xfrm>
          <a:prstGeom prst="ellipse">
            <a:avLst/>
          </a:prstGeom>
          <a:solidFill>
            <a:schemeClr val="accent1"/>
          </a:solidFill>
          <a:ln>
            <a:noFill/>
          </a:ln>
        </p:spPr>
        <p:txBody>
          <a:bodyPr/>
          <a:lstStyle/>
          <a:p>
            <a:endParaRPr lang="zh-CN" altLang="en-US"/>
          </a:p>
        </p:txBody>
      </p:sp>
      <p:sp>
        <p:nvSpPr>
          <p:cNvPr id="29" name="KSO_Shape"/>
          <p:cNvSpPr/>
          <p:nvPr/>
        </p:nvSpPr>
        <p:spPr bwMode="auto">
          <a:xfrm>
            <a:off x="4776586" y="2493088"/>
            <a:ext cx="770116" cy="1121528"/>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矩形 31"/>
          <p:cNvSpPr/>
          <p:nvPr/>
        </p:nvSpPr>
        <p:spPr>
          <a:xfrm>
            <a:off x="921153" y="421005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33" name="矩形 32"/>
          <p:cNvSpPr/>
          <p:nvPr/>
        </p:nvSpPr>
        <p:spPr>
          <a:xfrm>
            <a:off x="3837617" y="419100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16" name="矩形 39"/>
          <p:cNvSpPr/>
          <p:nvPr/>
        </p:nvSpPr>
        <p:spPr>
          <a:xfrm>
            <a:off x="7507083" y="2303260"/>
            <a:ext cx="3935102" cy="379656"/>
          </a:xfrm>
          <a:prstGeom prst="rect">
            <a:avLst/>
          </a:prstGeom>
          <a:solidFill>
            <a:schemeClr val="accent1"/>
          </a:solidFill>
          <a:effectLst/>
        </p:spPr>
        <p:txBody>
          <a:bodyPr wrap="square">
            <a:spAutoFit/>
          </a:bodyPr>
          <a:lstStyle/>
          <a:p>
            <a:pPr algn="ctr"/>
            <a:r>
              <a:rPr lang="zh-CN" altLang="en-US" sz="1800" dirty="0">
                <a:solidFill>
                  <a:schemeClr val="bg1"/>
                </a:solidFill>
                <a:latin typeface="+mj-ea"/>
                <a:ea typeface="+mj-ea"/>
              </a:rPr>
              <a:t>点击此处添加标题</a:t>
            </a:r>
            <a:endParaRPr lang="zh-CN" altLang="zh-CN" sz="1800" dirty="0">
              <a:solidFill>
                <a:schemeClr val="bg1"/>
              </a:solidFill>
              <a:latin typeface="+mj-ea"/>
              <a:ea typeface="+mj-ea"/>
            </a:endParaRPr>
          </a:p>
        </p:txBody>
      </p:sp>
      <p:sp>
        <p:nvSpPr>
          <p:cNvPr id="17" name="矩形 39"/>
          <p:cNvSpPr/>
          <p:nvPr/>
        </p:nvSpPr>
        <p:spPr>
          <a:xfrm>
            <a:off x="7507083" y="2929245"/>
            <a:ext cx="3935102" cy="379656"/>
          </a:xfrm>
          <a:prstGeom prst="rect">
            <a:avLst/>
          </a:prstGeom>
          <a:solidFill>
            <a:schemeClr val="accent1"/>
          </a:solidFill>
          <a:effectLst/>
        </p:spPr>
        <p:txBody>
          <a:bodyPr wrap="square">
            <a:spAutoFit/>
          </a:bodyPr>
          <a:lstStyle/>
          <a:p>
            <a:pPr algn="ctr"/>
            <a:r>
              <a:rPr lang="zh-CN" altLang="en-US" sz="1800" dirty="0">
                <a:solidFill>
                  <a:schemeClr val="bg1"/>
                </a:solidFill>
                <a:latin typeface="+mj-ea"/>
                <a:ea typeface="+mj-ea"/>
              </a:rPr>
              <a:t>点击此处添加标题</a:t>
            </a:r>
            <a:endParaRPr lang="zh-CN" altLang="zh-CN" sz="1800" dirty="0">
              <a:solidFill>
                <a:schemeClr val="bg1"/>
              </a:solidFill>
              <a:latin typeface="+mj-ea"/>
              <a:ea typeface="+mj-ea"/>
            </a:endParaRPr>
          </a:p>
        </p:txBody>
      </p:sp>
      <p:sp>
        <p:nvSpPr>
          <p:cNvPr id="18" name="矩形 39"/>
          <p:cNvSpPr/>
          <p:nvPr/>
        </p:nvSpPr>
        <p:spPr>
          <a:xfrm>
            <a:off x="7507083" y="3555230"/>
            <a:ext cx="3935102" cy="379656"/>
          </a:xfrm>
          <a:prstGeom prst="rect">
            <a:avLst/>
          </a:prstGeom>
          <a:solidFill>
            <a:schemeClr val="accent1"/>
          </a:solidFill>
          <a:effectLst/>
        </p:spPr>
        <p:txBody>
          <a:bodyPr wrap="square">
            <a:spAutoFit/>
          </a:bodyPr>
          <a:lstStyle/>
          <a:p>
            <a:pPr algn="ctr"/>
            <a:r>
              <a:rPr lang="zh-CN" altLang="en-US" sz="1800" dirty="0">
                <a:solidFill>
                  <a:schemeClr val="bg1"/>
                </a:solidFill>
                <a:latin typeface="+mj-ea"/>
                <a:ea typeface="+mj-ea"/>
              </a:rPr>
              <a:t>点击此处添加标题</a:t>
            </a:r>
            <a:endParaRPr lang="zh-CN" altLang="zh-CN" sz="1800" dirty="0">
              <a:solidFill>
                <a:schemeClr val="bg1"/>
              </a:solidFill>
              <a:latin typeface="+mj-ea"/>
              <a:ea typeface="+mj-ea"/>
            </a:endParaRPr>
          </a:p>
        </p:txBody>
      </p:sp>
      <p:sp>
        <p:nvSpPr>
          <p:cNvPr id="19" name="矩形 39"/>
          <p:cNvSpPr/>
          <p:nvPr/>
        </p:nvSpPr>
        <p:spPr>
          <a:xfrm>
            <a:off x="7507083" y="4181215"/>
            <a:ext cx="3935102" cy="379656"/>
          </a:xfrm>
          <a:prstGeom prst="rect">
            <a:avLst/>
          </a:prstGeom>
          <a:solidFill>
            <a:schemeClr val="accent1"/>
          </a:solidFill>
          <a:effectLst/>
        </p:spPr>
        <p:txBody>
          <a:bodyPr wrap="square">
            <a:spAutoFit/>
          </a:bodyPr>
          <a:lstStyle/>
          <a:p>
            <a:pPr algn="ctr"/>
            <a:r>
              <a:rPr lang="zh-CN" altLang="en-US" sz="1800" dirty="0">
                <a:solidFill>
                  <a:schemeClr val="bg1"/>
                </a:solidFill>
                <a:latin typeface="+mj-ea"/>
                <a:ea typeface="+mj-ea"/>
              </a:rPr>
              <a:t>点击此处添加标题</a:t>
            </a:r>
            <a:endParaRPr lang="zh-CN" altLang="zh-CN" sz="1800" dirty="0">
              <a:solidFill>
                <a:schemeClr val="bg1"/>
              </a:solidFill>
              <a:latin typeface="+mj-ea"/>
              <a:ea typeface="+mj-ea"/>
            </a:endParaRPr>
          </a:p>
        </p:txBody>
      </p:sp>
      <p:sp>
        <p:nvSpPr>
          <p:cNvPr id="20" name="矩形 39"/>
          <p:cNvSpPr/>
          <p:nvPr/>
        </p:nvSpPr>
        <p:spPr>
          <a:xfrm>
            <a:off x="7507083" y="4807200"/>
            <a:ext cx="3935102" cy="379656"/>
          </a:xfrm>
          <a:prstGeom prst="rect">
            <a:avLst/>
          </a:prstGeom>
          <a:solidFill>
            <a:schemeClr val="accent1"/>
          </a:solidFill>
          <a:effectLst/>
        </p:spPr>
        <p:txBody>
          <a:bodyPr wrap="square">
            <a:spAutoFit/>
          </a:bodyPr>
          <a:lstStyle/>
          <a:p>
            <a:pPr algn="ctr"/>
            <a:r>
              <a:rPr lang="zh-CN" altLang="en-US" sz="1800" dirty="0">
                <a:solidFill>
                  <a:schemeClr val="bg1"/>
                </a:solidFill>
                <a:latin typeface="+mj-ea"/>
                <a:ea typeface="+mj-ea"/>
              </a:rPr>
              <a:t>点击此处添加标题</a:t>
            </a:r>
            <a:endParaRPr lang="zh-CN" altLang="zh-CN" sz="1800" dirty="0">
              <a:solidFill>
                <a:schemeClr val="bg1"/>
              </a:solidFill>
              <a:latin typeface="+mj-ea"/>
              <a:ea typeface="+mj-ea"/>
            </a:endParaRPr>
          </a:p>
        </p:txBody>
      </p:sp>
      <p:sp>
        <p:nvSpPr>
          <p:cNvPr id="22" name="矩形 39"/>
          <p:cNvSpPr/>
          <p:nvPr/>
        </p:nvSpPr>
        <p:spPr>
          <a:xfrm>
            <a:off x="7507083" y="5433185"/>
            <a:ext cx="3935102" cy="379656"/>
          </a:xfrm>
          <a:prstGeom prst="rect">
            <a:avLst/>
          </a:prstGeom>
          <a:solidFill>
            <a:schemeClr val="accent1"/>
          </a:solidFill>
          <a:effectLst/>
        </p:spPr>
        <p:txBody>
          <a:bodyPr wrap="square">
            <a:spAutoFit/>
          </a:bodyPr>
          <a:lstStyle/>
          <a:p>
            <a:pPr algn="ctr"/>
            <a:r>
              <a:rPr lang="zh-CN" altLang="en-US" sz="1800" dirty="0">
                <a:solidFill>
                  <a:schemeClr val="bg1"/>
                </a:solidFill>
                <a:latin typeface="+mj-ea"/>
                <a:ea typeface="+mj-ea"/>
              </a:rPr>
              <a:t>点击此处添加标题</a:t>
            </a:r>
            <a:endParaRPr lang="zh-CN" altLang="zh-CN" sz="1800" dirty="0">
              <a:solidFill>
                <a:schemeClr val="bg1"/>
              </a:solidFill>
              <a:latin typeface="+mj-ea"/>
              <a:ea typeface="+mj-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9" name="MH_Other_2"/>
          <p:cNvSpPr/>
          <p:nvPr>
            <p:custDataLst>
              <p:tags r:id="rId1"/>
            </p:custDataLst>
          </p:nvPr>
        </p:nvSpPr>
        <p:spPr>
          <a:xfrm flipH="1">
            <a:off x="2374763" y="5196389"/>
            <a:ext cx="496160" cy="679588"/>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MH_Other_3"/>
          <p:cNvSpPr/>
          <p:nvPr>
            <p:custDataLst>
              <p:tags r:id="rId2"/>
            </p:custDataLst>
          </p:nvPr>
        </p:nvSpPr>
        <p:spPr>
          <a:xfrm flipH="1">
            <a:off x="2374763" y="4780692"/>
            <a:ext cx="1912091" cy="429111"/>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MH_SubTitle_4"/>
          <p:cNvSpPr/>
          <p:nvPr>
            <p:custDataLst>
              <p:tags r:id="rId3"/>
            </p:custDataLst>
          </p:nvPr>
        </p:nvSpPr>
        <p:spPr>
          <a:xfrm flipH="1">
            <a:off x="4286854" y="3066808"/>
            <a:ext cx="496160" cy="2142996"/>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rgbClr val="FEFFFF"/>
              </a:solidFill>
            </a:endParaRPr>
          </a:p>
        </p:txBody>
      </p:sp>
      <p:sp>
        <p:nvSpPr>
          <p:cNvPr id="12" name="MH_Other_2"/>
          <p:cNvSpPr/>
          <p:nvPr>
            <p:custDataLst>
              <p:tags r:id="rId4"/>
            </p:custDataLst>
          </p:nvPr>
        </p:nvSpPr>
        <p:spPr>
          <a:xfrm flipH="1">
            <a:off x="3373570" y="4085042"/>
            <a:ext cx="496160" cy="679588"/>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Other_3"/>
          <p:cNvSpPr/>
          <p:nvPr>
            <p:custDataLst>
              <p:tags r:id="rId5"/>
            </p:custDataLst>
          </p:nvPr>
        </p:nvSpPr>
        <p:spPr>
          <a:xfrm flipH="1">
            <a:off x="3373570" y="3669345"/>
            <a:ext cx="1912091" cy="429111"/>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SubTitle_4"/>
          <p:cNvSpPr/>
          <p:nvPr>
            <p:custDataLst>
              <p:tags r:id="rId6"/>
            </p:custDataLst>
          </p:nvPr>
        </p:nvSpPr>
        <p:spPr>
          <a:xfrm flipH="1">
            <a:off x="5285661" y="1955461"/>
            <a:ext cx="496160" cy="2142996"/>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rgbClr val="FEFFFF"/>
              </a:solidFill>
            </a:endParaRPr>
          </a:p>
        </p:txBody>
      </p:sp>
      <p:cxnSp>
        <p:nvCxnSpPr>
          <p:cNvPr id="15" name="MH_Other_1"/>
          <p:cNvCxnSpPr/>
          <p:nvPr>
            <p:custDataLst>
              <p:tags r:id="rId7"/>
            </p:custDataLst>
          </p:nvPr>
        </p:nvCxnSpPr>
        <p:spPr>
          <a:xfrm>
            <a:off x="423751" y="5875977"/>
            <a:ext cx="486191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156873" y="2702319"/>
            <a:ext cx="756122" cy="756122"/>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1" name="椭圆 20"/>
          <p:cNvSpPr/>
          <p:nvPr/>
        </p:nvSpPr>
        <p:spPr>
          <a:xfrm>
            <a:off x="5155680" y="1646402"/>
            <a:ext cx="756122" cy="756122"/>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2" name="KSO_Shape"/>
          <p:cNvSpPr/>
          <p:nvPr/>
        </p:nvSpPr>
        <p:spPr bwMode="auto">
          <a:xfrm>
            <a:off x="4315406" y="2930736"/>
            <a:ext cx="439055" cy="299289"/>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3" name="KSO_Shape"/>
          <p:cNvSpPr/>
          <p:nvPr/>
        </p:nvSpPr>
        <p:spPr bwMode="auto">
          <a:xfrm>
            <a:off x="5314213" y="1870795"/>
            <a:ext cx="439055" cy="307338"/>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矩形 23"/>
          <p:cNvSpPr/>
          <p:nvPr/>
        </p:nvSpPr>
        <p:spPr>
          <a:xfrm>
            <a:off x="423751" y="5889391"/>
            <a:ext cx="4861910" cy="8842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5" name="文本框 24"/>
          <p:cNvSpPr txBox="1"/>
          <p:nvPr/>
        </p:nvSpPr>
        <p:spPr>
          <a:xfrm>
            <a:off x="1907392" y="2707729"/>
            <a:ext cx="2132003" cy="707886"/>
          </a:xfrm>
          <a:prstGeom prst="rect">
            <a:avLst/>
          </a:prstGeom>
          <a:noFill/>
        </p:spPr>
        <p:txBody>
          <a:bodyPr wrap="square" rtlCol="0">
            <a:spAutoFit/>
          </a:bodyPr>
          <a:lstStyle/>
          <a:p>
            <a:pPr algn="r"/>
            <a:r>
              <a:rPr lang="en-US" altLang="zh-CN" sz="4000" b="1" dirty="0">
                <a:latin typeface="+mj-ea"/>
                <a:ea typeface="+mj-ea"/>
              </a:rPr>
              <a:t>890</a:t>
            </a:r>
            <a:r>
              <a:rPr lang="zh-CN" altLang="en-US" sz="2000" b="1" dirty="0">
                <a:latin typeface="+mj-ea"/>
                <a:ea typeface="+mj-ea"/>
              </a:rPr>
              <a:t>万</a:t>
            </a:r>
            <a:endParaRPr lang="zh-CN" altLang="en-US" sz="4000" b="1" dirty="0">
              <a:latin typeface="+mj-ea"/>
              <a:ea typeface="+mj-ea"/>
            </a:endParaRPr>
          </a:p>
        </p:txBody>
      </p:sp>
      <p:sp>
        <p:nvSpPr>
          <p:cNvPr id="26" name="文本框 25"/>
          <p:cNvSpPr txBox="1"/>
          <p:nvPr/>
        </p:nvSpPr>
        <p:spPr>
          <a:xfrm>
            <a:off x="2942638" y="1665838"/>
            <a:ext cx="2132003" cy="707886"/>
          </a:xfrm>
          <a:prstGeom prst="rect">
            <a:avLst/>
          </a:prstGeom>
          <a:noFill/>
        </p:spPr>
        <p:txBody>
          <a:bodyPr wrap="square" rtlCol="0">
            <a:spAutoFit/>
          </a:bodyPr>
          <a:lstStyle/>
          <a:p>
            <a:pPr algn="r"/>
            <a:r>
              <a:rPr lang="en-US" altLang="zh-CN" sz="4000" b="1" dirty="0">
                <a:latin typeface="+mj-ea"/>
                <a:ea typeface="+mj-ea"/>
              </a:rPr>
              <a:t>725</a:t>
            </a:r>
            <a:r>
              <a:rPr lang="zh-CN" altLang="en-US" sz="2000" b="1" dirty="0">
                <a:latin typeface="+mj-ea"/>
                <a:ea typeface="+mj-ea"/>
              </a:rPr>
              <a:t>万</a:t>
            </a:r>
            <a:endParaRPr lang="zh-CN" altLang="en-US" sz="4000" b="1" dirty="0">
              <a:latin typeface="+mj-ea"/>
              <a:ea typeface="+mj-ea"/>
            </a:endParaRPr>
          </a:p>
        </p:txBody>
      </p:sp>
      <p:sp>
        <p:nvSpPr>
          <p:cNvPr id="27" name="矩形 26"/>
          <p:cNvSpPr/>
          <p:nvPr/>
        </p:nvSpPr>
        <p:spPr>
          <a:xfrm>
            <a:off x="6951434" y="2265672"/>
            <a:ext cx="4726807" cy="1982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8" name="文本框 27"/>
          <p:cNvSpPr txBox="1"/>
          <p:nvPr/>
        </p:nvSpPr>
        <p:spPr>
          <a:xfrm>
            <a:off x="8994422" y="1665838"/>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29" name="矩形 28"/>
          <p:cNvSpPr/>
          <p:nvPr/>
        </p:nvSpPr>
        <p:spPr>
          <a:xfrm>
            <a:off x="6951434" y="4544797"/>
            <a:ext cx="4726807" cy="1982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7" name="Oval 90"/>
          <p:cNvSpPr/>
          <p:nvPr/>
        </p:nvSpPr>
        <p:spPr bwMode="auto">
          <a:xfrm>
            <a:off x="8492104" y="1731378"/>
            <a:ext cx="1860847" cy="1857692"/>
          </a:xfrm>
          <a:prstGeom prst="ellipse">
            <a:avLst/>
          </a:prstGeom>
          <a:solidFill>
            <a:schemeClr val="accent1"/>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noProof="0" dirty="0">
                <a:ln>
                  <a:noFill/>
                </a:ln>
                <a:solidFill>
                  <a:prstClr val="white"/>
                </a:solidFill>
                <a:effectLst/>
                <a:uLnTx/>
                <a:uFillTx/>
                <a:latin typeface="+mj-ea"/>
                <a:ea typeface="+mj-ea"/>
                <a:cs typeface="+mn-cs"/>
              </a:rPr>
              <a:t>文本</a:t>
            </a:r>
            <a:endParaRPr kumimoji="0" lang="en-AU" b="0" i="0" u="none" strike="noStrike" kern="0" cap="none" spc="0" normalizeH="0" noProof="0" dirty="0">
              <a:ln>
                <a:noFill/>
              </a:ln>
              <a:solidFill>
                <a:prstClr val="white"/>
              </a:solidFill>
              <a:effectLst/>
              <a:uLnTx/>
              <a:uFillTx/>
              <a:latin typeface="+mj-ea"/>
              <a:ea typeface="+mj-ea"/>
              <a:cs typeface="+mn-cs"/>
            </a:endParaRPr>
          </a:p>
        </p:txBody>
      </p:sp>
      <p:sp>
        <p:nvSpPr>
          <p:cNvPr id="18" name="Oval 90"/>
          <p:cNvSpPr/>
          <p:nvPr/>
        </p:nvSpPr>
        <p:spPr bwMode="auto">
          <a:xfrm>
            <a:off x="7392620" y="2909973"/>
            <a:ext cx="2644392" cy="2648880"/>
          </a:xfrm>
          <a:prstGeom prst="ellipse">
            <a:avLst/>
          </a:prstGeom>
          <a:solidFill>
            <a:schemeClr val="accent1"/>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prstClr val="white"/>
                </a:solidFill>
                <a:effectLst/>
                <a:uLnTx/>
                <a:uFillTx/>
                <a:latin typeface="+mj-ea"/>
                <a:ea typeface="+mj-ea"/>
                <a:cs typeface="+mn-cs"/>
              </a:rPr>
              <a:t>文本</a:t>
            </a:r>
            <a:endParaRPr kumimoji="0" lang="en-AU" sz="3200" b="0" i="0" u="none" strike="noStrike" kern="0" cap="none" spc="0" normalizeH="0" noProof="0" dirty="0">
              <a:ln>
                <a:noFill/>
              </a:ln>
              <a:solidFill>
                <a:prstClr val="white"/>
              </a:solidFill>
              <a:effectLst/>
              <a:uLnTx/>
              <a:uFillTx/>
              <a:latin typeface="+mj-ea"/>
              <a:ea typeface="+mj-ea"/>
              <a:cs typeface="+mn-cs"/>
            </a:endParaRPr>
          </a:p>
        </p:txBody>
      </p:sp>
      <p:sp>
        <p:nvSpPr>
          <p:cNvPr id="19" name="Oval 90"/>
          <p:cNvSpPr/>
          <p:nvPr/>
        </p:nvSpPr>
        <p:spPr bwMode="auto">
          <a:xfrm>
            <a:off x="9628074" y="2806184"/>
            <a:ext cx="2249488" cy="2249488"/>
          </a:xfrm>
          <a:prstGeom prst="ellipse">
            <a:avLst/>
          </a:prstGeom>
          <a:solidFill>
            <a:schemeClr val="accent1"/>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noProof="0" dirty="0">
                <a:ln>
                  <a:noFill/>
                </a:ln>
                <a:solidFill>
                  <a:prstClr val="white"/>
                </a:solidFill>
                <a:effectLst/>
                <a:uLnTx/>
                <a:uFillTx/>
                <a:latin typeface="+mj-ea"/>
                <a:ea typeface="+mj-ea"/>
                <a:cs typeface="+mn-cs"/>
              </a:rPr>
              <a:t>文本</a:t>
            </a:r>
            <a:endParaRPr kumimoji="0" lang="en-AU" sz="2800" b="0" i="0" u="none" strike="noStrike" kern="0" cap="none" spc="0" normalizeH="0" noProof="0" dirty="0">
              <a:ln>
                <a:noFill/>
              </a:ln>
              <a:solidFill>
                <a:prstClr val="white"/>
              </a:solidFill>
              <a:effectLst/>
              <a:uLnTx/>
              <a:uFillTx/>
              <a:latin typeface="+mj-ea"/>
              <a:ea typeface="+mj-ea"/>
              <a:cs typeface="+mn-cs"/>
            </a:endParaRPr>
          </a:p>
        </p:txBody>
      </p:sp>
      <p:sp>
        <p:nvSpPr>
          <p:cNvPr id="20" name="任意多边形 19"/>
          <p:cNvSpPr/>
          <p:nvPr/>
        </p:nvSpPr>
        <p:spPr>
          <a:xfrm rot="1780554">
            <a:off x="1741446" y="2800198"/>
            <a:ext cx="2093157" cy="3012104"/>
          </a:xfrm>
          <a:custGeom>
            <a:avLst/>
            <a:gdLst>
              <a:gd name="connsiteX0" fmla="*/ 0 w 1735667"/>
              <a:gd name="connsiteY0" fmla="*/ 0 h 2497667"/>
              <a:gd name="connsiteX1" fmla="*/ 1735667 w 1735667"/>
              <a:gd name="connsiteY1" fmla="*/ 0 h 2497667"/>
              <a:gd name="connsiteX2" fmla="*/ 1735667 w 1735667"/>
              <a:gd name="connsiteY2" fmla="*/ 2497667 h 2497667"/>
              <a:gd name="connsiteX3" fmla="*/ 1687385 w 1735667"/>
              <a:gd name="connsiteY3" fmla="*/ 2497667 h 2497667"/>
              <a:gd name="connsiteX4" fmla="*/ 1689094 w 1735667"/>
              <a:gd name="connsiteY4" fmla="*/ 2489200 h 2497667"/>
              <a:gd name="connsiteX5" fmla="*/ 1629827 w 1735667"/>
              <a:gd name="connsiteY5" fmla="*/ 2429933 h 2497667"/>
              <a:gd name="connsiteX6" fmla="*/ 1570560 w 1735667"/>
              <a:gd name="connsiteY6" fmla="*/ 2489200 h 2497667"/>
              <a:gd name="connsiteX7" fmla="*/ 1572270 w 1735667"/>
              <a:gd name="connsiteY7" fmla="*/ 2497667 h 2497667"/>
              <a:gd name="connsiteX8" fmla="*/ 1518053 w 1735667"/>
              <a:gd name="connsiteY8" fmla="*/ 2497667 h 2497667"/>
              <a:gd name="connsiteX9" fmla="*/ 1519762 w 1735667"/>
              <a:gd name="connsiteY9" fmla="*/ 2489200 h 2497667"/>
              <a:gd name="connsiteX10" fmla="*/ 1460495 w 1735667"/>
              <a:gd name="connsiteY10" fmla="*/ 2429933 h 2497667"/>
              <a:gd name="connsiteX11" fmla="*/ 1401228 w 1735667"/>
              <a:gd name="connsiteY11" fmla="*/ 2489200 h 2497667"/>
              <a:gd name="connsiteX12" fmla="*/ 1402938 w 1735667"/>
              <a:gd name="connsiteY12" fmla="*/ 2497667 h 2497667"/>
              <a:gd name="connsiteX13" fmla="*/ 1348721 w 1735667"/>
              <a:gd name="connsiteY13" fmla="*/ 2497667 h 2497667"/>
              <a:gd name="connsiteX14" fmla="*/ 1350430 w 1735667"/>
              <a:gd name="connsiteY14" fmla="*/ 2489200 h 2497667"/>
              <a:gd name="connsiteX15" fmla="*/ 1291163 w 1735667"/>
              <a:gd name="connsiteY15" fmla="*/ 2429933 h 2497667"/>
              <a:gd name="connsiteX16" fmla="*/ 1231896 w 1735667"/>
              <a:gd name="connsiteY16" fmla="*/ 2489200 h 2497667"/>
              <a:gd name="connsiteX17" fmla="*/ 1233606 w 1735667"/>
              <a:gd name="connsiteY17" fmla="*/ 2497667 h 2497667"/>
              <a:gd name="connsiteX18" fmla="*/ 1179389 w 1735667"/>
              <a:gd name="connsiteY18" fmla="*/ 2497667 h 2497667"/>
              <a:gd name="connsiteX19" fmla="*/ 1181098 w 1735667"/>
              <a:gd name="connsiteY19" fmla="*/ 2489200 h 2497667"/>
              <a:gd name="connsiteX20" fmla="*/ 1121831 w 1735667"/>
              <a:gd name="connsiteY20" fmla="*/ 2429933 h 2497667"/>
              <a:gd name="connsiteX21" fmla="*/ 1062564 w 1735667"/>
              <a:gd name="connsiteY21" fmla="*/ 2489200 h 2497667"/>
              <a:gd name="connsiteX22" fmla="*/ 1064274 w 1735667"/>
              <a:gd name="connsiteY22" fmla="*/ 2497667 h 2497667"/>
              <a:gd name="connsiteX23" fmla="*/ 1010057 w 1735667"/>
              <a:gd name="connsiteY23" fmla="*/ 2497667 h 2497667"/>
              <a:gd name="connsiteX24" fmla="*/ 1011766 w 1735667"/>
              <a:gd name="connsiteY24" fmla="*/ 2489200 h 2497667"/>
              <a:gd name="connsiteX25" fmla="*/ 952499 w 1735667"/>
              <a:gd name="connsiteY25" fmla="*/ 2429933 h 2497667"/>
              <a:gd name="connsiteX26" fmla="*/ 893232 w 1735667"/>
              <a:gd name="connsiteY26" fmla="*/ 2489200 h 2497667"/>
              <a:gd name="connsiteX27" fmla="*/ 894942 w 1735667"/>
              <a:gd name="connsiteY27" fmla="*/ 2497667 h 2497667"/>
              <a:gd name="connsiteX28" fmla="*/ 840725 w 1735667"/>
              <a:gd name="connsiteY28" fmla="*/ 2497667 h 2497667"/>
              <a:gd name="connsiteX29" fmla="*/ 842434 w 1735667"/>
              <a:gd name="connsiteY29" fmla="*/ 2489200 h 2497667"/>
              <a:gd name="connsiteX30" fmla="*/ 783167 w 1735667"/>
              <a:gd name="connsiteY30" fmla="*/ 2429933 h 2497667"/>
              <a:gd name="connsiteX31" fmla="*/ 723900 w 1735667"/>
              <a:gd name="connsiteY31" fmla="*/ 2489200 h 2497667"/>
              <a:gd name="connsiteX32" fmla="*/ 725610 w 1735667"/>
              <a:gd name="connsiteY32" fmla="*/ 2497667 h 2497667"/>
              <a:gd name="connsiteX33" fmla="*/ 671393 w 1735667"/>
              <a:gd name="connsiteY33" fmla="*/ 2497667 h 2497667"/>
              <a:gd name="connsiteX34" fmla="*/ 673102 w 1735667"/>
              <a:gd name="connsiteY34" fmla="*/ 2489200 h 2497667"/>
              <a:gd name="connsiteX35" fmla="*/ 613835 w 1735667"/>
              <a:gd name="connsiteY35" fmla="*/ 2429933 h 2497667"/>
              <a:gd name="connsiteX36" fmla="*/ 554568 w 1735667"/>
              <a:gd name="connsiteY36" fmla="*/ 2489200 h 2497667"/>
              <a:gd name="connsiteX37" fmla="*/ 556278 w 1735667"/>
              <a:gd name="connsiteY37" fmla="*/ 2497667 h 2497667"/>
              <a:gd name="connsiteX38" fmla="*/ 502061 w 1735667"/>
              <a:gd name="connsiteY38" fmla="*/ 2497667 h 2497667"/>
              <a:gd name="connsiteX39" fmla="*/ 503770 w 1735667"/>
              <a:gd name="connsiteY39" fmla="*/ 2489200 h 2497667"/>
              <a:gd name="connsiteX40" fmla="*/ 444503 w 1735667"/>
              <a:gd name="connsiteY40" fmla="*/ 2429933 h 2497667"/>
              <a:gd name="connsiteX41" fmla="*/ 385236 w 1735667"/>
              <a:gd name="connsiteY41" fmla="*/ 2489200 h 2497667"/>
              <a:gd name="connsiteX42" fmla="*/ 386946 w 1735667"/>
              <a:gd name="connsiteY42" fmla="*/ 2497667 h 2497667"/>
              <a:gd name="connsiteX43" fmla="*/ 332729 w 1735667"/>
              <a:gd name="connsiteY43" fmla="*/ 2497667 h 2497667"/>
              <a:gd name="connsiteX44" fmla="*/ 334438 w 1735667"/>
              <a:gd name="connsiteY44" fmla="*/ 2489200 h 2497667"/>
              <a:gd name="connsiteX45" fmla="*/ 275171 w 1735667"/>
              <a:gd name="connsiteY45" fmla="*/ 2429933 h 2497667"/>
              <a:gd name="connsiteX46" fmla="*/ 215904 w 1735667"/>
              <a:gd name="connsiteY46" fmla="*/ 2489200 h 2497667"/>
              <a:gd name="connsiteX47" fmla="*/ 217614 w 1735667"/>
              <a:gd name="connsiteY47" fmla="*/ 2497667 h 2497667"/>
              <a:gd name="connsiteX48" fmla="*/ 163397 w 1735667"/>
              <a:gd name="connsiteY48" fmla="*/ 2497667 h 2497667"/>
              <a:gd name="connsiteX49" fmla="*/ 165106 w 1735667"/>
              <a:gd name="connsiteY49" fmla="*/ 2489200 h 2497667"/>
              <a:gd name="connsiteX50" fmla="*/ 105839 w 1735667"/>
              <a:gd name="connsiteY50" fmla="*/ 2429933 h 2497667"/>
              <a:gd name="connsiteX51" fmla="*/ 46572 w 1735667"/>
              <a:gd name="connsiteY51" fmla="*/ 2489200 h 2497667"/>
              <a:gd name="connsiteX52" fmla="*/ 48282 w 1735667"/>
              <a:gd name="connsiteY52" fmla="*/ 2497667 h 2497667"/>
              <a:gd name="connsiteX53" fmla="*/ 0 w 1735667"/>
              <a:gd name="connsiteY53" fmla="*/ 2497667 h 249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735667" h="2497667">
                <a:moveTo>
                  <a:pt x="0" y="0"/>
                </a:moveTo>
                <a:lnTo>
                  <a:pt x="1735667" y="0"/>
                </a:lnTo>
                <a:lnTo>
                  <a:pt x="1735667" y="2497667"/>
                </a:lnTo>
                <a:lnTo>
                  <a:pt x="1687385" y="2497667"/>
                </a:lnTo>
                <a:lnTo>
                  <a:pt x="1689094" y="2489200"/>
                </a:lnTo>
                <a:cubicBezTo>
                  <a:pt x="1689094" y="2456468"/>
                  <a:pt x="1662559" y="2429933"/>
                  <a:pt x="1629827" y="2429933"/>
                </a:cubicBezTo>
                <a:cubicBezTo>
                  <a:pt x="1597095" y="2429933"/>
                  <a:pt x="1570560" y="2456468"/>
                  <a:pt x="1570560" y="2489200"/>
                </a:cubicBezTo>
                <a:lnTo>
                  <a:pt x="1572270" y="2497667"/>
                </a:lnTo>
                <a:lnTo>
                  <a:pt x="1518053" y="2497667"/>
                </a:lnTo>
                <a:lnTo>
                  <a:pt x="1519762" y="2489200"/>
                </a:lnTo>
                <a:cubicBezTo>
                  <a:pt x="1519762" y="2456468"/>
                  <a:pt x="1493227" y="2429933"/>
                  <a:pt x="1460495" y="2429933"/>
                </a:cubicBezTo>
                <a:cubicBezTo>
                  <a:pt x="1427763" y="2429933"/>
                  <a:pt x="1401228" y="2456468"/>
                  <a:pt x="1401228" y="2489200"/>
                </a:cubicBezTo>
                <a:lnTo>
                  <a:pt x="1402938" y="2497667"/>
                </a:lnTo>
                <a:lnTo>
                  <a:pt x="1348721" y="2497667"/>
                </a:lnTo>
                <a:lnTo>
                  <a:pt x="1350430" y="2489200"/>
                </a:lnTo>
                <a:cubicBezTo>
                  <a:pt x="1350430" y="2456468"/>
                  <a:pt x="1323895" y="2429933"/>
                  <a:pt x="1291163" y="2429933"/>
                </a:cubicBezTo>
                <a:cubicBezTo>
                  <a:pt x="1258431" y="2429933"/>
                  <a:pt x="1231896" y="2456468"/>
                  <a:pt x="1231896" y="2489200"/>
                </a:cubicBezTo>
                <a:lnTo>
                  <a:pt x="1233606" y="2497667"/>
                </a:lnTo>
                <a:lnTo>
                  <a:pt x="1179389" y="2497667"/>
                </a:lnTo>
                <a:lnTo>
                  <a:pt x="1181098" y="2489200"/>
                </a:lnTo>
                <a:cubicBezTo>
                  <a:pt x="1181098" y="2456468"/>
                  <a:pt x="1154563" y="2429933"/>
                  <a:pt x="1121831" y="2429933"/>
                </a:cubicBezTo>
                <a:cubicBezTo>
                  <a:pt x="1089099" y="2429933"/>
                  <a:pt x="1062564" y="2456468"/>
                  <a:pt x="1062564" y="2489200"/>
                </a:cubicBezTo>
                <a:lnTo>
                  <a:pt x="1064274" y="2497667"/>
                </a:lnTo>
                <a:lnTo>
                  <a:pt x="1010057" y="2497667"/>
                </a:lnTo>
                <a:lnTo>
                  <a:pt x="1011766" y="2489200"/>
                </a:lnTo>
                <a:cubicBezTo>
                  <a:pt x="1011766" y="2456468"/>
                  <a:pt x="985231" y="2429933"/>
                  <a:pt x="952499" y="2429933"/>
                </a:cubicBezTo>
                <a:cubicBezTo>
                  <a:pt x="919767" y="2429933"/>
                  <a:pt x="893232" y="2456468"/>
                  <a:pt x="893232" y="2489200"/>
                </a:cubicBezTo>
                <a:lnTo>
                  <a:pt x="894942" y="2497667"/>
                </a:lnTo>
                <a:lnTo>
                  <a:pt x="840725" y="2497667"/>
                </a:lnTo>
                <a:lnTo>
                  <a:pt x="842434" y="2489200"/>
                </a:lnTo>
                <a:cubicBezTo>
                  <a:pt x="842434" y="2456468"/>
                  <a:pt x="815899" y="2429933"/>
                  <a:pt x="783167" y="2429933"/>
                </a:cubicBezTo>
                <a:cubicBezTo>
                  <a:pt x="750435" y="2429933"/>
                  <a:pt x="723900" y="2456468"/>
                  <a:pt x="723900" y="2489200"/>
                </a:cubicBezTo>
                <a:lnTo>
                  <a:pt x="725610" y="2497667"/>
                </a:lnTo>
                <a:lnTo>
                  <a:pt x="671393" y="2497667"/>
                </a:lnTo>
                <a:lnTo>
                  <a:pt x="673102" y="2489200"/>
                </a:lnTo>
                <a:cubicBezTo>
                  <a:pt x="673102" y="2456468"/>
                  <a:pt x="646567" y="2429933"/>
                  <a:pt x="613835" y="2429933"/>
                </a:cubicBezTo>
                <a:cubicBezTo>
                  <a:pt x="581103" y="2429933"/>
                  <a:pt x="554568" y="2456468"/>
                  <a:pt x="554568" y="2489200"/>
                </a:cubicBezTo>
                <a:lnTo>
                  <a:pt x="556278" y="2497667"/>
                </a:lnTo>
                <a:lnTo>
                  <a:pt x="502061" y="2497667"/>
                </a:lnTo>
                <a:lnTo>
                  <a:pt x="503770" y="2489200"/>
                </a:lnTo>
                <a:cubicBezTo>
                  <a:pt x="503770" y="2456468"/>
                  <a:pt x="477235" y="2429933"/>
                  <a:pt x="444503" y="2429933"/>
                </a:cubicBezTo>
                <a:cubicBezTo>
                  <a:pt x="411771" y="2429933"/>
                  <a:pt x="385236" y="2456468"/>
                  <a:pt x="385236" y="2489200"/>
                </a:cubicBezTo>
                <a:lnTo>
                  <a:pt x="386946" y="2497667"/>
                </a:lnTo>
                <a:lnTo>
                  <a:pt x="332729" y="2497667"/>
                </a:lnTo>
                <a:lnTo>
                  <a:pt x="334438" y="2489200"/>
                </a:lnTo>
                <a:cubicBezTo>
                  <a:pt x="334438" y="2456468"/>
                  <a:pt x="307903" y="2429933"/>
                  <a:pt x="275171" y="2429933"/>
                </a:cubicBezTo>
                <a:cubicBezTo>
                  <a:pt x="242439" y="2429933"/>
                  <a:pt x="215904" y="2456468"/>
                  <a:pt x="215904" y="2489200"/>
                </a:cubicBezTo>
                <a:lnTo>
                  <a:pt x="217614" y="2497667"/>
                </a:lnTo>
                <a:lnTo>
                  <a:pt x="163397" y="2497667"/>
                </a:lnTo>
                <a:lnTo>
                  <a:pt x="165106" y="2489200"/>
                </a:lnTo>
                <a:cubicBezTo>
                  <a:pt x="165106" y="2456468"/>
                  <a:pt x="138571" y="2429933"/>
                  <a:pt x="105839" y="2429933"/>
                </a:cubicBezTo>
                <a:cubicBezTo>
                  <a:pt x="73107" y="2429933"/>
                  <a:pt x="46572" y="2456468"/>
                  <a:pt x="46572" y="2489200"/>
                </a:cubicBezTo>
                <a:lnTo>
                  <a:pt x="48282" y="2497667"/>
                </a:lnTo>
                <a:lnTo>
                  <a:pt x="0" y="2497667"/>
                </a:lnTo>
                <a:close/>
              </a:path>
            </a:pathLst>
          </a:cu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72000" bIns="144000" rtlCol="0" anchor="ctr">
            <a:normAutofit/>
          </a:bodyPr>
          <a:lstStyle/>
          <a:p>
            <a:pPr algn="ctr">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a:t>
            </a:r>
            <a:endParaRPr lang="en-US" altLang="zh-CN" sz="2000" dirty="0">
              <a:solidFill>
                <a:schemeClr val="accent1"/>
              </a:solidFill>
              <a:latin typeface="幼圆" panose="02010509060101010101" pitchFamily="49" charset="-122"/>
              <a:ea typeface="幼圆" panose="02010509060101010101" pitchFamily="49" charset="-122"/>
            </a:endParaRPr>
          </a:p>
          <a:p>
            <a:pPr algn="ctr">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a:t>
            </a:r>
            <a:endParaRPr lang="en-US" altLang="zh-CN" sz="2000" dirty="0">
              <a:solidFill>
                <a:schemeClr val="accent1"/>
              </a:solidFill>
              <a:latin typeface="幼圆" panose="02010509060101010101" pitchFamily="49" charset="-122"/>
              <a:ea typeface="幼圆" panose="02010509060101010101" pitchFamily="49" charset="-122"/>
            </a:endParaRPr>
          </a:p>
          <a:p>
            <a:pPr algn="ctr">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a:t>
            </a:r>
            <a:endParaRPr lang="zh-CN" altLang="en-US" sz="2000" dirty="0">
              <a:solidFill>
                <a:schemeClr val="accent1"/>
              </a:solidFill>
              <a:latin typeface="幼圆" panose="02010509060101010101" pitchFamily="49" charset="-122"/>
              <a:ea typeface="幼圆" panose="02010509060101010101" pitchFamily="49" charset="-122"/>
            </a:endParaRPr>
          </a:p>
          <a:p>
            <a:pPr algn="ctr">
              <a:lnSpc>
                <a:spcPct val="150000"/>
              </a:lnSpc>
            </a:pPr>
            <a:endParaRPr lang="zh-CN" altLang="en-US" sz="2000" dirty="0">
              <a:solidFill>
                <a:schemeClr val="accent1"/>
              </a:solidFill>
              <a:latin typeface="幼圆" panose="02010509060101010101" pitchFamily="49" charset="-122"/>
              <a:ea typeface="幼圆" panose="02010509060101010101" pitchFamily="49" charset="-122"/>
            </a:endParaRPr>
          </a:p>
        </p:txBody>
      </p:sp>
      <p:sp>
        <p:nvSpPr>
          <p:cNvPr id="21" name="KSO_Shape"/>
          <p:cNvSpPr/>
          <p:nvPr/>
        </p:nvSpPr>
        <p:spPr>
          <a:xfrm rot="20932375">
            <a:off x="2697265" y="2105679"/>
            <a:ext cx="640379" cy="609427"/>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2" name="任意多边形 21"/>
          <p:cNvSpPr/>
          <p:nvPr/>
        </p:nvSpPr>
        <p:spPr>
          <a:xfrm rot="1780554">
            <a:off x="4328512" y="2800198"/>
            <a:ext cx="2093157" cy="3012104"/>
          </a:xfrm>
          <a:custGeom>
            <a:avLst/>
            <a:gdLst>
              <a:gd name="connsiteX0" fmla="*/ 0 w 1735667"/>
              <a:gd name="connsiteY0" fmla="*/ 0 h 2497667"/>
              <a:gd name="connsiteX1" fmla="*/ 1735667 w 1735667"/>
              <a:gd name="connsiteY1" fmla="*/ 0 h 2497667"/>
              <a:gd name="connsiteX2" fmla="*/ 1735667 w 1735667"/>
              <a:gd name="connsiteY2" fmla="*/ 2497667 h 2497667"/>
              <a:gd name="connsiteX3" fmla="*/ 1687385 w 1735667"/>
              <a:gd name="connsiteY3" fmla="*/ 2497667 h 2497667"/>
              <a:gd name="connsiteX4" fmla="*/ 1689094 w 1735667"/>
              <a:gd name="connsiteY4" fmla="*/ 2489200 h 2497667"/>
              <a:gd name="connsiteX5" fmla="*/ 1629827 w 1735667"/>
              <a:gd name="connsiteY5" fmla="*/ 2429933 h 2497667"/>
              <a:gd name="connsiteX6" fmla="*/ 1570560 w 1735667"/>
              <a:gd name="connsiteY6" fmla="*/ 2489200 h 2497667"/>
              <a:gd name="connsiteX7" fmla="*/ 1572270 w 1735667"/>
              <a:gd name="connsiteY7" fmla="*/ 2497667 h 2497667"/>
              <a:gd name="connsiteX8" fmla="*/ 1518053 w 1735667"/>
              <a:gd name="connsiteY8" fmla="*/ 2497667 h 2497667"/>
              <a:gd name="connsiteX9" fmla="*/ 1519762 w 1735667"/>
              <a:gd name="connsiteY9" fmla="*/ 2489200 h 2497667"/>
              <a:gd name="connsiteX10" fmla="*/ 1460495 w 1735667"/>
              <a:gd name="connsiteY10" fmla="*/ 2429933 h 2497667"/>
              <a:gd name="connsiteX11" fmla="*/ 1401228 w 1735667"/>
              <a:gd name="connsiteY11" fmla="*/ 2489200 h 2497667"/>
              <a:gd name="connsiteX12" fmla="*/ 1402938 w 1735667"/>
              <a:gd name="connsiteY12" fmla="*/ 2497667 h 2497667"/>
              <a:gd name="connsiteX13" fmla="*/ 1348721 w 1735667"/>
              <a:gd name="connsiteY13" fmla="*/ 2497667 h 2497667"/>
              <a:gd name="connsiteX14" fmla="*/ 1350430 w 1735667"/>
              <a:gd name="connsiteY14" fmla="*/ 2489200 h 2497667"/>
              <a:gd name="connsiteX15" fmla="*/ 1291163 w 1735667"/>
              <a:gd name="connsiteY15" fmla="*/ 2429933 h 2497667"/>
              <a:gd name="connsiteX16" fmla="*/ 1231896 w 1735667"/>
              <a:gd name="connsiteY16" fmla="*/ 2489200 h 2497667"/>
              <a:gd name="connsiteX17" fmla="*/ 1233606 w 1735667"/>
              <a:gd name="connsiteY17" fmla="*/ 2497667 h 2497667"/>
              <a:gd name="connsiteX18" fmla="*/ 1179389 w 1735667"/>
              <a:gd name="connsiteY18" fmla="*/ 2497667 h 2497667"/>
              <a:gd name="connsiteX19" fmla="*/ 1181098 w 1735667"/>
              <a:gd name="connsiteY19" fmla="*/ 2489200 h 2497667"/>
              <a:gd name="connsiteX20" fmla="*/ 1121831 w 1735667"/>
              <a:gd name="connsiteY20" fmla="*/ 2429933 h 2497667"/>
              <a:gd name="connsiteX21" fmla="*/ 1062564 w 1735667"/>
              <a:gd name="connsiteY21" fmla="*/ 2489200 h 2497667"/>
              <a:gd name="connsiteX22" fmla="*/ 1064274 w 1735667"/>
              <a:gd name="connsiteY22" fmla="*/ 2497667 h 2497667"/>
              <a:gd name="connsiteX23" fmla="*/ 1010057 w 1735667"/>
              <a:gd name="connsiteY23" fmla="*/ 2497667 h 2497667"/>
              <a:gd name="connsiteX24" fmla="*/ 1011766 w 1735667"/>
              <a:gd name="connsiteY24" fmla="*/ 2489200 h 2497667"/>
              <a:gd name="connsiteX25" fmla="*/ 952499 w 1735667"/>
              <a:gd name="connsiteY25" fmla="*/ 2429933 h 2497667"/>
              <a:gd name="connsiteX26" fmla="*/ 893232 w 1735667"/>
              <a:gd name="connsiteY26" fmla="*/ 2489200 h 2497667"/>
              <a:gd name="connsiteX27" fmla="*/ 894942 w 1735667"/>
              <a:gd name="connsiteY27" fmla="*/ 2497667 h 2497667"/>
              <a:gd name="connsiteX28" fmla="*/ 840725 w 1735667"/>
              <a:gd name="connsiteY28" fmla="*/ 2497667 h 2497667"/>
              <a:gd name="connsiteX29" fmla="*/ 842434 w 1735667"/>
              <a:gd name="connsiteY29" fmla="*/ 2489200 h 2497667"/>
              <a:gd name="connsiteX30" fmla="*/ 783167 w 1735667"/>
              <a:gd name="connsiteY30" fmla="*/ 2429933 h 2497667"/>
              <a:gd name="connsiteX31" fmla="*/ 723900 w 1735667"/>
              <a:gd name="connsiteY31" fmla="*/ 2489200 h 2497667"/>
              <a:gd name="connsiteX32" fmla="*/ 725610 w 1735667"/>
              <a:gd name="connsiteY32" fmla="*/ 2497667 h 2497667"/>
              <a:gd name="connsiteX33" fmla="*/ 671393 w 1735667"/>
              <a:gd name="connsiteY33" fmla="*/ 2497667 h 2497667"/>
              <a:gd name="connsiteX34" fmla="*/ 673102 w 1735667"/>
              <a:gd name="connsiteY34" fmla="*/ 2489200 h 2497667"/>
              <a:gd name="connsiteX35" fmla="*/ 613835 w 1735667"/>
              <a:gd name="connsiteY35" fmla="*/ 2429933 h 2497667"/>
              <a:gd name="connsiteX36" fmla="*/ 554568 w 1735667"/>
              <a:gd name="connsiteY36" fmla="*/ 2489200 h 2497667"/>
              <a:gd name="connsiteX37" fmla="*/ 556278 w 1735667"/>
              <a:gd name="connsiteY37" fmla="*/ 2497667 h 2497667"/>
              <a:gd name="connsiteX38" fmla="*/ 502061 w 1735667"/>
              <a:gd name="connsiteY38" fmla="*/ 2497667 h 2497667"/>
              <a:gd name="connsiteX39" fmla="*/ 503770 w 1735667"/>
              <a:gd name="connsiteY39" fmla="*/ 2489200 h 2497667"/>
              <a:gd name="connsiteX40" fmla="*/ 444503 w 1735667"/>
              <a:gd name="connsiteY40" fmla="*/ 2429933 h 2497667"/>
              <a:gd name="connsiteX41" fmla="*/ 385236 w 1735667"/>
              <a:gd name="connsiteY41" fmla="*/ 2489200 h 2497667"/>
              <a:gd name="connsiteX42" fmla="*/ 386946 w 1735667"/>
              <a:gd name="connsiteY42" fmla="*/ 2497667 h 2497667"/>
              <a:gd name="connsiteX43" fmla="*/ 332729 w 1735667"/>
              <a:gd name="connsiteY43" fmla="*/ 2497667 h 2497667"/>
              <a:gd name="connsiteX44" fmla="*/ 334438 w 1735667"/>
              <a:gd name="connsiteY44" fmla="*/ 2489200 h 2497667"/>
              <a:gd name="connsiteX45" fmla="*/ 275171 w 1735667"/>
              <a:gd name="connsiteY45" fmla="*/ 2429933 h 2497667"/>
              <a:gd name="connsiteX46" fmla="*/ 215904 w 1735667"/>
              <a:gd name="connsiteY46" fmla="*/ 2489200 h 2497667"/>
              <a:gd name="connsiteX47" fmla="*/ 217614 w 1735667"/>
              <a:gd name="connsiteY47" fmla="*/ 2497667 h 2497667"/>
              <a:gd name="connsiteX48" fmla="*/ 163397 w 1735667"/>
              <a:gd name="connsiteY48" fmla="*/ 2497667 h 2497667"/>
              <a:gd name="connsiteX49" fmla="*/ 165106 w 1735667"/>
              <a:gd name="connsiteY49" fmla="*/ 2489200 h 2497667"/>
              <a:gd name="connsiteX50" fmla="*/ 105839 w 1735667"/>
              <a:gd name="connsiteY50" fmla="*/ 2429933 h 2497667"/>
              <a:gd name="connsiteX51" fmla="*/ 46572 w 1735667"/>
              <a:gd name="connsiteY51" fmla="*/ 2489200 h 2497667"/>
              <a:gd name="connsiteX52" fmla="*/ 48282 w 1735667"/>
              <a:gd name="connsiteY52" fmla="*/ 2497667 h 2497667"/>
              <a:gd name="connsiteX53" fmla="*/ 0 w 1735667"/>
              <a:gd name="connsiteY53" fmla="*/ 2497667 h 249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735667" h="2497667">
                <a:moveTo>
                  <a:pt x="0" y="0"/>
                </a:moveTo>
                <a:lnTo>
                  <a:pt x="1735667" y="0"/>
                </a:lnTo>
                <a:lnTo>
                  <a:pt x="1735667" y="2497667"/>
                </a:lnTo>
                <a:lnTo>
                  <a:pt x="1687385" y="2497667"/>
                </a:lnTo>
                <a:lnTo>
                  <a:pt x="1689094" y="2489200"/>
                </a:lnTo>
                <a:cubicBezTo>
                  <a:pt x="1689094" y="2456468"/>
                  <a:pt x="1662559" y="2429933"/>
                  <a:pt x="1629827" y="2429933"/>
                </a:cubicBezTo>
                <a:cubicBezTo>
                  <a:pt x="1597095" y="2429933"/>
                  <a:pt x="1570560" y="2456468"/>
                  <a:pt x="1570560" y="2489200"/>
                </a:cubicBezTo>
                <a:lnTo>
                  <a:pt x="1572270" y="2497667"/>
                </a:lnTo>
                <a:lnTo>
                  <a:pt x="1518053" y="2497667"/>
                </a:lnTo>
                <a:lnTo>
                  <a:pt x="1519762" y="2489200"/>
                </a:lnTo>
                <a:cubicBezTo>
                  <a:pt x="1519762" y="2456468"/>
                  <a:pt x="1493227" y="2429933"/>
                  <a:pt x="1460495" y="2429933"/>
                </a:cubicBezTo>
                <a:cubicBezTo>
                  <a:pt x="1427763" y="2429933"/>
                  <a:pt x="1401228" y="2456468"/>
                  <a:pt x="1401228" y="2489200"/>
                </a:cubicBezTo>
                <a:lnTo>
                  <a:pt x="1402938" y="2497667"/>
                </a:lnTo>
                <a:lnTo>
                  <a:pt x="1348721" y="2497667"/>
                </a:lnTo>
                <a:lnTo>
                  <a:pt x="1350430" y="2489200"/>
                </a:lnTo>
                <a:cubicBezTo>
                  <a:pt x="1350430" y="2456468"/>
                  <a:pt x="1323895" y="2429933"/>
                  <a:pt x="1291163" y="2429933"/>
                </a:cubicBezTo>
                <a:cubicBezTo>
                  <a:pt x="1258431" y="2429933"/>
                  <a:pt x="1231896" y="2456468"/>
                  <a:pt x="1231896" y="2489200"/>
                </a:cubicBezTo>
                <a:lnTo>
                  <a:pt x="1233606" y="2497667"/>
                </a:lnTo>
                <a:lnTo>
                  <a:pt x="1179389" y="2497667"/>
                </a:lnTo>
                <a:lnTo>
                  <a:pt x="1181098" y="2489200"/>
                </a:lnTo>
                <a:cubicBezTo>
                  <a:pt x="1181098" y="2456468"/>
                  <a:pt x="1154563" y="2429933"/>
                  <a:pt x="1121831" y="2429933"/>
                </a:cubicBezTo>
                <a:cubicBezTo>
                  <a:pt x="1089099" y="2429933"/>
                  <a:pt x="1062564" y="2456468"/>
                  <a:pt x="1062564" y="2489200"/>
                </a:cubicBezTo>
                <a:lnTo>
                  <a:pt x="1064274" y="2497667"/>
                </a:lnTo>
                <a:lnTo>
                  <a:pt x="1010057" y="2497667"/>
                </a:lnTo>
                <a:lnTo>
                  <a:pt x="1011766" y="2489200"/>
                </a:lnTo>
                <a:cubicBezTo>
                  <a:pt x="1011766" y="2456468"/>
                  <a:pt x="985231" y="2429933"/>
                  <a:pt x="952499" y="2429933"/>
                </a:cubicBezTo>
                <a:cubicBezTo>
                  <a:pt x="919767" y="2429933"/>
                  <a:pt x="893232" y="2456468"/>
                  <a:pt x="893232" y="2489200"/>
                </a:cubicBezTo>
                <a:lnTo>
                  <a:pt x="894942" y="2497667"/>
                </a:lnTo>
                <a:lnTo>
                  <a:pt x="840725" y="2497667"/>
                </a:lnTo>
                <a:lnTo>
                  <a:pt x="842434" y="2489200"/>
                </a:lnTo>
                <a:cubicBezTo>
                  <a:pt x="842434" y="2456468"/>
                  <a:pt x="815899" y="2429933"/>
                  <a:pt x="783167" y="2429933"/>
                </a:cubicBezTo>
                <a:cubicBezTo>
                  <a:pt x="750435" y="2429933"/>
                  <a:pt x="723900" y="2456468"/>
                  <a:pt x="723900" y="2489200"/>
                </a:cubicBezTo>
                <a:lnTo>
                  <a:pt x="725610" y="2497667"/>
                </a:lnTo>
                <a:lnTo>
                  <a:pt x="671393" y="2497667"/>
                </a:lnTo>
                <a:lnTo>
                  <a:pt x="673102" y="2489200"/>
                </a:lnTo>
                <a:cubicBezTo>
                  <a:pt x="673102" y="2456468"/>
                  <a:pt x="646567" y="2429933"/>
                  <a:pt x="613835" y="2429933"/>
                </a:cubicBezTo>
                <a:cubicBezTo>
                  <a:pt x="581103" y="2429933"/>
                  <a:pt x="554568" y="2456468"/>
                  <a:pt x="554568" y="2489200"/>
                </a:cubicBezTo>
                <a:lnTo>
                  <a:pt x="556278" y="2497667"/>
                </a:lnTo>
                <a:lnTo>
                  <a:pt x="502061" y="2497667"/>
                </a:lnTo>
                <a:lnTo>
                  <a:pt x="503770" y="2489200"/>
                </a:lnTo>
                <a:cubicBezTo>
                  <a:pt x="503770" y="2456468"/>
                  <a:pt x="477235" y="2429933"/>
                  <a:pt x="444503" y="2429933"/>
                </a:cubicBezTo>
                <a:cubicBezTo>
                  <a:pt x="411771" y="2429933"/>
                  <a:pt x="385236" y="2456468"/>
                  <a:pt x="385236" y="2489200"/>
                </a:cubicBezTo>
                <a:lnTo>
                  <a:pt x="386946" y="2497667"/>
                </a:lnTo>
                <a:lnTo>
                  <a:pt x="332729" y="2497667"/>
                </a:lnTo>
                <a:lnTo>
                  <a:pt x="334438" y="2489200"/>
                </a:lnTo>
                <a:cubicBezTo>
                  <a:pt x="334438" y="2456468"/>
                  <a:pt x="307903" y="2429933"/>
                  <a:pt x="275171" y="2429933"/>
                </a:cubicBezTo>
                <a:cubicBezTo>
                  <a:pt x="242439" y="2429933"/>
                  <a:pt x="215904" y="2456468"/>
                  <a:pt x="215904" y="2489200"/>
                </a:cubicBezTo>
                <a:lnTo>
                  <a:pt x="217614" y="2497667"/>
                </a:lnTo>
                <a:lnTo>
                  <a:pt x="163397" y="2497667"/>
                </a:lnTo>
                <a:lnTo>
                  <a:pt x="165106" y="2489200"/>
                </a:lnTo>
                <a:cubicBezTo>
                  <a:pt x="165106" y="2456468"/>
                  <a:pt x="138571" y="2429933"/>
                  <a:pt x="105839" y="2429933"/>
                </a:cubicBezTo>
                <a:cubicBezTo>
                  <a:pt x="73107" y="2429933"/>
                  <a:pt x="46572" y="2456468"/>
                  <a:pt x="46572" y="2489200"/>
                </a:cubicBezTo>
                <a:lnTo>
                  <a:pt x="48282" y="2497667"/>
                </a:lnTo>
                <a:lnTo>
                  <a:pt x="0" y="2497667"/>
                </a:lnTo>
                <a:close/>
              </a:path>
            </a:pathLst>
          </a:cu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72000" bIns="144000" rtlCol="0" anchor="ctr">
            <a:normAutofit/>
          </a:bodyPr>
          <a:lstStyle/>
          <a:p>
            <a:pPr algn="ctr">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a:t>
            </a:r>
            <a:endParaRPr lang="en-US" altLang="zh-CN" sz="2000" dirty="0">
              <a:solidFill>
                <a:schemeClr val="accent1"/>
              </a:solidFill>
              <a:latin typeface="幼圆" panose="02010509060101010101" pitchFamily="49" charset="-122"/>
              <a:ea typeface="幼圆" panose="02010509060101010101" pitchFamily="49" charset="-122"/>
            </a:endParaRPr>
          </a:p>
          <a:p>
            <a:pPr algn="ctr">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a:t>
            </a:r>
            <a:endParaRPr lang="en-US" altLang="zh-CN" sz="2000" dirty="0">
              <a:solidFill>
                <a:schemeClr val="accent1"/>
              </a:solidFill>
              <a:latin typeface="幼圆" panose="02010509060101010101" pitchFamily="49" charset="-122"/>
              <a:ea typeface="幼圆" panose="02010509060101010101" pitchFamily="49" charset="-122"/>
            </a:endParaRPr>
          </a:p>
          <a:p>
            <a:pPr algn="ctr">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a:t>
            </a:r>
            <a:endParaRPr lang="zh-CN" altLang="en-US" sz="2000" dirty="0">
              <a:solidFill>
                <a:schemeClr val="accent1"/>
              </a:solidFill>
              <a:latin typeface="幼圆" panose="02010509060101010101" pitchFamily="49" charset="-122"/>
              <a:ea typeface="幼圆" panose="02010509060101010101" pitchFamily="49" charset="-122"/>
            </a:endParaRPr>
          </a:p>
          <a:p>
            <a:pPr algn="ctr">
              <a:lnSpc>
                <a:spcPct val="150000"/>
              </a:lnSpc>
            </a:pPr>
            <a:endParaRPr lang="zh-CN" altLang="en-US" sz="2000" dirty="0">
              <a:solidFill>
                <a:schemeClr val="accent1"/>
              </a:solidFill>
              <a:latin typeface="幼圆" panose="02010509060101010101" pitchFamily="49" charset="-122"/>
              <a:ea typeface="幼圆" panose="02010509060101010101" pitchFamily="49" charset="-122"/>
            </a:endParaRPr>
          </a:p>
        </p:txBody>
      </p:sp>
      <p:sp>
        <p:nvSpPr>
          <p:cNvPr id="23" name="KSO_Shape"/>
          <p:cNvSpPr/>
          <p:nvPr/>
        </p:nvSpPr>
        <p:spPr>
          <a:xfrm rot="20932375">
            <a:off x="5284331" y="2105679"/>
            <a:ext cx="640379" cy="609427"/>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请输入第四章的大标题</a:t>
            </a:r>
            <a:endParaRPr lang="zh-CN" altLang="en-US" dirty="0"/>
          </a:p>
        </p:txBody>
      </p:sp>
      <p:sp>
        <p:nvSpPr>
          <p:cNvPr id="9219" name="文本占位符 2"/>
          <p:cNvSpPr>
            <a:spLocks noGrp="1"/>
          </p:cNvSpPr>
          <p:nvPr>
            <p:ph type="body" idx="1"/>
          </p:nvPr>
        </p:nvSpPr>
        <p:spPr/>
        <p:txBody>
          <a:bodyPr/>
          <a:lstStyle/>
          <a:p>
            <a:r>
              <a:rPr lang="zh-CN" altLang="en-US" dirty="0"/>
              <a:t>请输入第四章的小标题</a:t>
            </a:r>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8" name="矩形 7"/>
          <p:cNvSpPr/>
          <p:nvPr/>
        </p:nvSpPr>
        <p:spPr>
          <a:xfrm>
            <a:off x="551279" y="3846048"/>
            <a:ext cx="3574676" cy="1829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11" name="椭圆 10"/>
          <p:cNvSpPr/>
          <p:nvPr/>
        </p:nvSpPr>
        <p:spPr>
          <a:xfrm>
            <a:off x="1213166" y="2796443"/>
            <a:ext cx="2250902" cy="741619"/>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altLang="zh-CN" sz="4000" dirty="0">
                <a:solidFill>
                  <a:srgbClr val="5D6063"/>
                </a:solidFill>
              </a:rPr>
              <a:t>28</a:t>
            </a:r>
            <a:r>
              <a:rPr lang="en-US" altLang="zh-CN" sz="2400" dirty="0">
                <a:solidFill>
                  <a:srgbClr val="5D6063"/>
                </a:solidFill>
              </a:rPr>
              <a:t>%</a:t>
            </a:r>
            <a:endParaRPr lang="zh-CN" altLang="en-US" sz="4000" dirty="0">
              <a:solidFill>
                <a:srgbClr val="5D6063"/>
              </a:solidFill>
            </a:endParaRPr>
          </a:p>
        </p:txBody>
      </p:sp>
      <p:sp>
        <p:nvSpPr>
          <p:cNvPr id="13" name="KSO_Shape"/>
          <p:cNvSpPr/>
          <p:nvPr/>
        </p:nvSpPr>
        <p:spPr>
          <a:xfrm>
            <a:off x="4351753" y="2796443"/>
            <a:ext cx="1162013" cy="2881024"/>
          </a:xfrm>
          <a:custGeom>
            <a:avLst/>
            <a:gdLst/>
            <a:ahLst/>
            <a:cxnLst/>
            <a:rect l="l" t="t" r="r" b="b"/>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14" name="KSO_Shape"/>
          <p:cNvSpPr/>
          <p:nvPr/>
        </p:nvSpPr>
        <p:spPr>
          <a:xfrm>
            <a:off x="6295024" y="2796443"/>
            <a:ext cx="1488529" cy="2881024"/>
          </a:xfrm>
          <a:custGeom>
            <a:avLst/>
            <a:gdLst/>
            <a:ahLst/>
            <a:cxnLst/>
            <a:rect l="l" t="t" r="r" b="b"/>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sp>
        <p:nvSpPr>
          <p:cNvPr id="15" name="矩形 14"/>
          <p:cNvSpPr/>
          <p:nvPr/>
        </p:nvSpPr>
        <p:spPr>
          <a:xfrm>
            <a:off x="8066046" y="3846048"/>
            <a:ext cx="3574676" cy="1829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16" name="椭圆 15"/>
          <p:cNvSpPr/>
          <p:nvPr/>
        </p:nvSpPr>
        <p:spPr>
          <a:xfrm>
            <a:off x="8727933" y="2796443"/>
            <a:ext cx="2250902" cy="741619"/>
          </a:xfrm>
          <a:prstGeom prst="ellipse">
            <a:avLst/>
          </a:prstGeom>
          <a:solidFill>
            <a:srgbClr val="FFFFFF"/>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altLang="zh-CN" sz="4000" dirty="0">
                <a:solidFill>
                  <a:srgbClr val="5D6063"/>
                </a:solidFill>
              </a:rPr>
              <a:t>72</a:t>
            </a:r>
            <a:r>
              <a:rPr lang="en-US" altLang="zh-CN" sz="2400" dirty="0">
                <a:solidFill>
                  <a:srgbClr val="5D6063"/>
                </a:solidFill>
              </a:rPr>
              <a:t>%</a:t>
            </a:r>
            <a:endParaRPr lang="zh-CN" altLang="en-US" sz="4000" dirty="0">
              <a:solidFill>
                <a:srgbClr val="5D6063"/>
              </a:solidFill>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25" name="MH_SubTitle_3"/>
          <p:cNvSpPr txBox="1">
            <a:spLocks noChangeArrowheads="1"/>
          </p:cNvSpPr>
          <p:nvPr>
            <p:custDataLst>
              <p:tags r:id="rId1"/>
            </p:custDataLst>
          </p:nvPr>
        </p:nvSpPr>
        <p:spPr bwMode="auto">
          <a:xfrm>
            <a:off x="8922294" y="2451990"/>
            <a:ext cx="1887915" cy="85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0"/>
              </a:spcBef>
              <a:buFontTx/>
              <a:buNone/>
              <a:defRPr/>
            </a:pPr>
            <a:r>
              <a:rPr lang="en-US" altLang="zh-CN" sz="4000" b="1" dirty="0">
                <a:solidFill>
                  <a:schemeClr val="accent1"/>
                </a:solidFill>
                <a:latin typeface="+mn-lt"/>
                <a:ea typeface="+mn-ea"/>
              </a:rPr>
              <a:t>2018</a:t>
            </a:r>
            <a:endParaRPr lang="zh-CN" altLang="en-US" sz="4000" b="1" dirty="0">
              <a:solidFill>
                <a:schemeClr val="accent1"/>
              </a:solidFill>
              <a:latin typeface="+mn-lt"/>
              <a:ea typeface="+mn-ea"/>
            </a:endParaRPr>
          </a:p>
        </p:txBody>
      </p:sp>
      <p:sp>
        <p:nvSpPr>
          <p:cNvPr id="26" name="MH_SubTitle_2"/>
          <p:cNvSpPr txBox="1">
            <a:spLocks noChangeArrowheads="1"/>
          </p:cNvSpPr>
          <p:nvPr>
            <p:custDataLst>
              <p:tags r:id="rId2"/>
            </p:custDataLst>
          </p:nvPr>
        </p:nvSpPr>
        <p:spPr bwMode="auto">
          <a:xfrm>
            <a:off x="5240252" y="2454084"/>
            <a:ext cx="1885738" cy="84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0"/>
              </a:spcBef>
              <a:buFontTx/>
              <a:buNone/>
              <a:defRPr/>
            </a:pPr>
            <a:r>
              <a:rPr lang="en-US" altLang="zh-CN" sz="4000" b="1" dirty="0">
                <a:solidFill>
                  <a:schemeClr val="accent1"/>
                </a:solidFill>
                <a:latin typeface="+mn-lt"/>
                <a:ea typeface="+mn-ea"/>
              </a:rPr>
              <a:t>2017</a:t>
            </a:r>
            <a:endParaRPr lang="zh-CN" altLang="en-US" sz="4000" b="1" dirty="0">
              <a:solidFill>
                <a:schemeClr val="accent1"/>
              </a:solidFill>
              <a:latin typeface="+mn-lt"/>
              <a:ea typeface="+mn-ea"/>
            </a:endParaRPr>
          </a:p>
        </p:txBody>
      </p:sp>
      <p:sp>
        <p:nvSpPr>
          <p:cNvPr id="27" name="MH_SubTitle_1"/>
          <p:cNvSpPr txBox="1">
            <a:spLocks noChangeArrowheads="1"/>
          </p:cNvSpPr>
          <p:nvPr>
            <p:custDataLst>
              <p:tags r:id="rId3"/>
            </p:custDataLst>
          </p:nvPr>
        </p:nvSpPr>
        <p:spPr bwMode="auto">
          <a:xfrm>
            <a:off x="1557120" y="2451991"/>
            <a:ext cx="1885738" cy="84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0"/>
              </a:spcBef>
              <a:buFontTx/>
              <a:buNone/>
              <a:defRPr/>
            </a:pPr>
            <a:r>
              <a:rPr lang="en-US" altLang="zh-CN" sz="4000" b="1" dirty="0">
                <a:solidFill>
                  <a:schemeClr val="accent1"/>
                </a:solidFill>
                <a:latin typeface="+mn-lt"/>
                <a:ea typeface="+mn-ea"/>
              </a:rPr>
              <a:t>2016</a:t>
            </a:r>
            <a:endParaRPr lang="zh-CN" altLang="en-US" sz="4000" b="1" dirty="0">
              <a:solidFill>
                <a:schemeClr val="accent1"/>
              </a:solidFill>
              <a:latin typeface="+mn-lt"/>
              <a:ea typeface="+mn-ea"/>
            </a:endParaRPr>
          </a:p>
        </p:txBody>
      </p:sp>
      <p:sp>
        <p:nvSpPr>
          <p:cNvPr id="19" name="矩形 18"/>
          <p:cNvSpPr/>
          <p:nvPr/>
        </p:nvSpPr>
        <p:spPr>
          <a:xfrm>
            <a:off x="1231210" y="3630208"/>
            <a:ext cx="2537559" cy="21700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zh-CN" altLang="zh-CN" dirty="0">
              <a:solidFill>
                <a:schemeClr val="tx1"/>
              </a:solidFill>
              <a:latin typeface="幼圆" panose="02010509060101010101" pitchFamily="49" charset="-122"/>
              <a:ea typeface="幼圆" panose="02010509060101010101" pitchFamily="49" charset="-122"/>
            </a:endParaRPr>
          </a:p>
        </p:txBody>
      </p:sp>
      <p:sp>
        <p:nvSpPr>
          <p:cNvPr id="29" name="矩形 28"/>
          <p:cNvSpPr/>
          <p:nvPr/>
        </p:nvSpPr>
        <p:spPr>
          <a:xfrm>
            <a:off x="4914342" y="3630208"/>
            <a:ext cx="2537559" cy="21700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zh-CN" altLang="zh-CN" dirty="0">
              <a:solidFill>
                <a:schemeClr val="tx1"/>
              </a:solidFill>
              <a:latin typeface="幼圆" panose="02010509060101010101" pitchFamily="49" charset="-122"/>
              <a:ea typeface="幼圆" panose="02010509060101010101" pitchFamily="49" charset="-122"/>
            </a:endParaRPr>
          </a:p>
        </p:txBody>
      </p:sp>
      <p:sp>
        <p:nvSpPr>
          <p:cNvPr id="31" name="矩形 30"/>
          <p:cNvSpPr/>
          <p:nvPr/>
        </p:nvSpPr>
        <p:spPr>
          <a:xfrm>
            <a:off x="8597473" y="3630208"/>
            <a:ext cx="2537559" cy="21700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zh-CN" altLang="zh-CN" dirty="0">
              <a:solidFill>
                <a:schemeClr val="tx1"/>
              </a:solidFill>
              <a:latin typeface="幼圆" panose="02010509060101010101" pitchFamily="49" charset="-122"/>
              <a:ea typeface="幼圆" panose="02010509060101010101" pitchFamily="49" charset="-122"/>
            </a:endParaRPr>
          </a:p>
        </p:txBody>
      </p:sp>
      <p:sp>
        <p:nvSpPr>
          <p:cNvPr id="17" name="KSO_Shape"/>
          <p:cNvSpPr/>
          <p:nvPr/>
        </p:nvSpPr>
        <p:spPr>
          <a:xfrm>
            <a:off x="4016351" y="2551786"/>
            <a:ext cx="650408" cy="650408"/>
          </a:xfrm>
          <a:custGeom>
            <a:avLst/>
            <a:gdLst>
              <a:gd name="connsiteX0" fmla="*/ 363514 w 648072"/>
              <a:gd name="connsiteY0" fmla="*/ 144016 h 648072"/>
              <a:gd name="connsiteX1" fmla="*/ 543534 w 648072"/>
              <a:gd name="connsiteY1" fmla="*/ 324036 h 648072"/>
              <a:gd name="connsiteX2" fmla="*/ 363514 w 648072"/>
              <a:gd name="connsiteY2" fmla="*/ 504056 h 648072"/>
              <a:gd name="connsiteX3" fmla="*/ 363514 w 648072"/>
              <a:gd name="connsiteY3" fmla="*/ 414046 h 648072"/>
              <a:gd name="connsiteX4" fmla="*/ 104538 w 648072"/>
              <a:gd name="connsiteY4" fmla="*/ 414046 h 648072"/>
              <a:gd name="connsiteX5" fmla="*/ 104538 w 648072"/>
              <a:gd name="connsiteY5" fmla="*/ 234026 h 648072"/>
              <a:gd name="connsiteX6" fmla="*/ 363514 w 648072"/>
              <a:gd name="connsiteY6" fmla="*/ 234026 h 648072"/>
              <a:gd name="connsiteX7" fmla="*/ 324036 w 648072"/>
              <a:gd name="connsiteY7" fmla="*/ 37381 h 648072"/>
              <a:gd name="connsiteX8" fmla="*/ 37381 w 648072"/>
              <a:gd name="connsiteY8" fmla="*/ 324036 h 648072"/>
              <a:gd name="connsiteX9" fmla="*/ 324036 w 648072"/>
              <a:gd name="connsiteY9" fmla="*/ 610691 h 648072"/>
              <a:gd name="connsiteX10" fmla="*/ 610691 w 648072"/>
              <a:gd name="connsiteY10" fmla="*/ 324036 h 648072"/>
              <a:gd name="connsiteX11" fmla="*/ 324036 w 648072"/>
              <a:gd name="connsiteY11" fmla="*/ 37381 h 648072"/>
              <a:gd name="connsiteX12" fmla="*/ 324036 w 648072"/>
              <a:gd name="connsiteY12" fmla="*/ 0 h 648072"/>
              <a:gd name="connsiteX13" fmla="*/ 648072 w 648072"/>
              <a:gd name="connsiteY13" fmla="*/ 324036 h 648072"/>
              <a:gd name="connsiteX14" fmla="*/ 324036 w 648072"/>
              <a:gd name="connsiteY14" fmla="*/ 648072 h 648072"/>
              <a:gd name="connsiteX15" fmla="*/ 0 w 648072"/>
              <a:gd name="connsiteY15" fmla="*/ 324036 h 648072"/>
              <a:gd name="connsiteX16" fmla="*/ 324036 w 648072"/>
              <a:gd name="connsiteY16"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648072">
                <a:moveTo>
                  <a:pt x="363514" y="144016"/>
                </a:moveTo>
                <a:lnTo>
                  <a:pt x="543534" y="324036"/>
                </a:lnTo>
                <a:lnTo>
                  <a:pt x="363514" y="504056"/>
                </a:lnTo>
                <a:lnTo>
                  <a:pt x="363514" y="414046"/>
                </a:lnTo>
                <a:lnTo>
                  <a:pt x="104538" y="414046"/>
                </a:lnTo>
                <a:lnTo>
                  <a:pt x="104538" y="234026"/>
                </a:lnTo>
                <a:lnTo>
                  <a:pt x="363514" y="234026"/>
                </a:lnTo>
                <a:close/>
                <a:moveTo>
                  <a:pt x="324036" y="37381"/>
                </a:moveTo>
                <a:cubicBezTo>
                  <a:pt x="165721" y="37381"/>
                  <a:pt x="37381" y="165721"/>
                  <a:pt x="37381" y="324036"/>
                </a:cubicBezTo>
                <a:cubicBezTo>
                  <a:pt x="37381" y="482351"/>
                  <a:pt x="165721" y="610691"/>
                  <a:pt x="324036" y="610691"/>
                </a:cubicBezTo>
                <a:cubicBezTo>
                  <a:pt x="482351" y="610691"/>
                  <a:pt x="610691" y="482351"/>
                  <a:pt x="610691" y="324036"/>
                </a:cubicBezTo>
                <a:cubicBezTo>
                  <a:pt x="610691" y="165721"/>
                  <a:pt x="482351" y="37381"/>
                  <a:pt x="324036" y="37381"/>
                </a:cubicBez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anchor="ctr">
            <a:noAutofit/>
          </a:bodyPr>
          <a:lstStyle/>
          <a:p>
            <a:pPr algn="ctr">
              <a:lnSpc>
                <a:spcPct val="150000"/>
              </a:lnSpc>
            </a:pPr>
            <a:endParaRPr lang="zh-CN" altLang="en-US" sz="2000" b="1">
              <a:solidFill>
                <a:schemeClr val="bg1">
                  <a:lumMod val="50000"/>
                </a:schemeClr>
              </a:solidFill>
              <a:latin typeface="+mn-ea"/>
            </a:endParaRPr>
          </a:p>
        </p:txBody>
      </p:sp>
      <p:sp>
        <p:nvSpPr>
          <p:cNvPr id="18" name="KSO_Shape"/>
          <p:cNvSpPr/>
          <p:nvPr/>
        </p:nvSpPr>
        <p:spPr>
          <a:xfrm>
            <a:off x="7698938" y="2551786"/>
            <a:ext cx="650408" cy="650408"/>
          </a:xfrm>
          <a:custGeom>
            <a:avLst/>
            <a:gdLst>
              <a:gd name="connsiteX0" fmla="*/ 363514 w 648072"/>
              <a:gd name="connsiteY0" fmla="*/ 144016 h 648072"/>
              <a:gd name="connsiteX1" fmla="*/ 543534 w 648072"/>
              <a:gd name="connsiteY1" fmla="*/ 324036 h 648072"/>
              <a:gd name="connsiteX2" fmla="*/ 363514 w 648072"/>
              <a:gd name="connsiteY2" fmla="*/ 504056 h 648072"/>
              <a:gd name="connsiteX3" fmla="*/ 363514 w 648072"/>
              <a:gd name="connsiteY3" fmla="*/ 414046 h 648072"/>
              <a:gd name="connsiteX4" fmla="*/ 104538 w 648072"/>
              <a:gd name="connsiteY4" fmla="*/ 414046 h 648072"/>
              <a:gd name="connsiteX5" fmla="*/ 104538 w 648072"/>
              <a:gd name="connsiteY5" fmla="*/ 234026 h 648072"/>
              <a:gd name="connsiteX6" fmla="*/ 363514 w 648072"/>
              <a:gd name="connsiteY6" fmla="*/ 234026 h 648072"/>
              <a:gd name="connsiteX7" fmla="*/ 324036 w 648072"/>
              <a:gd name="connsiteY7" fmla="*/ 37381 h 648072"/>
              <a:gd name="connsiteX8" fmla="*/ 37381 w 648072"/>
              <a:gd name="connsiteY8" fmla="*/ 324036 h 648072"/>
              <a:gd name="connsiteX9" fmla="*/ 324036 w 648072"/>
              <a:gd name="connsiteY9" fmla="*/ 610691 h 648072"/>
              <a:gd name="connsiteX10" fmla="*/ 610691 w 648072"/>
              <a:gd name="connsiteY10" fmla="*/ 324036 h 648072"/>
              <a:gd name="connsiteX11" fmla="*/ 324036 w 648072"/>
              <a:gd name="connsiteY11" fmla="*/ 37381 h 648072"/>
              <a:gd name="connsiteX12" fmla="*/ 324036 w 648072"/>
              <a:gd name="connsiteY12" fmla="*/ 0 h 648072"/>
              <a:gd name="connsiteX13" fmla="*/ 648072 w 648072"/>
              <a:gd name="connsiteY13" fmla="*/ 324036 h 648072"/>
              <a:gd name="connsiteX14" fmla="*/ 324036 w 648072"/>
              <a:gd name="connsiteY14" fmla="*/ 648072 h 648072"/>
              <a:gd name="connsiteX15" fmla="*/ 0 w 648072"/>
              <a:gd name="connsiteY15" fmla="*/ 324036 h 648072"/>
              <a:gd name="connsiteX16" fmla="*/ 324036 w 648072"/>
              <a:gd name="connsiteY16"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648072">
                <a:moveTo>
                  <a:pt x="363514" y="144016"/>
                </a:moveTo>
                <a:lnTo>
                  <a:pt x="543534" y="324036"/>
                </a:lnTo>
                <a:lnTo>
                  <a:pt x="363514" y="504056"/>
                </a:lnTo>
                <a:lnTo>
                  <a:pt x="363514" y="414046"/>
                </a:lnTo>
                <a:lnTo>
                  <a:pt x="104538" y="414046"/>
                </a:lnTo>
                <a:lnTo>
                  <a:pt x="104538" y="234026"/>
                </a:lnTo>
                <a:lnTo>
                  <a:pt x="363514" y="234026"/>
                </a:lnTo>
                <a:close/>
                <a:moveTo>
                  <a:pt x="324036" y="37381"/>
                </a:moveTo>
                <a:cubicBezTo>
                  <a:pt x="165721" y="37381"/>
                  <a:pt x="37381" y="165721"/>
                  <a:pt x="37381" y="324036"/>
                </a:cubicBezTo>
                <a:cubicBezTo>
                  <a:pt x="37381" y="482351"/>
                  <a:pt x="165721" y="610691"/>
                  <a:pt x="324036" y="610691"/>
                </a:cubicBezTo>
                <a:cubicBezTo>
                  <a:pt x="482351" y="610691"/>
                  <a:pt x="610691" y="482351"/>
                  <a:pt x="610691" y="324036"/>
                </a:cubicBezTo>
                <a:cubicBezTo>
                  <a:pt x="610691" y="165721"/>
                  <a:pt x="482351" y="37381"/>
                  <a:pt x="324036" y="37381"/>
                </a:cubicBez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0" bIns="0" anchor="ctr">
            <a:noAutofit/>
          </a:bodyPr>
          <a:lstStyle/>
          <a:p>
            <a:pPr algn="ctr">
              <a:lnSpc>
                <a:spcPct val="150000"/>
              </a:lnSpc>
            </a:pPr>
            <a:endParaRPr lang="zh-CN" altLang="en-US" sz="2000" b="1">
              <a:solidFill>
                <a:schemeClr val="bg1">
                  <a:lumMod val="50000"/>
                </a:schemeClr>
              </a:solidFill>
              <a:latin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1" name="MH_Other_2"/>
          <p:cNvSpPr/>
          <p:nvPr>
            <p:custDataLst>
              <p:tags r:id="rId1"/>
            </p:custDataLst>
          </p:nvPr>
        </p:nvSpPr>
        <p:spPr>
          <a:xfrm flipH="1">
            <a:off x="6528936" y="4950729"/>
            <a:ext cx="496160" cy="679588"/>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MH_Other_3"/>
          <p:cNvSpPr/>
          <p:nvPr>
            <p:custDataLst>
              <p:tags r:id="rId2"/>
            </p:custDataLst>
          </p:nvPr>
        </p:nvSpPr>
        <p:spPr>
          <a:xfrm flipH="1">
            <a:off x="6528936" y="4535032"/>
            <a:ext cx="1912091" cy="429111"/>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SubTitle_4"/>
          <p:cNvSpPr/>
          <p:nvPr>
            <p:custDataLst>
              <p:tags r:id="rId3"/>
            </p:custDataLst>
          </p:nvPr>
        </p:nvSpPr>
        <p:spPr>
          <a:xfrm flipH="1">
            <a:off x="8441027" y="2821148"/>
            <a:ext cx="496160" cy="2142996"/>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rgbClr val="FEFFFF"/>
              </a:solidFill>
            </a:endParaRPr>
          </a:p>
        </p:txBody>
      </p:sp>
      <p:sp>
        <p:nvSpPr>
          <p:cNvPr id="14" name="MH_Other_2"/>
          <p:cNvSpPr/>
          <p:nvPr>
            <p:custDataLst>
              <p:tags r:id="rId4"/>
            </p:custDataLst>
          </p:nvPr>
        </p:nvSpPr>
        <p:spPr>
          <a:xfrm>
            <a:off x="5176405" y="4950729"/>
            <a:ext cx="496160" cy="679588"/>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MH_Other_3"/>
          <p:cNvSpPr/>
          <p:nvPr>
            <p:custDataLst>
              <p:tags r:id="rId5"/>
            </p:custDataLst>
          </p:nvPr>
        </p:nvSpPr>
        <p:spPr>
          <a:xfrm>
            <a:off x="3760474" y="4535032"/>
            <a:ext cx="1912091" cy="429111"/>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MH_SubTitle_4"/>
          <p:cNvSpPr/>
          <p:nvPr>
            <p:custDataLst>
              <p:tags r:id="rId6"/>
            </p:custDataLst>
          </p:nvPr>
        </p:nvSpPr>
        <p:spPr>
          <a:xfrm>
            <a:off x="3264314" y="2821148"/>
            <a:ext cx="496160" cy="2142996"/>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rgbClr val="FEFFFF"/>
              </a:solidFill>
            </a:endParaRPr>
          </a:p>
        </p:txBody>
      </p:sp>
      <p:sp>
        <p:nvSpPr>
          <p:cNvPr id="20" name="矩形 19"/>
          <p:cNvSpPr/>
          <p:nvPr/>
        </p:nvSpPr>
        <p:spPr>
          <a:xfrm>
            <a:off x="524103" y="2695328"/>
            <a:ext cx="2629558" cy="225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1" name="矩形 20"/>
          <p:cNvSpPr/>
          <p:nvPr/>
        </p:nvSpPr>
        <p:spPr>
          <a:xfrm>
            <a:off x="9038339" y="2695328"/>
            <a:ext cx="2629558" cy="225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2" name="文本框 21"/>
          <p:cNvSpPr txBox="1"/>
          <p:nvPr/>
        </p:nvSpPr>
        <p:spPr>
          <a:xfrm>
            <a:off x="3861626" y="2992031"/>
            <a:ext cx="1546572" cy="830997"/>
          </a:xfrm>
          <a:prstGeom prst="rect">
            <a:avLst/>
          </a:prstGeom>
          <a:noFill/>
        </p:spPr>
        <p:txBody>
          <a:bodyPr wrap="square" rtlCol="0">
            <a:spAutoFit/>
          </a:bodyPr>
          <a:lstStyle/>
          <a:p>
            <a:pPr algn="ctr"/>
            <a:r>
              <a:rPr lang="en-US" altLang="zh-CN" sz="4800" b="1" dirty="0">
                <a:latin typeface="+mj-ea"/>
                <a:ea typeface="+mj-ea"/>
              </a:rPr>
              <a:t>93</a:t>
            </a:r>
            <a:r>
              <a:rPr lang="en-US" altLang="zh-CN" b="1" dirty="0">
                <a:latin typeface="+mj-ea"/>
                <a:ea typeface="+mj-ea"/>
              </a:rPr>
              <a:t>%</a:t>
            </a:r>
            <a:endParaRPr lang="zh-CN" altLang="en-US" sz="4800" b="1" dirty="0">
              <a:latin typeface="+mj-ea"/>
              <a:ea typeface="+mj-ea"/>
            </a:endParaRPr>
          </a:p>
        </p:txBody>
      </p:sp>
      <p:sp>
        <p:nvSpPr>
          <p:cNvPr id="23" name="文本框 22"/>
          <p:cNvSpPr txBox="1"/>
          <p:nvPr/>
        </p:nvSpPr>
        <p:spPr>
          <a:xfrm>
            <a:off x="6777016" y="2992031"/>
            <a:ext cx="1546572" cy="830997"/>
          </a:xfrm>
          <a:prstGeom prst="rect">
            <a:avLst/>
          </a:prstGeom>
          <a:noFill/>
        </p:spPr>
        <p:txBody>
          <a:bodyPr wrap="square" rtlCol="0">
            <a:spAutoFit/>
          </a:bodyPr>
          <a:lstStyle/>
          <a:p>
            <a:pPr algn="ctr"/>
            <a:r>
              <a:rPr lang="en-US" altLang="zh-CN" sz="4800" b="1" dirty="0">
                <a:latin typeface="+mj-ea"/>
                <a:ea typeface="+mj-ea"/>
              </a:rPr>
              <a:t>88</a:t>
            </a:r>
            <a:r>
              <a:rPr lang="en-US" altLang="zh-CN" b="1" dirty="0">
                <a:latin typeface="+mj-ea"/>
                <a:ea typeface="+mj-ea"/>
              </a:rPr>
              <a:t>%</a:t>
            </a:r>
            <a:endParaRPr lang="zh-CN" altLang="en-US" sz="4800" b="1" dirty="0">
              <a:latin typeface="+mj-ea"/>
              <a:ea typeface="+mj-ea"/>
            </a:endParaRPr>
          </a:p>
        </p:txBody>
      </p:sp>
      <p:sp>
        <p:nvSpPr>
          <p:cNvPr id="24" name="椭圆 23"/>
          <p:cNvSpPr/>
          <p:nvPr/>
        </p:nvSpPr>
        <p:spPr>
          <a:xfrm>
            <a:off x="3903968" y="5290523"/>
            <a:ext cx="4384065" cy="1074055"/>
          </a:xfrm>
          <a:prstGeom prst="ellipse">
            <a:avLst/>
          </a:prstGeom>
          <a:solidFill>
            <a:srgbClr val="FFFF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accent1"/>
                </a:solidFill>
                <a:latin typeface="+mn-ea"/>
              </a:rPr>
              <a:t>请输入您的小标题</a:t>
            </a:r>
            <a:endParaRPr lang="zh-CN" altLang="zh-CN" dirty="0">
              <a:solidFill>
                <a:schemeClr val="accent1"/>
              </a:solidFill>
              <a:latin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7" name="Freeform 5"/>
          <p:cNvSpPr/>
          <p:nvPr/>
        </p:nvSpPr>
        <p:spPr bwMode="auto">
          <a:xfrm>
            <a:off x="6404184" y="3397932"/>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8" name="Freeform 10"/>
          <p:cNvSpPr/>
          <p:nvPr/>
        </p:nvSpPr>
        <p:spPr bwMode="auto">
          <a:xfrm>
            <a:off x="5966489" y="4980896"/>
            <a:ext cx="1079500" cy="1244600"/>
          </a:xfrm>
          <a:custGeom>
            <a:avLst/>
            <a:gdLst>
              <a:gd name="T0" fmla="*/ 0 w 545"/>
              <a:gd name="T1" fmla="*/ 2147483646 h 629"/>
              <a:gd name="T2" fmla="*/ 2147483646 w 545"/>
              <a:gd name="T3" fmla="*/ 0 h 629"/>
              <a:gd name="T4" fmla="*/ 2147483646 w 545"/>
              <a:gd name="T5" fmla="*/ 2147483646 h 629"/>
              <a:gd name="T6" fmla="*/ 2147483646 w 545"/>
              <a:gd name="T7" fmla="*/ 2147483646 h 629"/>
              <a:gd name="T8" fmla="*/ 2147483646 w 545"/>
              <a:gd name="T9" fmla="*/ 2147483646 h 629"/>
              <a:gd name="T10" fmla="*/ 0 w 545"/>
              <a:gd name="T11" fmla="*/ 2147483646 h 629"/>
              <a:gd name="T12" fmla="*/ 0 w 545"/>
              <a:gd name="T13" fmla="*/ 2147483646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solidFill>
            <a:schemeClr val="accent1"/>
          </a:solidFill>
          <a:ln>
            <a:noFill/>
          </a:ln>
        </p:spPr>
        <p:txBody>
          <a:bodyPr/>
          <a:lstStyle/>
          <a:p>
            <a:endParaRPr lang="zh-CN" altLang="en-US"/>
          </a:p>
        </p:txBody>
      </p:sp>
      <p:sp>
        <p:nvSpPr>
          <p:cNvPr id="19" name="Freeform 8"/>
          <p:cNvSpPr/>
          <p:nvPr/>
        </p:nvSpPr>
        <p:spPr bwMode="auto">
          <a:xfrm>
            <a:off x="4225717" y="3179026"/>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p:spPr>
        <p:txBody>
          <a:bodyPr/>
          <a:lstStyle/>
          <a:p>
            <a:endParaRPr lang="zh-CN" altLang="en-US"/>
          </a:p>
        </p:txBody>
      </p:sp>
      <p:sp>
        <p:nvSpPr>
          <p:cNvPr id="25" name="KSO_Shape"/>
          <p:cNvSpPr/>
          <p:nvPr/>
        </p:nvSpPr>
        <p:spPr bwMode="auto">
          <a:xfrm>
            <a:off x="6912940" y="3986209"/>
            <a:ext cx="544584" cy="680129"/>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KSO_Shape"/>
          <p:cNvSpPr/>
          <p:nvPr/>
        </p:nvSpPr>
        <p:spPr bwMode="auto">
          <a:xfrm>
            <a:off x="6233230" y="5361194"/>
            <a:ext cx="546017" cy="523868"/>
          </a:xfrm>
          <a:custGeom>
            <a:avLst/>
            <a:gdLst>
              <a:gd name="T0" fmla="*/ 288285 w 3897"/>
              <a:gd name="T1" fmla="*/ 0 h 3741"/>
              <a:gd name="T2" fmla="*/ 288285 w 3897"/>
              <a:gd name="T3" fmla="*/ 324343 h 3741"/>
              <a:gd name="T4" fmla="*/ 0 w 3897"/>
              <a:gd name="T5" fmla="*/ 324343 h 3741"/>
              <a:gd name="T6" fmla="*/ 0 w 3897"/>
              <a:gd name="T7" fmla="*/ 1368062 h 3741"/>
              <a:gd name="T8" fmla="*/ 360357 w 3897"/>
              <a:gd name="T9" fmla="*/ 1728443 h 3741"/>
              <a:gd name="T10" fmla="*/ 1440040 w 3897"/>
              <a:gd name="T11" fmla="*/ 1728443 h 3741"/>
              <a:gd name="T12" fmla="*/ 1800397 w 3897"/>
              <a:gd name="T13" fmla="*/ 1368062 h 3741"/>
              <a:gd name="T14" fmla="*/ 1800397 w 3897"/>
              <a:gd name="T15" fmla="*/ 0 h 3741"/>
              <a:gd name="T16" fmla="*/ 288285 w 3897"/>
              <a:gd name="T17" fmla="*/ 0 h 3741"/>
              <a:gd name="T18" fmla="*/ 288285 w 3897"/>
              <a:gd name="T19" fmla="*/ 1260410 h 3741"/>
              <a:gd name="T20" fmla="*/ 198196 w 3897"/>
              <a:gd name="T21" fmla="*/ 1497430 h 3741"/>
              <a:gd name="T22" fmla="*/ 108107 w 3897"/>
              <a:gd name="T23" fmla="*/ 1260410 h 3741"/>
              <a:gd name="T24" fmla="*/ 108107 w 3897"/>
              <a:gd name="T25" fmla="*/ 431995 h 3741"/>
              <a:gd name="T26" fmla="*/ 288285 w 3897"/>
              <a:gd name="T27" fmla="*/ 431995 h 3741"/>
              <a:gd name="T28" fmla="*/ 288285 w 3897"/>
              <a:gd name="T29" fmla="*/ 1260410 h 3741"/>
              <a:gd name="T30" fmla="*/ 1692290 w 3897"/>
              <a:gd name="T31" fmla="*/ 1260410 h 3741"/>
              <a:gd name="T32" fmla="*/ 1332395 w 3897"/>
              <a:gd name="T33" fmla="*/ 1620329 h 3741"/>
              <a:gd name="T34" fmla="*/ 468002 w 3897"/>
              <a:gd name="T35" fmla="*/ 1620329 h 3741"/>
              <a:gd name="T36" fmla="*/ 320625 w 3897"/>
              <a:gd name="T37" fmla="*/ 1588449 h 3741"/>
              <a:gd name="T38" fmla="*/ 396392 w 3897"/>
              <a:gd name="T39" fmla="*/ 1368062 h 3741"/>
              <a:gd name="T40" fmla="*/ 396392 w 3897"/>
              <a:gd name="T41" fmla="*/ 108114 h 3741"/>
              <a:gd name="T42" fmla="*/ 1692290 w 3897"/>
              <a:gd name="T43" fmla="*/ 108114 h 3741"/>
              <a:gd name="T44" fmla="*/ 1692290 w 3897"/>
              <a:gd name="T45" fmla="*/ 1260410 h 3741"/>
              <a:gd name="T46" fmla="*/ 900429 w 3897"/>
              <a:gd name="T47" fmla="*/ 1152295 h 3741"/>
              <a:gd name="T48" fmla="*/ 540073 w 3897"/>
              <a:gd name="T49" fmla="*/ 1152295 h 3741"/>
              <a:gd name="T50" fmla="*/ 540073 w 3897"/>
              <a:gd name="T51" fmla="*/ 1260410 h 3741"/>
              <a:gd name="T52" fmla="*/ 900429 w 3897"/>
              <a:gd name="T53" fmla="*/ 1260410 h 3741"/>
              <a:gd name="T54" fmla="*/ 900429 w 3897"/>
              <a:gd name="T55" fmla="*/ 1152295 h 3741"/>
              <a:gd name="T56" fmla="*/ 900429 w 3897"/>
              <a:gd name="T57" fmla="*/ 972105 h 3741"/>
              <a:gd name="T58" fmla="*/ 540073 w 3897"/>
              <a:gd name="T59" fmla="*/ 972105 h 3741"/>
              <a:gd name="T60" fmla="*/ 540073 w 3897"/>
              <a:gd name="T61" fmla="*/ 1080219 h 3741"/>
              <a:gd name="T62" fmla="*/ 900429 w 3897"/>
              <a:gd name="T63" fmla="*/ 1080219 h 3741"/>
              <a:gd name="T64" fmla="*/ 900429 w 3897"/>
              <a:gd name="T65" fmla="*/ 972105 h 3741"/>
              <a:gd name="T66" fmla="*/ 900429 w 3897"/>
              <a:gd name="T67" fmla="*/ 792376 h 3741"/>
              <a:gd name="T68" fmla="*/ 540073 w 3897"/>
              <a:gd name="T69" fmla="*/ 792376 h 3741"/>
              <a:gd name="T70" fmla="*/ 540073 w 3897"/>
              <a:gd name="T71" fmla="*/ 900029 h 3741"/>
              <a:gd name="T72" fmla="*/ 900429 w 3897"/>
              <a:gd name="T73" fmla="*/ 900029 h 3741"/>
              <a:gd name="T74" fmla="*/ 900429 w 3897"/>
              <a:gd name="T75" fmla="*/ 792376 h 3741"/>
              <a:gd name="T76" fmla="*/ 1512112 w 3897"/>
              <a:gd name="T77" fmla="*/ 324343 h 3741"/>
              <a:gd name="T78" fmla="*/ 540073 w 3897"/>
              <a:gd name="T79" fmla="*/ 324343 h 3741"/>
              <a:gd name="T80" fmla="*/ 540073 w 3897"/>
              <a:gd name="T81" fmla="*/ 468033 h 3741"/>
              <a:gd name="T82" fmla="*/ 1512112 w 3897"/>
              <a:gd name="T83" fmla="*/ 468033 h 3741"/>
              <a:gd name="T84" fmla="*/ 1512112 w 3897"/>
              <a:gd name="T85" fmla="*/ 324343 h 3741"/>
              <a:gd name="T86" fmla="*/ 900429 w 3897"/>
              <a:gd name="T87" fmla="*/ 612186 h 3741"/>
              <a:gd name="T88" fmla="*/ 540073 w 3897"/>
              <a:gd name="T89" fmla="*/ 612186 h 3741"/>
              <a:gd name="T90" fmla="*/ 540073 w 3897"/>
              <a:gd name="T91" fmla="*/ 720300 h 3741"/>
              <a:gd name="T92" fmla="*/ 900429 w 3897"/>
              <a:gd name="T93" fmla="*/ 720300 h 3741"/>
              <a:gd name="T94" fmla="*/ 900429 w 3897"/>
              <a:gd name="T95" fmla="*/ 612186 h 3741"/>
              <a:gd name="T96" fmla="*/ 1008074 w 3897"/>
              <a:gd name="T97" fmla="*/ 1260410 h 3741"/>
              <a:gd name="T98" fmla="*/ 1512112 w 3897"/>
              <a:gd name="T99" fmla="*/ 1260410 h 3741"/>
              <a:gd name="T100" fmla="*/ 1512112 w 3897"/>
              <a:gd name="T101" fmla="*/ 612186 h 3741"/>
              <a:gd name="T102" fmla="*/ 1008074 w 3897"/>
              <a:gd name="T103" fmla="*/ 612186 h 3741"/>
              <a:gd name="T104" fmla="*/ 1008074 w 3897"/>
              <a:gd name="T105" fmla="*/ 1260410 h 37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897" h="3741">
                <a:moveTo>
                  <a:pt x="624" y="0"/>
                </a:moveTo>
                <a:cubicBezTo>
                  <a:pt x="624" y="702"/>
                  <a:pt x="624" y="702"/>
                  <a:pt x="624" y="702"/>
                </a:cubicBezTo>
                <a:cubicBezTo>
                  <a:pt x="0" y="702"/>
                  <a:pt x="0" y="702"/>
                  <a:pt x="0" y="702"/>
                </a:cubicBezTo>
                <a:cubicBezTo>
                  <a:pt x="0" y="2961"/>
                  <a:pt x="0" y="2961"/>
                  <a:pt x="0" y="2961"/>
                </a:cubicBezTo>
                <a:cubicBezTo>
                  <a:pt x="0" y="3392"/>
                  <a:pt x="349" y="3741"/>
                  <a:pt x="780" y="3741"/>
                </a:cubicBezTo>
                <a:cubicBezTo>
                  <a:pt x="3117" y="3741"/>
                  <a:pt x="3117" y="3741"/>
                  <a:pt x="3117" y="3741"/>
                </a:cubicBezTo>
                <a:cubicBezTo>
                  <a:pt x="3548" y="3741"/>
                  <a:pt x="3897" y="3392"/>
                  <a:pt x="3897" y="2961"/>
                </a:cubicBezTo>
                <a:cubicBezTo>
                  <a:pt x="3897" y="0"/>
                  <a:pt x="3897" y="0"/>
                  <a:pt x="3897" y="0"/>
                </a:cubicBezTo>
                <a:lnTo>
                  <a:pt x="624" y="0"/>
                </a:lnTo>
                <a:close/>
                <a:moveTo>
                  <a:pt x="624" y="2728"/>
                </a:moveTo>
                <a:cubicBezTo>
                  <a:pt x="624" y="2925"/>
                  <a:pt x="550" y="3104"/>
                  <a:pt x="429" y="3241"/>
                </a:cubicBezTo>
                <a:cubicBezTo>
                  <a:pt x="308" y="3104"/>
                  <a:pt x="234" y="2925"/>
                  <a:pt x="234" y="2728"/>
                </a:cubicBezTo>
                <a:cubicBezTo>
                  <a:pt x="234" y="935"/>
                  <a:pt x="234" y="935"/>
                  <a:pt x="234" y="935"/>
                </a:cubicBezTo>
                <a:cubicBezTo>
                  <a:pt x="624" y="935"/>
                  <a:pt x="624" y="935"/>
                  <a:pt x="624" y="935"/>
                </a:cubicBezTo>
                <a:lnTo>
                  <a:pt x="624" y="2728"/>
                </a:lnTo>
                <a:close/>
                <a:moveTo>
                  <a:pt x="3663" y="2728"/>
                </a:moveTo>
                <a:cubicBezTo>
                  <a:pt x="3663" y="3158"/>
                  <a:pt x="3314" y="3507"/>
                  <a:pt x="2884" y="3507"/>
                </a:cubicBezTo>
                <a:cubicBezTo>
                  <a:pt x="1013" y="3507"/>
                  <a:pt x="1013" y="3507"/>
                  <a:pt x="1013" y="3507"/>
                </a:cubicBezTo>
                <a:cubicBezTo>
                  <a:pt x="899" y="3507"/>
                  <a:pt x="791" y="3482"/>
                  <a:pt x="694" y="3438"/>
                </a:cubicBezTo>
                <a:cubicBezTo>
                  <a:pt x="796" y="3306"/>
                  <a:pt x="858" y="3141"/>
                  <a:pt x="858" y="2961"/>
                </a:cubicBezTo>
                <a:cubicBezTo>
                  <a:pt x="858" y="234"/>
                  <a:pt x="858" y="234"/>
                  <a:pt x="858" y="234"/>
                </a:cubicBezTo>
                <a:cubicBezTo>
                  <a:pt x="3663" y="234"/>
                  <a:pt x="3663" y="234"/>
                  <a:pt x="3663" y="234"/>
                </a:cubicBezTo>
                <a:lnTo>
                  <a:pt x="3663" y="2728"/>
                </a:lnTo>
                <a:close/>
                <a:moveTo>
                  <a:pt x="1949" y="2494"/>
                </a:moveTo>
                <a:cubicBezTo>
                  <a:pt x="1169" y="2494"/>
                  <a:pt x="1169" y="2494"/>
                  <a:pt x="1169" y="2494"/>
                </a:cubicBezTo>
                <a:cubicBezTo>
                  <a:pt x="1169" y="2728"/>
                  <a:pt x="1169" y="2728"/>
                  <a:pt x="1169" y="2728"/>
                </a:cubicBezTo>
                <a:cubicBezTo>
                  <a:pt x="1949" y="2728"/>
                  <a:pt x="1949" y="2728"/>
                  <a:pt x="1949" y="2728"/>
                </a:cubicBezTo>
                <a:lnTo>
                  <a:pt x="1949" y="2494"/>
                </a:lnTo>
                <a:close/>
                <a:moveTo>
                  <a:pt x="1949" y="2104"/>
                </a:moveTo>
                <a:cubicBezTo>
                  <a:pt x="1169" y="2104"/>
                  <a:pt x="1169" y="2104"/>
                  <a:pt x="1169" y="2104"/>
                </a:cubicBezTo>
                <a:cubicBezTo>
                  <a:pt x="1169" y="2338"/>
                  <a:pt x="1169" y="2338"/>
                  <a:pt x="1169" y="2338"/>
                </a:cubicBezTo>
                <a:cubicBezTo>
                  <a:pt x="1949" y="2338"/>
                  <a:pt x="1949" y="2338"/>
                  <a:pt x="1949" y="2338"/>
                </a:cubicBezTo>
                <a:lnTo>
                  <a:pt x="1949" y="2104"/>
                </a:lnTo>
                <a:close/>
                <a:moveTo>
                  <a:pt x="1949" y="1715"/>
                </a:moveTo>
                <a:cubicBezTo>
                  <a:pt x="1169" y="1715"/>
                  <a:pt x="1169" y="1715"/>
                  <a:pt x="1169" y="1715"/>
                </a:cubicBezTo>
                <a:cubicBezTo>
                  <a:pt x="1169" y="1948"/>
                  <a:pt x="1169" y="1948"/>
                  <a:pt x="1169" y="1948"/>
                </a:cubicBezTo>
                <a:cubicBezTo>
                  <a:pt x="1949" y="1948"/>
                  <a:pt x="1949" y="1948"/>
                  <a:pt x="1949" y="1948"/>
                </a:cubicBezTo>
                <a:lnTo>
                  <a:pt x="1949" y="1715"/>
                </a:lnTo>
                <a:close/>
                <a:moveTo>
                  <a:pt x="3273" y="702"/>
                </a:moveTo>
                <a:cubicBezTo>
                  <a:pt x="1169" y="702"/>
                  <a:pt x="1169" y="702"/>
                  <a:pt x="1169" y="702"/>
                </a:cubicBezTo>
                <a:cubicBezTo>
                  <a:pt x="1169" y="1013"/>
                  <a:pt x="1169" y="1013"/>
                  <a:pt x="1169" y="1013"/>
                </a:cubicBezTo>
                <a:cubicBezTo>
                  <a:pt x="3273" y="1013"/>
                  <a:pt x="3273" y="1013"/>
                  <a:pt x="3273" y="1013"/>
                </a:cubicBezTo>
                <a:lnTo>
                  <a:pt x="3273" y="702"/>
                </a:lnTo>
                <a:close/>
                <a:moveTo>
                  <a:pt x="1949" y="1325"/>
                </a:moveTo>
                <a:cubicBezTo>
                  <a:pt x="1169" y="1325"/>
                  <a:pt x="1169" y="1325"/>
                  <a:pt x="1169" y="1325"/>
                </a:cubicBezTo>
                <a:cubicBezTo>
                  <a:pt x="1169" y="1559"/>
                  <a:pt x="1169" y="1559"/>
                  <a:pt x="1169" y="1559"/>
                </a:cubicBezTo>
                <a:cubicBezTo>
                  <a:pt x="1949" y="1559"/>
                  <a:pt x="1949" y="1559"/>
                  <a:pt x="1949" y="1559"/>
                </a:cubicBezTo>
                <a:lnTo>
                  <a:pt x="1949" y="1325"/>
                </a:lnTo>
                <a:close/>
                <a:moveTo>
                  <a:pt x="2182" y="2728"/>
                </a:moveTo>
                <a:cubicBezTo>
                  <a:pt x="3273" y="2728"/>
                  <a:pt x="3273" y="2728"/>
                  <a:pt x="3273" y="2728"/>
                </a:cubicBezTo>
                <a:cubicBezTo>
                  <a:pt x="3273" y="1325"/>
                  <a:pt x="3273" y="1325"/>
                  <a:pt x="3273" y="1325"/>
                </a:cubicBezTo>
                <a:cubicBezTo>
                  <a:pt x="2182" y="1325"/>
                  <a:pt x="2182" y="1325"/>
                  <a:pt x="2182" y="1325"/>
                </a:cubicBezTo>
                <a:lnTo>
                  <a:pt x="2182" y="27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5"/>
          <p:cNvSpPr/>
          <p:nvPr/>
        </p:nvSpPr>
        <p:spPr bwMode="auto">
          <a:xfrm>
            <a:off x="5557480" y="1866664"/>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28" name="KSO_Shape"/>
          <p:cNvSpPr/>
          <p:nvPr/>
        </p:nvSpPr>
        <p:spPr bwMode="auto">
          <a:xfrm flipH="1">
            <a:off x="4553915" y="3724395"/>
            <a:ext cx="1390762" cy="1274865"/>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29" name="KSO_Shape"/>
          <p:cNvSpPr/>
          <p:nvPr/>
        </p:nvSpPr>
        <p:spPr bwMode="auto">
          <a:xfrm>
            <a:off x="6066236" y="2522713"/>
            <a:ext cx="544584" cy="544584"/>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圆角矩形 21"/>
          <p:cNvSpPr/>
          <p:nvPr/>
        </p:nvSpPr>
        <p:spPr>
          <a:xfrm>
            <a:off x="2186587" y="1778928"/>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31" name="圆角矩形 22"/>
          <p:cNvSpPr/>
          <p:nvPr/>
        </p:nvSpPr>
        <p:spPr>
          <a:xfrm>
            <a:off x="833434" y="3701499"/>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32" name="圆角矩形 23"/>
          <p:cNvSpPr/>
          <p:nvPr/>
        </p:nvSpPr>
        <p:spPr>
          <a:xfrm>
            <a:off x="8308291" y="3701499"/>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33" name="圆角矩形 24"/>
          <p:cNvSpPr/>
          <p:nvPr/>
        </p:nvSpPr>
        <p:spPr>
          <a:xfrm>
            <a:off x="7312730" y="5326723"/>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15" name="圆角矩形 19"/>
          <p:cNvSpPr/>
          <p:nvPr/>
        </p:nvSpPr>
        <p:spPr>
          <a:xfrm>
            <a:off x="6350794" y="3169523"/>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6" name="圆角矩形 20"/>
          <p:cNvSpPr/>
          <p:nvPr/>
        </p:nvSpPr>
        <p:spPr>
          <a:xfrm>
            <a:off x="6350794" y="4708136"/>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0" name="圆角矩形 21"/>
          <p:cNvSpPr/>
          <p:nvPr/>
        </p:nvSpPr>
        <p:spPr>
          <a:xfrm>
            <a:off x="634497" y="4648645"/>
            <a:ext cx="4636499" cy="68445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lnSpc>
                <a:spcPct val="150000"/>
              </a:lnSpc>
            </a:pPr>
            <a:r>
              <a:rPr lang="zh-CN" altLang="en-US" dirty="0">
                <a:solidFill>
                  <a:srgbClr val="FEFFFF"/>
                </a:solidFill>
                <a:latin typeface="幼圆" panose="02010509060101010101" pitchFamily="49" charset="-122"/>
                <a:ea typeface="幼圆" panose="02010509060101010101" pitchFamily="49" charset="-122"/>
              </a:rPr>
              <a:t>请输入文本请输入文本请输入文本</a:t>
            </a:r>
            <a:endParaRPr lang="zh-CN" altLang="zh-CN" dirty="0">
              <a:solidFill>
                <a:srgbClr val="FEFFFF"/>
              </a:solidFill>
              <a:latin typeface="幼圆" panose="02010509060101010101" pitchFamily="49" charset="-122"/>
              <a:ea typeface="幼圆" panose="02010509060101010101" pitchFamily="49" charset="-122"/>
            </a:endParaRPr>
          </a:p>
        </p:txBody>
      </p:sp>
      <p:grpSp>
        <p:nvGrpSpPr>
          <p:cNvPr id="21" name="组合 20"/>
          <p:cNvGrpSpPr/>
          <p:nvPr/>
        </p:nvGrpSpPr>
        <p:grpSpPr>
          <a:xfrm>
            <a:off x="1909763" y="2196476"/>
            <a:ext cx="2116137" cy="2116137"/>
            <a:chOff x="2151063" y="4113958"/>
            <a:chExt cx="1557337" cy="1557337"/>
          </a:xfrm>
        </p:grpSpPr>
        <p:grpSp>
          <p:nvGrpSpPr>
            <p:cNvPr id="22" name="组合 1174"/>
            <p:cNvGrpSpPr/>
            <p:nvPr/>
          </p:nvGrpSpPr>
          <p:grpSpPr bwMode="auto">
            <a:xfrm>
              <a:off x="2151063" y="4113958"/>
              <a:ext cx="1557337" cy="1557337"/>
              <a:chOff x="4636599" y="6645929"/>
              <a:chExt cx="1108102" cy="1108107"/>
            </a:xfrm>
          </p:grpSpPr>
          <p:sp>
            <p:nvSpPr>
              <p:cNvPr id="24" name="Oval 91"/>
              <p:cNvSpPr>
                <a:spLocks noChangeArrowheads="1"/>
              </p:cNvSpPr>
              <p:nvPr/>
            </p:nvSpPr>
            <p:spPr bwMode="auto">
              <a:xfrm>
                <a:off x="4636599" y="6645929"/>
                <a:ext cx="1108102" cy="110810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ndParaRPr>
              </a:p>
            </p:txBody>
          </p:sp>
          <p:sp>
            <p:nvSpPr>
              <p:cNvPr id="34" name="Freeform 92"/>
              <p:cNvSpPr/>
              <p:nvPr/>
            </p:nvSpPr>
            <p:spPr bwMode="auto">
              <a:xfrm>
                <a:off x="4793873" y="7234311"/>
                <a:ext cx="341691" cy="313751"/>
              </a:xfrm>
              <a:custGeom>
                <a:avLst/>
                <a:gdLst>
                  <a:gd name="T0" fmla="*/ 135921 w 181"/>
                  <a:gd name="T1" fmla="*/ 11340 h 166"/>
                  <a:gd name="T2" fmla="*/ 11327 w 181"/>
                  <a:gd name="T3" fmla="*/ 177666 h 166"/>
                  <a:gd name="T4" fmla="*/ 177453 w 181"/>
                  <a:gd name="T5" fmla="*/ 302411 h 166"/>
                  <a:gd name="T6" fmla="*/ 330364 w 181"/>
                  <a:gd name="T7" fmla="*/ 105844 h 166"/>
                  <a:gd name="T8" fmla="*/ 135921 w 181"/>
                  <a:gd name="T9" fmla="*/ 11340 h 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166">
                    <a:moveTo>
                      <a:pt x="72" y="6"/>
                    </a:moveTo>
                    <a:cubicBezTo>
                      <a:pt x="30" y="13"/>
                      <a:pt x="0" y="52"/>
                      <a:pt x="6" y="94"/>
                    </a:cubicBezTo>
                    <a:cubicBezTo>
                      <a:pt x="12" y="137"/>
                      <a:pt x="52" y="166"/>
                      <a:pt x="94" y="160"/>
                    </a:cubicBezTo>
                    <a:cubicBezTo>
                      <a:pt x="136" y="154"/>
                      <a:pt x="181" y="99"/>
                      <a:pt x="175" y="56"/>
                    </a:cubicBezTo>
                    <a:cubicBezTo>
                      <a:pt x="169" y="14"/>
                      <a:pt x="115" y="0"/>
                      <a:pt x="72" y="6"/>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93"/>
              <p:cNvSpPr/>
              <p:nvPr/>
            </p:nvSpPr>
            <p:spPr bwMode="auto">
              <a:xfrm>
                <a:off x="4823412" y="7119349"/>
                <a:ext cx="215553" cy="272237"/>
              </a:xfrm>
              <a:custGeom>
                <a:avLst/>
                <a:gdLst>
                  <a:gd name="T0" fmla="*/ 160719 w 114"/>
                  <a:gd name="T1" fmla="*/ 0 h 144"/>
                  <a:gd name="T2" fmla="*/ 17017 w 114"/>
                  <a:gd name="T3" fmla="*/ 196616 h 144"/>
                  <a:gd name="T4" fmla="*/ 17017 w 114"/>
                  <a:gd name="T5" fmla="*/ 260894 h 144"/>
                  <a:gd name="T6" fmla="*/ 17017 w 114"/>
                  <a:gd name="T7" fmla="*/ 260894 h 144"/>
                  <a:gd name="T8" fmla="*/ 68069 w 114"/>
                  <a:gd name="T9" fmla="*/ 253332 h 144"/>
                  <a:gd name="T10" fmla="*/ 181518 w 114"/>
                  <a:gd name="T11" fmla="*/ 98308 h 144"/>
                  <a:gd name="T12" fmla="*/ 160719 w 114"/>
                  <a:gd name="T13" fmla="*/ 0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4" h="144">
                    <a:moveTo>
                      <a:pt x="85" y="0"/>
                    </a:moveTo>
                    <a:cubicBezTo>
                      <a:pt x="9" y="104"/>
                      <a:pt x="9" y="104"/>
                      <a:pt x="9" y="104"/>
                    </a:cubicBezTo>
                    <a:cubicBezTo>
                      <a:pt x="2" y="113"/>
                      <a:pt x="0" y="132"/>
                      <a:pt x="9" y="138"/>
                    </a:cubicBezTo>
                    <a:cubicBezTo>
                      <a:pt x="9" y="138"/>
                      <a:pt x="9" y="138"/>
                      <a:pt x="9" y="138"/>
                    </a:cubicBezTo>
                    <a:cubicBezTo>
                      <a:pt x="17" y="144"/>
                      <a:pt x="30" y="143"/>
                      <a:pt x="36" y="134"/>
                    </a:cubicBezTo>
                    <a:cubicBezTo>
                      <a:pt x="96" y="52"/>
                      <a:pt x="96" y="52"/>
                      <a:pt x="96" y="52"/>
                    </a:cubicBezTo>
                    <a:cubicBezTo>
                      <a:pt x="114" y="28"/>
                      <a:pt x="93" y="4"/>
                      <a:pt x="85" y="0"/>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94"/>
              <p:cNvSpPr/>
              <p:nvPr/>
            </p:nvSpPr>
            <p:spPr bwMode="auto">
              <a:xfrm>
                <a:off x="4959928" y="6728957"/>
                <a:ext cx="467830" cy="658637"/>
              </a:xfrm>
              <a:custGeom>
                <a:avLst/>
                <a:gdLst>
                  <a:gd name="T0" fmla="*/ 98093 w 248"/>
                  <a:gd name="T1" fmla="*/ 0 h 349"/>
                  <a:gd name="T2" fmla="*/ 371623 w 248"/>
                  <a:gd name="T3" fmla="*/ 0 h 349"/>
                  <a:gd name="T4" fmla="*/ 467830 w 248"/>
                  <a:gd name="T5" fmla="*/ 69827 h 349"/>
                  <a:gd name="T6" fmla="*/ 467830 w 248"/>
                  <a:gd name="T7" fmla="*/ 590697 h 349"/>
                  <a:gd name="T8" fmla="*/ 371623 w 248"/>
                  <a:gd name="T9" fmla="*/ 658637 h 349"/>
                  <a:gd name="T10" fmla="*/ 98093 w 248"/>
                  <a:gd name="T11" fmla="*/ 658637 h 349"/>
                  <a:gd name="T12" fmla="*/ 0 w 248"/>
                  <a:gd name="T13" fmla="*/ 590697 h 349"/>
                  <a:gd name="T14" fmla="*/ 0 w 248"/>
                  <a:gd name="T15" fmla="*/ 69827 h 349"/>
                  <a:gd name="T16" fmla="*/ 98093 w 248"/>
                  <a:gd name="T17" fmla="*/ 0 h 3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8" h="349">
                    <a:moveTo>
                      <a:pt x="52" y="0"/>
                    </a:moveTo>
                    <a:cubicBezTo>
                      <a:pt x="197" y="0"/>
                      <a:pt x="197" y="0"/>
                      <a:pt x="197" y="0"/>
                    </a:cubicBezTo>
                    <a:cubicBezTo>
                      <a:pt x="225" y="0"/>
                      <a:pt x="248" y="16"/>
                      <a:pt x="248" y="37"/>
                    </a:cubicBezTo>
                    <a:cubicBezTo>
                      <a:pt x="248" y="313"/>
                      <a:pt x="248" y="313"/>
                      <a:pt x="248" y="313"/>
                    </a:cubicBezTo>
                    <a:cubicBezTo>
                      <a:pt x="248" y="333"/>
                      <a:pt x="225" y="349"/>
                      <a:pt x="197" y="349"/>
                    </a:cubicBezTo>
                    <a:cubicBezTo>
                      <a:pt x="52" y="349"/>
                      <a:pt x="52" y="349"/>
                      <a:pt x="52" y="349"/>
                    </a:cubicBezTo>
                    <a:cubicBezTo>
                      <a:pt x="23" y="349"/>
                      <a:pt x="0" y="333"/>
                      <a:pt x="0" y="313"/>
                    </a:cubicBezTo>
                    <a:cubicBezTo>
                      <a:pt x="0" y="37"/>
                      <a:pt x="0" y="37"/>
                      <a:pt x="0" y="37"/>
                    </a:cubicBezTo>
                    <a:cubicBezTo>
                      <a:pt x="0" y="16"/>
                      <a:pt x="23" y="0"/>
                      <a:pt x="52" y="0"/>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95"/>
              <p:cNvSpPr/>
              <p:nvPr/>
            </p:nvSpPr>
            <p:spPr bwMode="auto">
              <a:xfrm>
                <a:off x="4989467" y="6783245"/>
                <a:ext cx="410349" cy="543675"/>
              </a:xfrm>
              <a:custGeom>
                <a:avLst/>
                <a:gdLst>
                  <a:gd name="T0" fmla="*/ 0 w 217"/>
                  <a:gd name="T1" fmla="*/ 0 h 288"/>
                  <a:gd name="T2" fmla="*/ 408458 w 217"/>
                  <a:gd name="T3" fmla="*/ 0 h 288"/>
                  <a:gd name="T4" fmla="*/ 410349 w 217"/>
                  <a:gd name="T5" fmla="*/ 1888 h 288"/>
                  <a:gd name="T6" fmla="*/ 410349 w 217"/>
                  <a:gd name="T7" fmla="*/ 543675 h 288"/>
                  <a:gd name="T8" fmla="*/ 408458 w 217"/>
                  <a:gd name="T9" fmla="*/ 543675 h 288"/>
                  <a:gd name="T10" fmla="*/ 0 w 217"/>
                  <a:gd name="T11" fmla="*/ 543675 h 288"/>
                  <a:gd name="T12" fmla="*/ 0 w 217"/>
                  <a:gd name="T13" fmla="*/ 543675 h 288"/>
                  <a:gd name="T14" fmla="*/ 0 w 217"/>
                  <a:gd name="T15" fmla="*/ 1888 h 288"/>
                  <a:gd name="T16" fmla="*/ 0 w 217"/>
                  <a:gd name="T17" fmla="*/ 0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7" h="288">
                    <a:moveTo>
                      <a:pt x="0" y="0"/>
                    </a:moveTo>
                    <a:cubicBezTo>
                      <a:pt x="216" y="0"/>
                      <a:pt x="216" y="0"/>
                      <a:pt x="216" y="0"/>
                    </a:cubicBezTo>
                    <a:cubicBezTo>
                      <a:pt x="217" y="0"/>
                      <a:pt x="217" y="0"/>
                      <a:pt x="217" y="1"/>
                    </a:cubicBezTo>
                    <a:cubicBezTo>
                      <a:pt x="217" y="288"/>
                      <a:pt x="217" y="288"/>
                      <a:pt x="217" y="288"/>
                    </a:cubicBezTo>
                    <a:cubicBezTo>
                      <a:pt x="217" y="288"/>
                      <a:pt x="217" y="288"/>
                      <a:pt x="216" y="288"/>
                    </a:cubicBezTo>
                    <a:cubicBezTo>
                      <a:pt x="0" y="288"/>
                      <a:pt x="0" y="288"/>
                      <a:pt x="0" y="288"/>
                    </a:cubicBezTo>
                    <a:cubicBezTo>
                      <a:pt x="0" y="288"/>
                      <a:pt x="0" y="288"/>
                      <a:pt x="0" y="288"/>
                    </a:cubicBezTo>
                    <a:cubicBezTo>
                      <a:pt x="0" y="1"/>
                      <a:pt x="0" y="1"/>
                      <a:pt x="0" y="1"/>
                    </a:cubicBezTo>
                    <a:cubicBezTo>
                      <a:pt x="0" y="0"/>
                      <a:pt x="0" y="0"/>
                      <a:pt x="0" y="0"/>
                    </a:cubicBezTo>
                    <a:close/>
                  </a:path>
                </a:pathLst>
              </a:custGeom>
              <a:solidFill>
                <a:srgbClr val="FE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sp>
            <p:nvSpPr>
              <p:cNvPr id="38" name="Freeform 96"/>
              <p:cNvSpPr/>
              <p:nvPr/>
            </p:nvSpPr>
            <p:spPr bwMode="auto">
              <a:xfrm>
                <a:off x="5359899" y="7442680"/>
                <a:ext cx="245092" cy="231521"/>
              </a:xfrm>
              <a:custGeom>
                <a:avLst/>
                <a:gdLst>
                  <a:gd name="T0" fmla="*/ 0 w 130"/>
                  <a:gd name="T1" fmla="*/ 37646 h 123"/>
                  <a:gd name="T2" fmla="*/ 82954 w 130"/>
                  <a:gd name="T3" fmla="*/ 231521 h 123"/>
                  <a:gd name="T4" fmla="*/ 113119 w 130"/>
                  <a:gd name="T5" fmla="*/ 231521 h 123"/>
                  <a:gd name="T6" fmla="*/ 245092 w 130"/>
                  <a:gd name="T7" fmla="*/ 124231 h 123"/>
                  <a:gd name="T8" fmla="*/ 194188 w 130"/>
                  <a:gd name="T9" fmla="*/ 0 h 123"/>
                  <a:gd name="T10" fmla="*/ 0 w 130"/>
                  <a:gd name="T11" fmla="*/ 37646 h 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123">
                    <a:moveTo>
                      <a:pt x="0" y="20"/>
                    </a:moveTo>
                    <a:cubicBezTo>
                      <a:pt x="44" y="123"/>
                      <a:pt x="44" y="123"/>
                      <a:pt x="44" y="123"/>
                    </a:cubicBezTo>
                    <a:cubicBezTo>
                      <a:pt x="60" y="123"/>
                      <a:pt x="60" y="123"/>
                      <a:pt x="60" y="123"/>
                    </a:cubicBezTo>
                    <a:cubicBezTo>
                      <a:pt x="86" y="108"/>
                      <a:pt x="110" y="89"/>
                      <a:pt x="130" y="66"/>
                    </a:cubicBezTo>
                    <a:cubicBezTo>
                      <a:pt x="103" y="0"/>
                      <a:pt x="103" y="0"/>
                      <a:pt x="103" y="0"/>
                    </a:cubicBezTo>
                    <a:lnTo>
                      <a:pt x="0" y="20"/>
                    </a:ln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97"/>
              <p:cNvSpPr/>
              <p:nvPr/>
            </p:nvSpPr>
            <p:spPr bwMode="auto">
              <a:xfrm>
                <a:off x="5399816" y="7525708"/>
                <a:ext cx="224335" cy="173242"/>
              </a:xfrm>
              <a:custGeom>
                <a:avLst/>
                <a:gdLst>
                  <a:gd name="T0" fmla="*/ 214909 w 119"/>
                  <a:gd name="T1" fmla="*/ 0 h 92"/>
                  <a:gd name="T2" fmla="*/ 224335 w 119"/>
                  <a:gd name="T3" fmla="*/ 20714 h 92"/>
                  <a:gd name="T4" fmla="*/ 32048 w 119"/>
                  <a:gd name="T5" fmla="*/ 173242 h 92"/>
                  <a:gd name="T6" fmla="*/ 0 w 119"/>
                  <a:gd name="T7" fmla="*/ 86621 h 92"/>
                  <a:gd name="T8" fmla="*/ 214909 w 119"/>
                  <a:gd name="T9" fmla="*/ 0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 h="92">
                    <a:moveTo>
                      <a:pt x="114" y="0"/>
                    </a:moveTo>
                    <a:cubicBezTo>
                      <a:pt x="119" y="11"/>
                      <a:pt x="119" y="11"/>
                      <a:pt x="119" y="11"/>
                    </a:cubicBezTo>
                    <a:cubicBezTo>
                      <a:pt x="91" y="45"/>
                      <a:pt x="57" y="72"/>
                      <a:pt x="17" y="92"/>
                    </a:cubicBezTo>
                    <a:cubicBezTo>
                      <a:pt x="0" y="46"/>
                      <a:pt x="0" y="46"/>
                      <a:pt x="0" y="46"/>
                    </a:cubicBezTo>
                    <a:lnTo>
                      <a:pt x="114" y="0"/>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98"/>
              <p:cNvSpPr/>
              <p:nvPr/>
            </p:nvSpPr>
            <p:spPr bwMode="auto">
              <a:xfrm>
                <a:off x="5189852" y="7290994"/>
                <a:ext cx="205973" cy="240303"/>
              </a:xfrm>
              <a:custGeom>
                <a:avLst/>
                <a:gdLst>
                  <a:gd name="T0" fmla="*/ 0 w 109"/>
                  <a:gd name="T1" fmla="*/ 35951 h 127"/>
                  <a:gd name="T2" fmla="*/ 94483 w 109"/>
                  <a:gd name="T3" fmla="*/ 170293 h 127"/>
                  <a:gd name="T4" fmla="*/ 188966 w 109"/>
                  <a:gd name="T5" fmla="*/ 230842 h 127"/>
                  <a:gd name="T6" fmla="*/ 168180 w 109"/>
                  <a:gd name="T7" fmla="*/ 143803 h 127"/>
                  <a:gd name="T8" fmla="*/ 94483 w 109"/>
                  <a:gd name="T9" fmla="*/ 51088 h 127"/>
                  <a:gd name="T10" fmla="*/ 0 w 109"/>
                  <a:gd name="T11" fmla="*/ 35951 h 1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9" h="127">
                    <a:moveTo>
                      <a:pt x="0" y="19"/>
                    </a:moveTo>
                    <a:cubicBezTo>
                      <a:pt x="50" y="90"/>
                      <a:pt x="50" y="90"/>
                      <a:pt x="50" y="90"/>
                    </a:cubicBezTo>
                    <a:cubicBezTo>
                      <a:pt x="56" y="99"/>
                      <a:pt x="90" y="127"/>
                      <a:pt x="100" y="122"/>
                    </a:cubicBezTo>
                    <a:cubicBezTo>
                      <a:pt x="109" y="116"/>
                      <a:pt x="96" y="85"/>
                      <a:pt x="89" y="76"/>
                    </a:cubicBezTo>
                    <a:cubicBezTo>
                      <a:pt x="50" y="27"/>
                      <a:pt x="50" y="27"/>
                      <a:pt x="50" y="27"/>
                    </a:cubicBezTo>
                    <a:cubicBezTo>
                      <a:pt x="28" y="0"/>
                      <a:pt x="9" y="11"/>
                      <a:pt x="0" y="19"/>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99"/>
              <p:cNvSpPr/>
              <p:nvPr/>
            </p:nvSpPr>
            <p:spPr bwMode="auto">
              <a:xfrm>
                <a:off x="5125984" y="7015564"/>
                <a:ext cx="462241" cy="562835"/>
              </a:xfrm>
              <a:custGeom>
                <a:avLst/>
                <a:gdLst>
                  <a:gd name="T0" fmla="*/ 92448 w 245"/>
                  <a:gd name="T1" fmla="*/ 43440 h 298"/>
                  <a:gd name="T2" fmla="*/ 169803 w 245"/>
                  <a:gd name="T3" fmla="*/ 217201 h 298"/>
                  <a:gd name="T4" fmla="*/ 241497 w 245"/>
                  <a:gd name="T5" fmla="*/ 211535 h 298"/>
                  <a:gd name="T6" fmla="*/ 307532 w 245"/>
                  <a:gd name="T7" fmla="*/ 194537 h 298"/>
                  <a:gd name="T8" fmla="*/ 377340 w 245"/>
                  <a:gd name="T9" fmla="*/ 192648 h 298"/>
                  <a:gd name="T10" fmla="*/ 443374 w 245"/>
                  <a:gd name="T11" fmla="*/ 339967 h 298"/>
                  <a:gd name="T12" fmla="*/ 454694 w 245"/>
                  <a:gd name="T13" fmla="*/ 474066 h 298"/>
                  <a:gd name="T14" fmla="*/ 275458 w 245"/>
                  <a:gd name="T15" fmla="*/ 536393 h 298"/>
                  <a:gd name="T16" fmla="*/ 209423 w 245"/>
                  <a:gd name="T17" fmla="*/ 483509 h 298"/>
                  <a:gd name="T18" fmla="*/ 22640 w 245"/>
                  <a:gd name="T19" fmla="*/ 73660 h 298"/>
                  <a:gd name="T20" fmla="*/ 92448 w 245"/>
                  <a:gd name="T21" fmla="*/ 4344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5" h="298">
                    <a:moveTo>
                      <a:pt x="49" y="23"/>
                    </a:moveTo>
                    <a:cubicBezTo>
                      <a:pt x="90" y="115"/>
                      <a:pt x="90" y="115"/>
                      <a:pt x="90" y="115"/>
                    </a:cubicBezTo>
                    <a:cubicBezTo>
                      <a:pt x="93" y="99"/>
                      <a:pt x="118" y="96"/>
                      <a:pt x="128" y="112"/>
                    </a:cubicBezTo>
                    <a:cubicBezTo>
                      <a:pt x="129" y="94"/>
                      <a:pt x="152" y="90"/>
                      <a:pt x="163" y="103"/>
                    </a:cubicBezTo>
                    <a:cubicBezTo>
                      <a:pt x="167" y="87"/>
                      <a:pt x="193" y="85"/>
                      <a:pt x="200" y="102"/>
                    </a:cubicBezTo>
                    <a:cubicBezTo>
                      <a:pt x="235" y="180"/>
                      <a:pt x="235" y="180"/>
                      <a:pt x="235" y="180"/>
                    </a:cubicBezTo>
                    <a:cubicBezTo>
                      <a:pt x="244" y="202"/>
                      <a:pt x="245" y="236"/>
                      <a:pt x="241" y="251"/>
                    </a:cubicBezTo>
                    <a:cubicBezTo>
                      <a:pt x="228" y="297"/>
                      <a:pt x="167" y="298"/>
                      <a:pt x="146" y="284"/>
                    </a:cubicBezTo>
                    <a:cubicBezTo>
                      <a:pt x="130" y="273"/>
                      <a:pt x="117" y="267"/>
                      <a:pt x="111" y="256"/>
                    </a:cubicBezTo>
                    <a:cubicBezTo>
                      <a:pt x="12" y="39"/>
                      <a:pt x="12" y="39"/>
                      <a:pt x="12" y="39"/>
                    </a:cubicBezTo>
                    <a:cubicBezTo>
                      <a:pt x="0" y="12"/>
                      <a:pt x="40" y="0"/>
                      <a:pt x="49" y="23"/>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100"/>
              <p:cNvSpPr>
                <a:spLocks noEditPoints="1"/>
              </p:cNvSpPr>
              <p:nvPr/>
            </p:nvSpPr>
            <p:spPr bwMode="auto">
              <a:xfrm>
                <a:off x="5296031" y="7204772"/>
                <a:ext cx="163661" cy="99794"/>
              </a:xfrm>
              <a:custGeom>
                <a:avLst/>
                <a:gdLst>
                  <a:gd name="T0" fmla="*/ 163661 w 87"/>
                  <a:gd name="T1" fmla="*/ 56487 h 53"/>
                  <a:gd name="T2" fmla="*/ 139206 w 87"/>
                  <a:gd name="T3" fmla="*/ 0 h 53"/>
                  <a:gd name="T4" fmla="*/ 137325 w 87"/>
                  <a:gd name="T5" fmla="*/ 5649 h 53"/>
                  <a:gd name="T6" fmla="*/ 131681 w 87"/>
                  <a:gd name="T7" fmla="*/ 0 h 53"/>
                  <a:gd name="T8" fmla="*/ 163661 w 87"/>
                  <a:gd name="T9" fmla="*/ 56487 h 53"/>
                  <a:gd name="T10" fmla="*/ 0 w 87"/>
                  <a:gd name="T11" fmla="*/ 28244 h 53"/>
                  <a:gd name="T12" fmla="*/ 1881 w 87"/>
                  <a:gd name="T13" fmla="*/ 20712 h 53"/>
                  <a:gd name="T14" fmla="*/ 33861 w 87"/>
                  <a:gd name="T15" fmla="*/ 99794 h 53"/>
                  <a:gd name="T16" fmla="*/ 0 w 87"/>
                  <a:gd name="T17" fmla="*/ 28244 h 53"/>
                  <a:gd name="T18" fmla="*/ 0 w 87"/>
                  <a:gd name="T19" fmla="*/ 28244 h 53"/>
                  <a:gd name="T20" fmla="*/ 62078 w 87"/>
                  <a:gd name="T21" fmla="*/ 11297 h 53"/>
                  <a:gd name="T22" fmla="*/ 71484 w 87"/>
                  <a:gd name="T23" fmla="*/ 22595 h 53"/>
                  <a:gd name="T24" fmla="*/ 71484 w 87"/>
                  <a:gd name="T25" fmla="*/ 16946 h 53"/>
                  <a:gd name="T26" fmla="*/ 99702 w 87"/>
                  <a:gd name="T27" fmla="*/ 80965 h 53"/>
                  <a:gd name="T28" fmla="*/ 62078 w 87"/>
                  <a:gd name="T29" fmla="*/ 11297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7" h="53">
                    <a:moveTo>
                      <a:pt x="87" y="30"/>
                    </a:moveTo>
                    <a:cubicBezTo>
                      <a:pt x="87" y="30"/>
                      <a:pt x="80" y="14"/>
                      <a:pt x="74" y="0"/>
                    </a:cubicBezTo>
                    <a:cubicBezTo>
                      <a:pt x="74" y="1"/>
                      <a:pt x="74" y="2"/>
                      <a:pt x="73" y="3"/>
                    </a:cubicBezTo>
                    <a:cubicBezTo>
                      <a:pt x="72" y="2"/>
                      <a:pt x="71" y="1"/>
                      <a:pt x="70" y="0"/>
                    </a:cubicBezTo>
                    <a:cubicBezTo>
                      <a:pt x="78" y="13"/>
                      <a:pt x="87" y="30"/>
                      <a:pt x="87" y="30"/>
                    </a:cubicBezTo>
                    <a:close/>
                    <a:moveTo>
                      <a:pt x="0" y="15"/>
                    </a:moveTo>
                    <a:cubicBezTo>
                      <a:pt x="0" y="13"/>
                      <a:pt x="1" y="12"/>
                      <a:pt x="1" y="11"/>
                    </a:cubicBezTo>
                    <a:cubicBezTo>
                      <a:pt x="8" y="26"/>
                      <a:pt x="18" y="53"/>
                      <a:pt x="18" y="53"/>
                    </a:cubicBezTo>
                    <a:cubicBezTo>
                      <a:pt x="18" y="53"/>
                      <a:pt x="5" y="27"/>
                      <a:pt x="0" y="15"/>
                    </a:cubicBezTo>
                    <a:cubicBezTo>
                      <a:pt x="0" y="16"/>
                      <a:pt x="0" y="15"/>
                      <a:pt x="0" y="15"/>
                    </a:cubicBezTo>
                    <a:close/>
                    <a:moveTo>
                      <a:pt x="33" y="6"/>
                    </a:moveTo>
                    <a:cubicBezTo>
                      <a:pt x="35" y="8"/>
                      <a:pt x="36" y="10"/>
                      <a:pt x="38" y="12"/>
                    </a:cubicBezTo>
                    <a:cubicBezTo>
                      <a:pt x="38" y="11"/>
                      <a:pt x="38" y="10"/>
                      <a:pt x="38" y="9"/>
                    </a:cubicBezTo>
                    <a:cubicBezTo>
                      <a:pt x="45" y="24"/>
                      <a:pt x="53" y="43"/>
                      <a:pt x="53" y="43"/>
                    </a:cubicBezTo>
                    <a:cubicBezTo>
                      <a:pt x="53" y="43"/>
                      <a:pt x="40" y="20"/>
                      <a:pt x="33" y="6"/>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101"/>
              <p:cNvSpPr/>
              <p:nvPr/>
            </p:nvSpPr>
            <p:spPr bwMode="auto">
              <a:xfrm>
                <a:off x="5236954" y="7310154"/>
                <a:ext cx="60674" cy="106180"/>
              </a:xfrm>
              <a:custGeom>
                <a:avLst/>
                <a:gdLst>
                  <a:gd name="T0" fmla="*/ 15169 w 32"/>
                  <a:gd name="T1" fmla="*/ 5688 h 56"/>
                  <a:gd name="T2" fmla="*/ 60674 w 32"/>
                  <a:gd name="T3" fmla="*/ 106180 h 56"/>
                  <a:gd name="T4" fmla="*/ 0 w 32"/>
                  <a:gd name="T5" fmla="*/ 0 h 56"/>
                  <a:gd name="T6" fmla="*/ 15169 w 32"/>
                  <a:gd name="T7" fmla="*/ 5688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 h="56">
                    <a:moveTo>
                      <a:pt x="8" y="3"/>
                    </a:moveTo>
                    <a:cubicBezTo>
                      <a:pt x="32" y="56"/>
                      <a:pt x="32" y="56"/>
                      <a:pt x="32" y="56"/>
                    </a:cubicBezTo>
                    <a:cubicBezTo>
                      <a:pt x="0" y="0"/>
                      <a:pt x="0" y="0"/>
                      <a:pt x="0" y="0"/>
                    </a:cubicBezTo>
                    <a:cubicBezTo>
                      <a:pt x="2" y="0"/>
                      <a:pt x="5" y="1"/>
                      <a:pt x="8" y="3"/>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102"/>
              <p:cNvSpPr/>
              <p:nvPr/>
            </p:nvSpPr>
            <p:spPr bwMode="auto">
              <a:xfrm>
                <a:off x="4748367" y="7362845"/>
                <a:ext cx="261857" cy="292994"/>
              </a:xfrm>
              <a:custGeom>
                <a:avLst/>
                <a:gdLst>
                  <a:gd name="T0" fmla="*/ 120550 w 328"/>
                  <a:gd name="T1" fmla="*/ 0 h 367"/>
                  <a:gd name="T2" fmla="*/ 0 w 328"/>
                  <a:gd name="T3" fmla="*/ 166057 h 367"/>
                  <a:gd name="T4" fmla="*/ 137315 w 328"/>
                  <a:gd name="T5" fmla="*/ 292994 h 367"/>
                  <a:gd name="T6" fmla="*/ 261857 w 328"/>
                  <a:gd name="T7" fmla="*/ 124542 h 367"/>
                  <a:gd name="T8" fmla="*/ 120550 w 328"/>
                  <a:gd name="T9" fmla="*/ 0 h 3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367">
                    <a:moveTo>
                      <a:pt x="151" y="0"/>
                    </a:moveTo>
                    <a:lnTo>
                      <a:pt x="0" y="208"/>
                    </a:lnTo>
                    <a:lnTo>
                      <a:pt x="172" y="367"/>
                    </a:lnTo>
                    <a:lnTo>
                      <a:pt x="328" y="156"/>
                    </a:lnTo>
                    <a:lnTo>
                      <a:pt x="151" y="0"/>
                    </a:ln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3"/>
              <p:cNvSpPr/>
              <p:nvPr/>
            </p:nvSpPr>
            <p:spPr bwMode="auto">
              <a:xfrm>
                <a:off x="4737190" y="7481799"/>
                <a:ext cx="199586" cy="185217"/>
              </a:xfrm>
              <a:custGeom>
                <a:avLst/>
                <a:gdLst>
                  <a:gd name="T0" fmla="*/ 26360 w 106"/>
                  <a:gd name="T1" fmla="*/ 0 h 98"/>
                  <a:gd name="T2" fmla="*/ 0 w 106"/>
                  <a:gd name="T3" fmla="*/ 34019 h 98"/>
                  <a:gd name="T4" fmla="*/ 158162 w 106"/>
                  <a:gd name="T5" fmla="*/ 185217 h 98"/>
                  <a:gd name="T6" fmla="*/ 199586 w 106"/>
                  <a:gd name="T7" fmla="*/ 126628 h 98"/>
                  <a:gd name="T8" fmla="*/ 26360 w 106"/>
                  <a:gd name="T9" fmla="*/ 0 h 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98">
                    <a:moveTo>
                      <a:pt x="14" y="0"/>
                    </a:moveTo>
                    <a:cubicBezTo>
                      <a:pt x="0" y="18"/>
                      <a:pt x="0" y="18"/>
                      <a:pt x="0" y="18"/>
                    </a:cubicBezTo>
                    <a:cubicBezTo>
                      <a:pt x="22" y="50"/>
                      <a:pt x="51" y="77"/>
                      <a:pt x="84" y="98"/>
                    </a:cubicBezTo>
                    <a:cubicBezTo>
                      <a:pt x="106" y="67"/>
                      <a:pt x="106" y="67"/>
                      <a:pt x="106" y="67"/>
                    </a:cubicBezTo>
                    <a:lnTo>
                      <a:pt x="14" y="0"/>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04"/>
              <p:cNvSpPr/>
              <p:nvPr/>
            </p:nvSpPr>
            <p:spPr bwMode="auto">
              <a:xfrm>
                <a:off x="4808243" y="7304566"/>
                <a:ext cx="185216" cy="177233"/>
              </a:xfrm>
              <a:custGeom>
                <a:avLst/>
                <a:gdLst>
                  <a:gd name="T0" fmla="*/ 41579 w 98"/>
                  <a:gd name="T1" fmla="*/ 15084 h 94"/>
                  <a:gd name="T2" fmla="*/ 28349 w 98"/>
                  <a:gd name="T3" fmla="*/ 115013 h 94"/>
                  <a:gd name="T4" fmla="*/ 143637 w 98"/>
                  <a:gd name="T5" fmla="*/ 162149 h 94"/>
                  <a:gd name="T6" fmla="*/ 158757 w 98"/>
                  <a:gd name="T7" fmla="*/ 62220 h 94"/>
                  <a:gd name="T8" fmla="*/ 41579 w 98"/>
                  <a:gd name="T9" fmla="*/ 15084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22" y="8"/>
                    </a:moveTo>
                    <a:cubicBezTo>
                      <a:pt x="3" y="15"/>
                      <a:pt x="0" y="39"/>
                      <a:pt x="15" y="61"/>
                    </a:cubicBezTo>
                    <a:cubicBezTo>
                      <a:pt x="29" y="82"/>
                      <a:pt x="57" y="94"/>
                      <a:pt x="76" y="86"/>
                    </a:cubicBezTo>
                    <a:cubicBezTo>
                      <a:pt x="95" y="79"/>
                      <a:pt x="98" y="55"/>
                      <a:pt x="84" y="33"/>
                    </a:cubicBezTo>
                    <a:cubicBezTo>
                      <a:pt x="69" y="11"/>
                      <a:pt x="42" y="0"/>
                      <a:pt x="22" y="8"/>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105"/>
              <p:cNvSpPr/>
              <p:nvPr/>
            </p:nvSpPr>
            <p:spPr bwMode="auto">
              <a:xfrm>
                <a:off x="4801058" y="7321331"/>
                <a:ext cx="181224" cy="179628"/>
              </a:xfrm>
              <a:custGeom>
                <a:avLst/>
                <a:gdLst>
                  <a:gd name="T0" fmla="*/ 43418 w 96"/>
                  <a:gd name="T1" fmla="*/ 17017 h 95"/>
                  <a:gd name="T2" fmla="*/ 26429 w 96"/>
                  <a:gd name="T3" fmla="*/ 122903 h 95"/>
                  <a:gd name="T4" fmla="*/ 137806 w 96"/>
                  <a:gd name="T5" fmla="*/ 160720 h 95"/>
                  <a:gd name="T6" fmla="*/ 154796 w 96"/>
                  <a:gd name="T7" fmla="*/ 56725 h 95"/>
                  <a:gd name="T8" fmla="*/ 43418 w 96"/>
                  <a:gd name="T9" fmla="*/ 17017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95">
                    <a:moveTo>
                      <a:pt x="23" y="9"/>
                    </a:moveTo>
                    <a:cubicBezTo>
                      <a:pt x="4" y="19"/>
                      <a:pt x="0" y="44"/>
                      <a:pt x="14" y="65"/>
                    </a:cubicBezTo>
                    <a:cubicBezTo>
                      <a:pt x="28" y="85"/>
                      <a:pt x="54" y="95"/>
                      <a:pt x="73" y="85"/>
                    </a:cubicBezTo>
                    <a:cubicBezTo>
                      <a:pt x="92" y="75"/>
                      <a:pt x="96" y="51"/>
                      <a:pt x="82" y="30"/>
                    </a:cubicBezTo>
                    <a:cubicBezTo>
                      <a:pt x="68" y="9"/>
                      <a:pt x="42" y="0"/>
                      <a:pt x="23" y="9"/>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06"/>
              <p:cNvSpPr/>
              <p:nvPr/>
            </p:nvSpPr>
            <p:spPr bwMode="auto">
              <a:xfrm>
                <a:off x="4810638" y="7116156"/>
                <a:ext cx="214755" cy="273035"/>
              </a:xfrm>
              <a:custGeom>
                <a:avLst/>
                <a:gdLst>
                  <a:gd name="T0" fmla="*/ 160124 w 114"/>
                  <a:gd name="T1" fmla="*/ 0 h 145"/>
                  <a:gd name="T2" fmla="*/ 16954 w 114"/>
                  <a:gd name="T3" fmla="*/ 195832 h 145"/>
                  <a:gd name="T4" fmla="*/ 16954 w 114"/>
                  <a:gd name="T5" fmla="*/ 259854 h 145"/>
                  <a:gd name="T6" fmla="*/ 16954 w 114"/>
                  <a:gd name="T7" fmla="*/ 259854 h 145"/>
                  <a:gd name="T8" fmla="*/ 67817 w 114"/>
                  <a:gd name="T9" fmla="*/ 252322 h 145"/>
                  <a:gd name="T10" fmla="*/ 180846 w 114"/>
                  <a:gd name="T11" fmla="*/ 97916 h 145"/>
                  <a:gd name="T12" fmla="*/ 160124 w 114"/>
                  <a:gd name="T13" fmla="*/ 0 h 1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4" h="145">
                    <a:moveTo>
                      <a:pt x="85" y="0"/>
                    </a:moveTo>
                    <a:cubicBezTo>
                      <a:pt x="9" y="104"/>
                      <a:pt x="9" y="104"/>
                      <a:pt x="9" y="104"/>
                    </a:cubicBezTo>
                    <a:cubicBezTo>
                      <a:pt x="2" y="113"/>
                      <a:pt x="0" y="132"/>
                      <a:pt x="9" y="138"/>
                    </a:cubicBezTo>
                    <a:cubicBezTo>
                      <a:pt x="9" y="138"/>
                      <a:pt x="9" y="138"/>
                      <a:pt x="9" y="138"/>
                    </a:cubicBezTo>
                    <a:cubicBezTo>
                      <a:pt x="17" y="145"/>
                      <a:pt x="30" y="143"/>
                      <a:pt x="36" y="134"/>
                    </a:cubicBezTo>
                    <a:cubicBezTo>
                      <a:pt x="96" y="52"/>
                      <a:pt x="96" y="52"/>
                      <a:pt x="96" y="52"/>
                    </a:cubicBezTo>
                    <a:cubicBezTo>
                      <a:pt x="114" y="28"/>
                      <a:pt x="93" y="4"/>
                      <a:pt x="85" y="0"/>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3" name="KSO_Shape"/>
            <p:cNvSpPr/>
            <p:nvPr/>
          </p:nvSpPr>
          <p:spPr bwMode="auto">
            <a:xfrm flipH="1">
              <a:off x="2715431" y="4423587"/>
              <a:ext cx="406400" cy="372533"/>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49" name="圆角矩形 46"/>
          <p:cNvSpPr/>
          <p:nvPr/>
        </p:nvSpPr>
        <p:spPr>
          <a:xfrm>
            <a:off x="6350794" y="1630910"/>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256632" y="2588167"/>
            <a:ext cx="1392237" cy="13922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rgbClr val="FEFDFE"/>
                </a:solidFill>
              </a:rPr>
              <a:t>谢</a:t>
            </a:r>
            <a:endParaRPr lang="zh-CN" altLang="en-US" sz="4000" dirty="0">
              <a:solidFill>
                <a:srgbClr val="FEFDFE"/>
              </a:solidFill>
            </a:endParaRPr>
          </a:p>
        </p:txBody>
      </p:sp>
      <p:sp>
        <p:nvSpPr>
          <p:cNvPr id="4" name="椭圆 3"/>
          <p:cNvSpPr/>
          <p:nvPr/>
        </p:nvSpPr>
        <p:spPr>
          <a:xfrm>
            <a:off x="4352132" y="2588167"/>
            <a:ext cx="1392237" cy="13922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rgbClr val="FEFDFE"/>
                </a:solidFill>
              </a:rPr>
              <a:t>谢</a:t>
            </a:r>
            <a:endParaRPr lang="zh-CN" altLang="en-US" sz="4000" dirty="0">
              <a:solidFill>
                <a:srgbClr val="FEFDFE"/>
              </a:solidFill>
            </a:endParaRPr>
          </a:p>
        </p:txBody>
      </p:sp>
      <p:sp>
        <p:nvSpPr>
          <p:cNvPr id="5" name="椭圆 4"/>
          <p:cNvSpPr/>
          <p:nvPr/>
        </p:nvSpPr>
        <p:spPr>
          <a:xfrm>
            <a:off x="6447632" y="2588167"/>
            <a:ext cx="1392237" cy="13922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rgbClr val="FEFDFE"/>
                </a:solidFill>
              </a:rPr>
              <a:t>观</a:t>
            </a:r>
            <a:endParaRPr lang="zh-CN" altLang="en-US" sz="4000" dirty="0">
              <a:solidFill>
                <a:srgbClr val="FEFDFE"/>
              </a:solidFill>
            </a:endParaRPr>
          </a:p>
        </p:txBody>
      </p:sp>
      <p:sp>
        <p:nvSpPr>
          <p:cNvPr id="6" name="椭圆 5"/>
          <p:cNvSpPr/>
          <p:nvPr/>
        </p:nvSpPr>
        <p:spPr>
          <a:xfrm>
            <a:off x="8543132" y="2588167"/>
            <a:ext cx="1392237" cy="13922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rgbClr val="FEFDFE"/>
                </a:solidFill>
              </a:rPr>
              <a:t>看</a:t>
            </a:r>
            <a:endParaRPr lang="zh-CN" altLang="en-US" sz="4000" dirty="0">
              <a:solidFill>
                <a:srgbClr val="FEFDFE"/>
              </a:solidFill>
            </a:endParaRPr>
          </a:p>
        </p:txBody>
      </p:sp>
    </p:spTree>
  </p:cSld>
  <p:clrMapOvr>
    <a:masterClrMapping/>
  </p:clrMapOvr>
</p:sld>
</file>

<file path=ppt/tags/tag1.xml><?xml version="1.0" encoding="utf-8"?>
<p:tagLst xmlns:p="http://schemas.openxmlformats.org/presentationml/2006/main">
  <p:tag name="MH" val="20161027155430"/>
  <p:tag name="MH_LIBRARY" val="GRAPHIC"/>
  <p:tag name="MH_TYPE" val="Other"/>
  <p:tag name="MH_ORDER" val="2"/>
</p:tagLst>
</file>

<file path=ppt/tags/tag2.xml><?xml version="1.0" encoding="utf-8"?>
<p:tagLst xmlns:p="http://schemas.openxmlformats.org/presentationml/2006/main">
  <p:tag name="MH" val="20161027155430"/>
  <p:tag name="MH_LIBRARY" val="GRAPHIC"/>
  <p:tag name="MH_TYPE" val="Other"/>
  <p:tag name="MH_ORDER" val="3"/>
</p:tagLst>
</file>

<file path=ppt/tags/tag3.xml><?xml version="1.0" encoding="utf-8"?>
<p:tagLst xmlns:p="http://schemas.openxmlformats.org/presentationml/2006/main">
  <p:tag name="MH" val="20161027155430"/>
  <p:tag name="MH_LIBRARY" val="GRAPHIC"/>
  <p:tag name="MH_TYPE" val="SubTitle"/>
  <p:tag name="MH_ORDER" val="4"/>
</p:tagLst>
</file>

<file path=ppt/tags/tag4.xml><?xml version="1.0" encoding="utf-8"?>
<p:tagLst xmlns:p="http://schemas.openxmlformats.org/presentationml/2006/main">
  <p:tag name="MH" val="20161027155430"/>
  <p:tag name="MH_LIBRARY" val="GRAPHIC"/>
  <p:tag name="MH_TYPE" val="Other"/>
  <p:tag name="MH_ORDER" val="2"/>
</p:tagLst>
</file>

<file path=ppt/tags/tag5.xml><?xml version="1.0" encoding="utf-8"?>
<p:tagLst xmlns:p="http://schemas.openxmlformats.org/presentationml/2006/main">
  <p:tag name="MH" val="20161027155430"/>
  <p:tag name="MH_LIBRARY" val="GRAPHIC"/>
  <p:tag name="MH_TYPE" val="Other"/>
  <p:tag name="MH_ORDER" val="3"/>
</p:tagLst>
</file>

<file path=ppt/tags/tag6.xml><?xml version="1.0" encoding="utf-8"?>
<p:tagLst xmlns:p="http://schemas.openxmlformats.org/presentationml/2006/main">
  <p:tag name="MH" val="20161027155430"/>
  <p:tag name="MH_LIBRARY" val="GRAPHIC"/>
  <p:tag name="MH_TYPE" val="SubTitle"/>
  <p:tag name="MH_ORDER" val="4"/>
</p:tagLst>
</file>

<file path=ppt/tags/tag7.xml><?xml version="1.0" encoding="utf-8"?>
<p:tagLst xmlns:p="http://schemas.openxmlformats.org/presentationml/2006/main">
  <p:tag name="MH" val="20161027155430"/>
  <p:tag name="MH_LIBRARY" val="GRAPHIC"/>
  <p:tag name="MH_TYPE" val="Other"/>
  <p:tag name="MH_ORDER" val="1"/>
</p:tagLst>
</file>

<file path=ppt/tags/tag8.xml><?xml version="1.0" encoding="utf-8"?>
<p:tagLst xmlns:p="http://schemas.openxmlformats.org/presentationml/2006/main">
  <p:tag name="MH" val="20160328205818"/>
  <p:tag name="MH_LIBRARY" val="GRAPHIC"/>
  <p:tag name="MH_TYPE" val="SubTitle"/>
  <p:tag name="MH_ORDER" val="3"/>
</p:tagLst>
</file>

<file path=ppt/tags/tag9.xml><?xml version="1.0" encoding="utf-8"?>
<p:tagLst xmlns:p="http://schemas.openxmlformats.org/presentationml/2006/main">
  <p:tag name="MH" val="20160328205818"/>
  <p:tag name="MH_LIBRARY" val="GRAPHIC"/>
  <p:tag name="MH_TYPE" val="SubTitle"/>
  <p:tag name="MH_ORDER" val="2"/>
</p:tagLst>
</file>

<file path=ppt/tags/tag10.xml><?xml version="1.0" encoding="utf-8"?>
<p:tagLst xmlns:p="http://schemas.openxmlformats.org/presentationml/2006/main">
  <p:tag name="MH" val="20160328205818"/>
  <p:tag name="MH_LIBRARY" val="GRAPHIC"/>
  <p:tag name="MH_TYPE" val="SubTitle"/>
  <p:tag name="MH_ORDER" val="1"/>
</p:tagLst>
</file>

<file path=ppt/tags/tag11.xml><?xml version="1.0" encoding="utf-8"?>
<p:tagLst xmlns:p="http://schemas.openxmlformats.org/presentationml/2006/main">
  <p:tag name="MH" val="20161027155430"/>
  <p:tag name="MH_LIBRARY" val="GRAPHIC"/>
  <p:tag name="MH_TYPE" val="Other"/>
  <p:tag name="MH_ORDER" val="2"/>
</p:tagLst>
</file>

<file path=ppt/tags/tag12.xml><?xml version="1.0" encoding="utf-8"?>
<p:tagLst xmlns:p="http://schemas.openxmlformats.org/presentationml/2006/main">
  <p:tag name="MH" val="20161027155430"/>
  <p:tag name="MH_LIBRARY" val="GRAPHIC"/>
  <p:tag name="MH_TYPE" val="Other"/>
  <p:tag name="MH_ORDER" val="3"/>
</p:tagLst>
</file>

<file path=ppt/tags/tag13.xml><?xml version="1.0" encoding="utf-8"?>
<p:tagLst xmlns:p="http://schemas.openxmlformats.org/presentationml/2006/main">
  <p:tag name="MH" val="20161027155430"/>
  <p:tag name="MH_LIBRARY" val="GRAPHIC"/>
  <p:tag name="MH_TYPE" val="SubTitle"/>
  <p:tag name="MH_ORDER" val="4"/>
</p:tagLst>
</file>

<file path=ppt/tags/tag14.xml><?xml version="1.0" encoding="utf-8"?>
<p:tagLst xmlns:p="http://schemas.openxmlformats.org/presentationml/2006/main">
  <p:tag name="MH" val="20161027155430"/>
  <p:tag name="MH_LIBRARY" val="GRAPHIC"/>
  <p:tag name="MH_TYPE" val="Other"/>
  <p:tag name="MH_ORDER" val="2"/>
</p:tagLst>
</file>

<file path=ppt/tags/tag15.xml><?xml version="1.0" encoding="utf-8"?>
<p:tagLst xmlns:p="http://schemas.openxmlformats.org/presentationml/2006/main">
  <p:tag name="MH" val="20161027155430"/>
  <p:tag name="MH_LIBRARY" val="GRAPHIC"/>
  <p:tag name="MH_TYPE" val="Other"/>
  <p:tag name="MH_ORDER" val="3"/>
</p:tagLst>
</file>

<file path=ppt/tags/tag16.xml><?xml version="1.0" encoding="utf-8"?>
<p:tagLst xmlns:p="http://schemas.openxmlformats.org/presentationml/2006/main">
  <p:tag name="MH" val="20161027155430"/>
  <p:tag name="MH_LIBRARY" val="GRAPHIC"/>
  <p:tag name="MH_TYPE" val="SubTitle"/>
  <p:tag name="MH_ORDER" val="4"/>
</p:tagLst>
</file>

<file path=ppt/theme/theme1.xml><?xml version="1.0" encoding="utf-8"?>
<a:theme xmlns:a="http://schemas.openxmlformats.org/drawingml/2006/main" name="A000120141119A01PPBG">
  <a:themeElements>
    <a:clrScheme name="自定义 43">
      <a:dk1>
        <a:srgbClr val="4D4D4D"/>
      </a:dk1>
      <a:lt1>
        <a:srgbClr val="FFFFFF"/>
      </a:lt1>
      <a:dk2>
        <a:srgbClr val="4D4D4D"/>
      </a:dk2>
      <a:lt2>
        <a:srgbClr val="FFFFFF"/>
      </a:lt2>
      <a:accent1>
        <a:srgbClr val="F65750"/>
      </a:accent1>
      <a:accent2>
        <a:srgbClr val="E77333"/>
      </a:accent2>
      <a:accent3>
        <a:srgbClr val="B34B55"/>
      </a:accent3>
      <a:accent4>
        <a:srgbClr val="72CCD8"/>
      </a:accent4>
      <a:accent5>
        <a:srgbClr val="CD33B0"/>
      </a:accent5>
      <a:accent6>
        <a:srgbClr val="82F173"/>
      </a:accent6>
      <a:hlink>
        <a:srgbClr val="EF342B"/>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560293</Template>
  <TotalTime>0</TotalTime>
  <Words>3434</Words>
  <Application>WPS 演示</Application>
  <PresentationFormat>宽屏</PresentationFormat>
  <Paragraphs>365</Paragraphs>
  <Slides>29</Slides>
  <Notes>4</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29</vt:i4>
      </vt:variant>
    </vt:vector>
  </HeadingPairs>
  <TitlesOfParts>
    <vt:vector size="47" baseType="lpstr">
      <vt:lpstr>Arial</vt:lpstr>
      <vt:lpstr>宋体</vt:lpstr>
      <vt:lpstr>Wingdings</vt:lpstr>
      <vt:lpstr>Calibri</vt:lpstr>
      <vt:lpstr>幼圆</vt:lpstr>
      <vt:lpstr>黑体</vt:lpstr>
      <vt:lpstr>Tempus Sans ITC</vt:lpstr>
      <vt:lpstr>Wingdings 2</vt:lpstr>
      <vt:lpstr>Gill Sans</vt:lpstr>
      <vt:lpstr>MS PGothic</vt:lpstr>
      <vt:lpstr>微软雅黑</vt:lpstr>
      <vt:lpstr>等线</vt:lpstr>
      <vt:lpstr>Arial Unicode MS</vt:lpstr>
      <vt:lpstr>等线 Light</vt:lpstr>
      <vt:lpstr>Impact</vt:lpstr>
      <vt:lpstr>Bernard MT Condensed</vt:lpstr>
      <vt:lpstr>Gill Sans MT Pro Bold ExtCond</vt:lpstr>
      <vt:lpstr>A000120141119A01PPBG</vt:lpstr>
      <vt:lpstr>毕业答辩 大学毕业季通用模板</vt:lpstr>
      <vt:lpstr>PowerPoint 演示文稿</vt:lpstr>
      <vt:lpstr>请输入第一章的大标题</vt:lpstr>
      <vt:lpstr>请输入您的大标题</vt:lpstr>
      <vt:lpstr>请输入您的大标题</vt:lpstr>
      <vt:lpstr>请在此输入您的大标题</vt:lpstr>
      <vt:lpstr>请输入您的大标题</vt:lpstr>
      <vt:lpstr>请输入您的大标题</vt:lpstr>
      <vt:lpstr>请在此输入您的大标题</vt:lpstr>
      <vt:lpstr>请输入第二章的大标题</vt:lpstr>
      <vt:lpstr>请输入您的大标题</vt:lpstr>
      <vt:lpstr>请输入您的大标题</vt:lpstr>
      <vt:lpstr>请在此输入您的大标题</vt:lpstr>
      <vt:lpstr>请输入您的大标题</vt:lpstr>
      <vt:lpstr>请在此输入您的大标题</vt:lpstr>
      <vt:lpstr>请输入您的大标题</vt:lpstr>
      <vt:lpstr>请输入第三章的大标题</vt:lpstr>
      <vt:lpstr>请输入您的大标题</vt:lpstr>
      <vt:lpstr>请输入您的大标题</vt:lpstr>
      <vt:lpstr>请输入您的大标题</vt:lpstr>
      <vt:lpstr>请在此输入您的大标题</vt:lpstr>
      <vt:lpstr>请输入您的大标题</vt:lpstr>
      <vt:lpstr>请输入第四章的大标题</vt:lpstr>
      <vt:lpstr>请在此输入您的大标题</vt:lpstr>
      <vt:lpstr>请输入您的大标题</vt:lpstr>
      <vt:lpstr>请输入您的大标题</vt:lpstr>
      <vt:lpstr>请输入您的大标题</vt:lpstr>
      <vt:lpstr>请输入您的大标题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毕业答辩 大学毕业季通用模板</dc:title>
  <dc:creator/>
  <cp:lastModifiedBy>守护灬星之痕</cp:lastModifiedBy>
  <cp:revision>1</cp:revision>
  <dcterms:created xsi:type="dcterms:W3CDTF">2018-05-04T05:43:49Z</dcterms:created>
  <dcterms:modified xsi:type="dcterms:W3CDTF">2018-05-04T05:43:49Z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