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4"/>
  </p:handoutMasterIdLst>
  <p:sldIdLst>
    <p:sldId id="1151" r:id="rId3"/>
    <p:sldId id="1056" r:id="rId5"/>
    <p:sldId id="1178" r:id="rId6"/>
    <p:sldId id="1061" r:id="rId7"/>
    <p:sldId id="1152" r:id="rId8"/>
    <p:sldId id="1153" r:id="rId9"/>
    <p:sldId id="1154" r:id="rId10"/>
    <p:sldId id="1155" r:id="rId11"/>
    <p:sldId id="1156" r:id="rId12"/>
    <p:sldId id="1157" r:id="rId13"/>
    <p:sldId id="1158" r:id="rId14"/>
    <p:sldId id="1159" r:id="rId15"/>
    <p:sldId id="1160" r:id="rId16"/>
    <p:sldId id="1170" r:id="rId17"/>
    <p:sldId id="1161" r:id="rId18"/>
    <p:sldId id="1162" r:id="rId19"/>
    <p:sldId id="1164" r:id="rId20"/>
    <p:sldId id="1165" r:id="rId21"/>
    <p:sldId id="1166" r:id="rId22"/>
    <p:sldId id="1167" r:id="rId23"/>
    <p:sldId id="1168" r:id="rId24"/>
    <p:sldId id="1169" r:id="rId25"/>
    <p:sldId id="1163" r:id="rId26"/>
    <p:sldId id="1171" r:id="rId27"/>
    <p:sldId id="1172" r:id="rId28"/>
    <p:sldId id="1173" r:id="rId29"/>
    <p:sldId id="1174" r:id="rId30"/>
    <p:sldId id="1175" r:id="rId31"/>
    <p:sldId id="1176" r:id="rId32"/>
    <p:sldId id="1177" r:id="rId3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8787"/>
    <a:srgbClr val="B582B8"/>
    <a:srgbClr val="E0B1C2"/>
    <a:srgbClr val="F1C060"/>
    <a:srgbClr val="7BC5D6"/>
    <a:srgbClr val="BC8CBE"/>
    <a:srgbClr val="FDF9F2"/>
    <a:srgbClr val="57B3CA"/>
    <a:srgbClr val="FF9FD1"/>
    <a:srgbClr val="FF7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64" autoAdjust="0"/>
    <p:restoredTop sz="94434" autoAdjust="0"/>
  </p:normalViewPr>
  <p:slideViewPr>
    <p:cSldViewPr snapToGrid="0">
      <p:cViewPr varScale="1">
        <p:scale>
          <a:sx n="146" d="100"/>
          <a:sy n="146" d="100"/>
        </p:scale>
        <p:origin x="516" y="114"/>
      </p:cViewPr>
      <p:guideLst>
        <p:guide orient="horz" pos="2160"/>
        <p:guide pos="3840"/>
        <p:guide pos="528"/>
        <p:guide pos="7152"/>
        <p:guide orient="horz" pos="1620"/>
        <p:guide pos="2880"/>
        <p:guide pos="396"/>
        <p:guide pos="53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4" d="100"/>
        <a:sy n="64" d="100"/>
      </p:scale>
      <p:origin x="0" y="27102"/>
    </p:cViewPr>
  </p:sorter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457200" cy="457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2253F-1DC1-44AB-85F9-14DB9D873A3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8A4E4-7001-4196-8720-A0FCB0AEBF4A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4D076-05C0-4F10-BAEB-F2DA581BE89B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794037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75853" y="3127139"/>
            <a:ext cx="609600" cy="609600"/>
          </a:xfrm>
          <a:prstGeom prst="rect">
            <a:avLst/>
          </a:prstGeom>
        </p:spPr>
      </p:pic>
      <p:sp>
        <p:nvSpPr>
          <p:cNvPr id="6" name="TextBox 24"/>
          <p:cNvSpPr txBox="1"/>
          <p:nvPr/>
        </p:nvSpPr>
        <p:spPr>
          <a:xfrm>
            <a:off x="1079500" y="758094"/>
            <a:ext cx="3216248" cy="99256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accent3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医疗护理</a:t>
            </a:r>
            <a:endParaRPr lang="zh-CN" altLang="en-US" sz="6000" dirty="0">
              <a:solidFill>
                <a:schemeClr val="accent3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7" name="Rectangle 394"/>
          <p:cNvSpPr>
            <a:spLocks noChangeArrowheads="1"/>
          </p:cNvSpPr>
          <p:nvPr/>
        </p:nvSpPr>
        <p:spPr bwMode="auto">
          <a:xfrm>
            <a:off x="695325" y="1739951"/>
            <a:ext cx="40195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accent5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accent5"/>
                </a:solidFill>
              </a:rPr>
              <a:t>templates</a:t>
            </a:r>
            <a:r>
              <a:rPr lang="en-US" altLang="zh-CN" sz="800" dirty="0">
                <a:solidFill>
                  <a:schemeClr val="accent5"/>
                </a:solidFill>
              </a:rPr>
              <a:t> that has been specifically designed to help anyone that is stepping into the world of PowerPoint </a:t>
            </a:r>
            <a:endParaRPr lang="zh-CN" altLang="en-US" sz="8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6" grpId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_5"/>
          <p:cNvCxnSpPr/>
          <p:nvPr/>
        </p:nvCxnSpPr>
        <p:spPr>
          <a:xfrm rot="16200000">
            <a:off x="2265841" y="2374196"/>
            <a:ext cx="58973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_6"/>
          <p:cNvSpPr txBox="1"/>
          <p:nvPr/>
        </p:nvSpPr>
        <p:spPr>
          <a:xfrm>
            <a:off x="564910" y="3067333"/>
            <a:ext cx="1975091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1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目录标题</a:t>
            </a:r>
            <a:endParaRPr lang="zh-CN" altLang="en-US" sz="1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2495" hangingPunct="1">
              <a:spcBef>
                <a:spcPct val="20000"/>
              </a:spcBef>
              <a:defRPr/>
            </a:pPr>
            <a:r>
              <a:rPr lang="zh-CN" altLang="en-US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</a:t>
            </a: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3      _7"/>
          <p:cNvSpPr/>
          <p:nvPr/>
        </p:nvSpPr>
        <p:spPr>
          <a:xfrm>
            <a:off x="1042866" y="1864606"/>
            <a:ext cx="1019182" cy="101918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240"/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_8"/>
          <p:cNvSpPr txBox="1"/>
          <p:nvPr/>
        </p:nvSpPr>
        <p:spPr>
          <a:xfrm>
            <a:off x="2568688" y="3067333"/>
            <a:ext cx="2016247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2495" hangingPunct="1">
              <a:spcBef>
                <a:spcPct val="20000"/>
              </a:spcBef>
              <a:defRPr/>
            </a:pPr>
            <a:r>
              <a:rPr lang="zh-CN" altLang="en-US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</a:t>
            </a: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_9"/>
          <p:cNvSpPr/>
          <p:nvPr/>
        </p:nvSpPr>
        <p:spPr>
          <a:xfrm>
            <a:off x="3067221" y="1864606"/>
            <a:ext cx="1019182" cy="101918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240"/>
            <a:endParaRPr lang="en-US" sz="6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_10"/>
          <p:cNvSpPr txBox="1"/>
          <p:nvPr/>
        </p:nvSpPr>
        <p:spPr>
          <a:xfrm>
            <a:off x="4613621" y="3067333"/>
            <a:ext cx="1999792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目录标题</a:t>
            </a:r>
            <a:endParaRPr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2495" hangingPunct="1">
              <a:spcBef>
                <a:spcPct val="20000"/>
              </a:spcBef>
              <a:defRPr/>
            </a:pPr>
            <a:r>
              <a:rPr lang="zh-CN" altLang="en-US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</a:t>
            </a: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_11"/>
          <p:cNvSpPr/>
          <p:nvPr/>
        </p:nvSpPr>
        <p:spPr>
          <a:xfrm>
            <a:off x="5103927" y="1864606"/>
            <a:ext cx="1019182" cy="1019180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240"/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9" name="_12"/>
          <p:cNvSpPr txBox="1"/>
          <p:nvPr/>
        </p:nvSpPr>
        <p:spPr>
          <a:xfrm>
            <a:off x="6642101" y="3067333"/>
            <a:ext cx="1917483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1800" dirty="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目录标题</a:t>
            </a:r>
            <a:endParaRPr lang="zh-CN" altLang="en-US" sz="18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2495" hangingPunct="1">
              <a:spcBef>
                <a:spcPct val="20000"/>
              </a:spcBef>
              <a:defRPr/>
            </a:pPr>
            <a:r>
              <a:rPr lang="zh-CN" altLang="en-US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</a:t>
            </a: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53      _13"/>
          <p:cNvSpPr/>
          <p:nvPr/>
        </p:nvSpPr>
        <p:spPr>
          <a:xfrm>
            <a:off x="7091253" y="1864606"/>
            <a:ext cx="1019182" cy="1019180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240"/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3      _18"/>
          <p:cNvCxnSpPr/>
          <p:nvPr/>
        </p:nvCxnSpPr>
        <p:spPr>
          <a:xfrm rot="16200000">
            <a:off x="4282674" y="2374195"/>
            <a:ext cx="58973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_19"/>
          <p:cNvCxnSpPr/>
          <p:nvPr/>
        </p:nvCxnSpPr>
        <p:spPr>
          <a:xfrm rot="16200000">
            <a:off x="6289360" y="2374196"/>
            <a:ext cx="58973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1"/>
          <p:cNvSpPr txBox="1"/>
          <p:nvPr/>
        </p:nvSpPr>
        <p:spPr>
          <a:xfrm>
            <a:off x="1079518" y="2088852"/>
            <a:ext cx="945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id-ID" sz="3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3130104" y="2088852"/>
            <a:ext cx="945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id-ID" sz="3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21"/>
          <p:cNvSpPr txBox="1"/>
          <p:nvPr/>
        </p:nvSpPr>
        <p:spPr>
          <a:xfrm>
            <a:off x="5140580" y="2088852"/>
            <a:ext cx="945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id-ID" sz="36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1"/>
          <p:cNvSpPr txBox="1"/>
          <p:nvPr/>
        </p:nvSpPr>
        <p:spPr>
          <a:xfrm>
            <a:off x="7140633" y="2088852"/>
            <a:ext cx="945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id-ID" sz="36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itle 1"/>
          <p:cNvSpPr txBox="1"/>
          <p:nvPr/>
        </p:nvSpPr>
        <p:spPr>
          <a:xfrm>
            <a:off x="2915429" y="618409"/>
            <a:ext cx="5632563" cy="56768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2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</a:t>
            </a:r>
            <a:r>
              <a:rPr lang="en-US" altLang="zh-CN" sz="2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NT</a:t>
            </a:r>
            <a:r>
              <a:rPr lang="en-US" altLang="zh-CN" sz="2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2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2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altLang="zh-CN" sz="2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en-US" sz="2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3053696" y="1066751"/>
            <a:ext cx="5605301" cy="194619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The point of using Lorem Ipsum is that it.</a:t>
            </a: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4"/>
          <p:cNvSpPr txBox="1"/>
          <p:nvPr/>
        </p:nvSpPr>
        <p:spPr>
          <a:xfrm>
            <a:off x="2345841" y="3806093"/>
            <a:ext cx="3985688" cy="99256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accent3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过渡页标题</a:t>
            </a:r>
            <a:endParaRPr lang="zh-CN" altLang="en-US" sz="6000" dirty="0">
              <a:solidFill>
                <a:schemeClr val="accent3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99"/>
                            </p:stCondLst>
                            <p:childTnLst>
                              <p:par>
                                <p:cTn id="1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3328" y="1552037"/>
            <a:ext cx="843807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7836" y="1581481"/>
            <a:ext cx="54000" cy="18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8366" y="2336007"/>
            <a:ext cx="1774186" cy="4071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添加标题</a:t>
            </a:r>
            <a:endParaRPr lang="bg-BG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69083" y="2796778"/>
            <a:ext cx="0" cy="166092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05838" y="2969367"/>
            <a:ext cx="1726715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50771" y="2336007"/>
            <a:ext cx="1774186" cy="4071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添加标题</a:t>
            </a:r>
            <a:endParaRPr lang="bg-BG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561488" y="2796778"/>
            <a:ext cx="0" cy="166092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598243" y="2969367"/>
            <a:ext cx="1726715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48568" y="2336007"/>
            <a:ext cx="1774186" cy="4071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添加标题</a:t>
            </a:r>
            <a:endParaRPr lang="bg-BG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759284" y="2796778"/>
            <a:ext cx="0" cy="166092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796039" y="2969367"/>
            <a:ext cx="1726715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35649" y="2336007"/>
            <a:ext cx="1774186" cy="4071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添加标题</a:t>
            </a:r>
            <a:endParaRPr lang="bg-BG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946365" y="2796778"/>
            <a:ext cx="0" cy="166092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983120" y="2969367"/>
            <a:ext cx="1726715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99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99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99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99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99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99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99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799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299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99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99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99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10" grpId="0" build="p"/>
      <p:bldP spid="11" grpId="0" animBg="1"/>
      <p:bldP spid="13" grpId="0" build="p"/>
      <p:bldP spid="14" grpId="0" animBg="1"/>
      <p:bldP spid="16" grpId="0" build="p"/>
      <p:bldP spid="17" grpId="0" animBg="1"/>
      <p:bldP spid="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157" y="1371601"/>
            <a:ext cx="3587795" cy="3050248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157" y="3829932"/>
            <a:ext cx="3587795" cy="648374"/>
          </a:xfrm>
          <a:prstGeom prst="rect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4660566" y="1371601"/>
          <a:ext cx="3610383" cy="3155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126"/>
                <a:gridCol w="2508131"/>
                <a:gridCol w="551126"/>
              </a:tblGrid>
              <a:tr h="580291"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</a:tr>
              <a:tr h="289142"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</a:tr>
              <a:tr h="569176">
                <a:tc gridSpan="2"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</a:tr>
              <a:tr h="289142">
                <a:tc gridSpan="2"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9176">
                <a:tc>
                  <a:txBody>
                    <a:bodyPr/>
                    <a:lstStyle/>
                    <a:p>
                      <a:endParaRPr lang="zh-CN" alt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</a:tr>
              <a:tr h="289142">
                <a:tc>
                  <a:txBody>
                    <a:bodyPr/>
                    <a:lstStyle/>
                    <a:p>
                      <a:endParaRPr lang="zh-CN" alt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</a:tr>
              <a:tr h="569176">
                <a:tc gridSpan="2"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9" name="Freeform 5"/>
          <p:cNvSpPr>
            <a:spLocks noEditPoints="1"/>
          </p:cNvSpPr>
          <p:nvPr/>
        </p:nvSpPr>
        <p:spPr bwMode="auto">
          <a:xfrm>
            <a:off x="4766987" y="1466132"/>
            <a:ext cx="378000" cy="37800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Group 12"/>
          <p:cNvGrpSpPr/>
          <p:nvPr/>
        </p:nvGrpSpPr>
        <p:grpSpPr bwMode="auto">
          <a:xfrm>
            <a:off x="7829057" y="2346745"/>
            <a:ext cx="391875" cy="351000"/>
            <a:chOff x="4638" y="1688"/>
            <a:chExt cx="418" cy="361"/>
          </a:xfrm>
          <a:solidFill>
            <a:schemeClr val="bg1"/>
          </a:solidFill>
        </p:grpSpPr>
        <p:sp>
          <p:nvSpPr>
            <p:cNvPr id="11" name="Freeform 13"/>
            <p:cNvSpPr/>
            <p:nvPr/>
          </p:nvSpPr>
          <p:spPr bwMode="auto">
            <a:xfrm>
              <a:off x="4638" y="1782"/>
              <a:ext cx="331" cy="267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4739" y="1688"/>
              <a:ext cx="317" cy="267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Freeform 9"/>
          <p:cNvSpPr>
            <a:spLocks noEditPoints="1"/>
          </p:cNvSpPr>
          <p:nvPr/>
        </p:nvSpPr>
        <p:spPr bwMode="auto">
          <a:xfrm>
            <a:off x="4766987" y="3201364"/>
            <a:ext cx="378000" cy="3780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Group 17"/>
          <p:cNvGrpSpPr>
            <a:grpSpLocks noChangeAspect="1"/>
          </p:cNvGrpSpPr>
          <p:nvPr/>
        </p:nvGrpSpPr>
        <p:grpSpPr bwMode="auto">
          <a:xfrm>
            <a:off x="7856142" y="4043849"/>
            <a:ext cx="256144" cy="378000"/>
            <a:chOff x="3735" y="2006"/>
            <a:chExt cx="206" cy="304"/>
          </a:xfrm>
          <a:solidFill>
            <a:schemeClr val="bg1"/>
          </a:solidFill>
        </p:grpSpPr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3823" y="2295"/>
              <a:ext cx="2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3793" y="2237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3793" y="2266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3735" y="2006"/>
              <a:ext cx="206" cy="217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5204420" y="1458331"/>
            <a:ext cx="2522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04420" y="2307281"/>
            <a:ext cx="2522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04420" y="3145728"/>
            <a:ext cx="2522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173562" y="4044667"/>
            <a:ext cx="2522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33055" y="4004075"/>
            <a:ext cx="25226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3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462315" y="1377480"/>
            <a:ext cx="2821781" cy="298846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none" lIns="0" tIns="33338" rIns="65485" bIns="33338"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与标题相关并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符合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整体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语言风格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gray">
          <a:xfrm>
            <a:off x="3725817" y="1373358"/>
            <a:ext cx="4685730" cy="426244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38100">
            <a:noFill/>
            <a:round/>
          </a:ln>
        </p:spPr>
        <p:txBody>
          <a:bodyPr wrap="none" lIns="69056" tIns="34529" rIns="69056" bIns="34529"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gray">
          <a:xfrm>
            <a:off x="3725817" y="2014052"/>
            <a:ext cx="4685730" cy="42743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38100">
            <a:noFill/>
            <a:round/>
          </a:ln>
        </p:spPr>
        <p:txBody>
          <a:bodyPr wrap="none" lIns="69056" tIns="34529" rIns="69056" bIns="34529"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gray">
          <a:xfrm>
            <a:off x="3727007" y="2655937"/>
            <a:ext cx="4683215" cy="42743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>
            <a:noFill/>
            <a:round/>
          </a:ln>
        </p:spPr>
        <p:txBody>
          <a:bodyPr wrap="none" lIns="69056" tIns="34529" rIns="69056" bIns="34529"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gray">
          <a:xfrm>
            <a:off x="3725817" y="3297822"/>
            <a:ext cx="4685730" cy="42743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>
            <a:noFill/>
            <a:round/>
          </a:ln>
        </p:spPr>
        <p:txBody>
          <a:bodyPr wrap="none" lIns="69056" tIns="34529" rIns="69056" bIns="34529"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gray">
          <a:xfrm>
            <a:off x="3725817" y="3939705"/>
            <a:ext cx="4685730" cy="426244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>
            <a:noFill/>
            <a:round/>
          </a:ln>
        </p:spPr>
        <p:txBody>
          <a:bodyPr wrap="none" lIns="69056" tIns="34529" rIns="69056" bIns="34529"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719490" y="1586480"/>
            <a:ext cx="3006328" cy="1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1298133" y="2227769"/>
            <a:ext cx="242768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1951786" y="2869654"/>
            <a:ext cx="1775222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2511975" y="3511539"/>
            <a:ext cx="1213842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3118896" y="4152827"/>
            <a:ext cx="606921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grpSp>
        <p:nvGrpSpPr>
          <p:cNvPr id="4" name="Group 35"/>
          <p:cNvGrpSpPr/>
          <p:nvPr/>
        </p:nvGrpSpPr>
        <p:grpSpPr bwMode="auto">
          <a:xfrm>
            <a:off x="516173" y="1734863"/>
            <a:ext cx="8105775" cy="464344"/>
            <a:chOff x="408" y="1537"/>
            <a:chExt cx="6808" cy="390"/>
          </a:xfrm>
          <a:solidFill>
            <a:schemeClr val="accent6"/>
          </a:solidFill>
        </p:grpSpPr>
        <p:sp>
          <p:nvSpPr>
            <p:cNvPr id="7" name="Rectangle 3"/>
            <p:cNvSpPr>
              <a:spLocks noChangeArrowheads="1"/>
            </p:cNvSpPr>
            <p:nvPr/>
          </p:nvSpPr>
          <p:spPr bwMode="gray">
            <a:xfrm>
              <a:off x="408" y="1537"/>
              <a:ext cx="6808" cy="3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gray">
            <a:xfrm>
              <a:off x="1679" y="1620"/>
              <a:ext cx="1056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添加标题</a:t>
              </a:r>
              <a:endParaRPr lang="bg-BG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gray">
            <a:xfrm>
              <a:off x="2870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gray">
            <a:xfrm>
              <a:off x="3223" y="1620"/>
              <a:ext cx="1056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添加标题</a:t>
              </a:r>
              <a:endParaRPr lang="bg-BG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gray">
            <a:xfrm>
              <a:off x="4345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gray">
            <a:xfrm>
              <a:off x="4648" y="1620"/>
              <a:ext cx="1056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添加标题</a:t>
              </a:r>
              <a:endParaRPr lang="bg-BG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gray">
            <a:xfrm>
              <a:off x="5840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gray">
            <a:xfrm>
              <a:off x="6116" y="1620"/>
              <a:ext cx="1056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添加标题</a:t>
              </a:r>
              <a:endParaRPr lang="bg-BG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AutoShape 11"/>
            <p:cNvSpPr>
              <a:spLocks noChangeArrowheads="1"/>
            </p:cNvSpPr>
            <p:nvPr/>
          </p:nvSpPr>
          <p:spPr bwMode="gray">
            <a:xfrm>
              <a:off x="4389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AutoShape 11"/>
            <p:cNvSpPr>
              <a:spLocks noChangeArrowheads="1"/>
            </p:cNvSpPr>
            <p:nvPr/>
          </p:nvSpPr>
          <p:spPr bwMode="gray">
            <a:xfrm>
              <a:off x="5884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"/>
          <p:cNvGrpSpPr/>
          <p:nvPr/>
        </p:nvGrpSpPr>
        <p:grpSpPr bwMode="auto">
          <a:xfrm>
            <a:off x="507839" y="1734863"/>
            <a:ext cx="1540669" cy="464344"/>
            <a:chOff x="404" y="1980"/>
            <a:chExt cx="1294" cy="298"/>
          </a:xfrm>
          <a:solidFill>
            <a:schemeClr val="accent1"/>
          </a:solidFill>
        </p:grpSpPr>
        <p:sp>
          <p:nvSpPr>
            <p:cNvPr id="18" name="Rectangle 5"/>
            <p:cNvSpPr>
              <a:spLocks noChangeArrowheads="1"/>
            </p:cNvSpPr>
            <p:nvPr/>
          </p:nvSpPr>
          <p:spPr bwMode="invGray">
            <a:xfrm>
              <a:off x="404" y="1980"/>
              <a:ext cx="1205" cy="2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添加标题</a:t>
              </a:r>
              <a:endParaRPr lang="bg-BG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AutoShape 6"/>
            <p:cNvSpPr>
              <a:spLocks noChangeArrowheads="1"/>
            </p:cNvSpPr>
            <p:nvPr/>
          </p:nvSpPr>
          <p:spPr bwMode="invGray">
            <a:xfrm rot="5400000">
              <a:off x="1568" y="2072"/>
              <a:ext cx="139" cy="1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0" name="AutoShape 17"/>
          <p:cNvCxnSpPr>
            <a:cxnSpLocks noChangeShapeType="1"/>
          </p:cNvCxnSpPr>
          <p:nvPr/>
        </p:nvCxnSpPr>
        <p:spPr bwMode="gray">
          <a:xfrm>
            <a:off x="1608898" y="2758800"/>
            <a:ext cx="650081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AutoShape 18"/>
          <p:cNvCxnSpPr>
            <a:cxnSpLocks noChangeShapeType="1"/>
          </p:cNvCxnSpPr>
          <p:nvPr/>
        </p:nvCxnSpPr>
        <p:spPr bwMode="gray">
          <a:xfrm>
            <a:off x="3274340" y="2758800"/>
            <a:ext cx="657225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AutoShape 19"/>
          <p:cNvCxnSpPr>
            <a:cxnSpLocks noChangeShapeType="1"/>
          </p:cNvCxnSpPr>
          <p:nvPr/>
        </p:nvCxnSpPr>
        <p:spPr bwMode="gray">
          <a:xfrm>
            <a:off x="5015329" y="2758800"/>
            <a:ext cx="621506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AutoShape 13"/>
          <p:cNvSpPr>
            <a:spLocks noChangeArrowheads="1"/>
          </p:cNvSpPr>
          <p:nvPr/>
        </p:nvSpPr>
        <p:spPr bwMode="gray">
          <a:xfrm>
            <a:off x="729609" y="2340891"/>
            <a:ext cx="835819" cy="835819"/>
          </a:xfrm>
          <a:prstGeom prst="diamond">
            <a:avLst/>
          </a:prstGeom>
          <a:solidFill>
            <a:schemeClr val="accent1"/>
          </a:solidFill>
          <a:ln w="9525">
            <a:miter lim="800000"/>
          </a:ln>
        </p:spPr>
        <p:txBody>
          <a:bodyPr wrap="none" anchor="ctr">
            <a:flatTx/>
          </a:bodyPr>
          <a:lstStyle/>
          <a:p>
            <a:pP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添加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anose="020B0306030504020204" pitchFamily="34" charset="0"/>
            </a:endParaRPr>
          </a:p>
          <a:p>
            <a:pP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标题</a:t>
            </a:r>
            <a:endParaRPr lang="bg-BG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AutoShape 14"/>
          <p:cNvSpPr>
            <a:spLocks noChangeArrowheads="1"/>
          </p:cNvSpPr>
          <p:nvPr/>
        </p:nvSpPr>
        <p:spPr bwMode="gray">
          <a:xfrm>
            <a:off x="2325072" y="2340890"/>
            <a:ext cx="835819" cy="835819"/>
          </a:xfrm>
          <a:prstGeom prst="diamond">
            <a:avLst/>
          </a:prstGeom>
          <a:solidFill>
            <a:schemeClr val="accent3"/>
          </a:solidFill>
          <a:ln w="9525">
            <a:miter lim="800000"/>
          </a:ln>
        </p:spPr>
        <p:txBody>
          <a:bodyPr wrap="none" anchor="ctr">
            <a:flatTx/>
          </a:bodyPr>
          <a:lstStyle/>
          <a:p>
            <a:pP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添加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anose="020B0306030504020204" pitchFamily="34" charset="0"/>
            </a:endParaRPr>
          </a:p>
          <a:p>
            <a:pP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标题</a:t>
            </a:r>
            <a:endParaRPr lang="bg-BG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AutoShape 15"/>
          <p:cNvSpPr>
            <a:spLocks noChangeArrowheads="1"/>
          </p:cNvSpPr>
          <p:nvPr/>
        </p:nvSpPr>
        <p:spPr bwMode="gray">
          <a:xfrm>
            <a:off x="4055346" y="2340890"/>
            <a:ext cx="835819" cy="835819"/>
          </a:xfrm>
          <a:prstGeom prst="diamond">
            <a:avLst/>
          </a:prstGeom>
          <a:solidFill>
            <a:schemeClr val="accent2"/>
          </a:solidFill>
          <a:ln w="9525">
            <a:miter lim="800000"/>
          </a:ln>
        </p:spPr>
        <p:txBody>
          <a:bodyPr wrap="none" anchor="ctr">
            <a:flatTx/>
          </a:bodyPr>
          <a:lstStyle/>
          <a:p>
            <a:pP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添加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anose="020B0306030504020204" pitchFamily="34" charset="0"/>
            </a:endParaRPr>
          </a:p>
          <a:p>
            <a:pP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标题</a:t>
            </a:r>
            <a:endParaRPr lang="bg-BG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AutoShape 16"/>
          <p:cNvSpPr>
            <a:spLocks noChangeArrowheads="1"/>
          </p:cNvSpPr>
          <p:nvPr/>
        </p:nvSpPr>
        <p:spPr bwMode="gray">
          <a:xfrm>
            <a:off x="5751935" y="2340890"/>
            <a:ext cx="835819" cy="835819"/>
          </a:xfrm>
          <a:prstGeom prst="diamond">
            <a:avLst/>
          </a:prstGeom>
          <a:solidFill>
            <a:schemeClr val="accent4"/>
          </a:solidFill>
          <a:ln w="9525">
            <a:miter lim="800000"/>
          </a:ln>
        </p:spPr>
        <p:txBody>
          <a:bodyPr wrap="none" anchor="ctr">
            <a:flatTx/>
          </a:bodyPr>
          <a:lstStyle/>
          <a:p>
            <a:pP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添加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anose="020B0306030504020204" pitchFamily="34" charset="0"/>
            </a:endParaRPr>
          </a:p>
          <a:p>
            <a:pP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标题</a:t>
            </a:r>
            <a:endParaRPr lang="bg-BG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gray">
          <a:xfrm>
            <a:off x="339680" y="3200521"/>
            <a:ext cx="1569243" cy="73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Box 25"/>
          <p:cNvSpPr txBox="1">
            <a:spLocks noChangeArrowheads="1"/>
          </p:cNvSpPr>
          <p:nvPr/>
        </p:nvSpPr>
        <p:spPr bwMode="gray">
          <a:xfrm>
            <a:off x="1935738" y="3200521"/>
            <a:ext cx="1569243" cy="73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gray">
          <a:xfrm>
            <a:off x="3666956" y="3200521"/>
            <a:ext cx="1569243" cy="73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27"/>
          <p:cNvSpPr txBox="1">
            <a:spLocks noChangeArrowheads="1"/>
          </p:cNvSpPr>
          <p:nvPr/>
        </p:nvSpPr>
        <p:spPr bwMode="gray">
          <a:xfrm>
            <a:off x="5385222" y="3200521"/>
            <a:ext cx="1569243" cy="73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AutoShape 19"/>
          <p:cNvCxnSpPr>
            <a:cxnSpLocks noChangeShapeType="1"/>
          </p:cNvCxnSpPr>
          <p:nvPr/>
        </p:nvCxnSpPr>
        <p:spPr bwMode="gray">
          <a:xfrm>
            <a:off x="6731818" y="2758800"/>
            <a:ext cx="621506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AutoShape 16"/>
          <p:cNvSpPr>
            <a:spLocks noChangeArrowheads="1"/>
          </p:cNvSpPr>
          <p:nvPr/>
        </p:nvSpPr>
        <p:spPr bwMode="gray">
          <a:xfrm>
            <a:off x="7461405" y="2340890"/>
            <a:ext cx="835819" cy="835819"/>
          </a:xfrm>
          <a:prstGeom prst="diamond">
            <a:avLst/>
          </a:prstGeom>
          <a:solidFill>
            <a:schemeClr val="accent5"/>
          </a:solidFill>
          <a:ln w="9525">
            <a:miter lim="800000"/>
          </a:ln>
        </p:spPr>
        <p:txBody>
          <a:bodyPr wrap="none" anchor="ctr">
            <a:flatTx/>
          </a:bodyPr>
          <a:lstStyle/>
          <a:p>
            <a:pP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添加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anose="020B0306030504020204" pitchFamily="34" charset="0"/>
            </a:endParaRPr>
          </a:p>
          <a:p>
            <a:pP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标题</a:t>
            </a:r>
            <a:endParaRPr lang="bg-BG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Box 27"/>
          <p:cNvSpPr txBox="1">
            <a:spLocks noChangeArrowheads="1"/>
          </p:cNvSpPr>
          <p:nvPr/>
        </p:nvSpPr>
        <p:spPr bwMode="gray">
          <a:xfrm>
            <a:off x="7094692" y="3200521"/>
            <a:ext cx="1569243" cy="73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2" grpId="0" animBg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43246" y="2961241"/>
            <a:ext cx="4013597" cy="1731168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10803" y="987985"/>
            <a:ext cx="4013597" cy="17311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54666" y="987985"/>
            <a:ext cx="4678532" cy="1731168"/>
            <a:chOff x="5124060" y="1583140"/>
            <a:chExt cx="5867790" cy="1809348"/>
          </a:xfrm>
        </p:grpSpPr>
        <p:sp>
          <p:nvSpPr>
            <p:cNvPr id="9" name="矩形 8"/>
            <p:cNvSpPr/>
            <p:nvPr/>
          </p:nvSpPr>
          <p:spPr>
            <a:xfrm>
              <a:off x="6132514" y="1583140"/>
              <a:ext cx="4859336" cy="18093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16200000">
              <a:off x="4723216" y="1983984"/>
              <a:ext cx="1809348" cy="100766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781773" y="1214885"/>
            <a:ext cx="1840755" cy="466278"/>
            <a:chOff x="5074773" y="1820287"/>
            <a:chExt cx="2308666" cy="487335"/>
          </a:xfrm>
        </p:grpSpPr>
        <p:sp>
          <p:nvSpPr>
            <p:cNvPr id="12" name="矩形 11"/>
            <p:cNvSpPr/>
            <p:nvPr/>
          </p:nvSpPr>
          <p:spPr>
            <a:xfrm>
              <a:off x="5074773" y="1820287"/>
              <a:ext cx="2308666" cy="4873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5187213" y="2228451"/>
              <a:ext cx="14406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4793919" y="1480472"/>
            <a:ext cx="3312253" cy="1156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 flipH="1">
            <a:off x="710804" y="2970715"/>
            <a:ext cx="4679135" cy="1731168"/>
            <a:chOff x="5006221" y="1317313"/>
            <a:chExt cx="6345991" cy="2308224"/>
          </a:xfrm>
        </p:grpSpPr>
        <p:grpSp>
          <p:nvGrpSpPr>
            <p:cNvPr id="16" name="组合 15"/>
            <p:cNvGrpSpPr/>
            <p:nvPr/>
          </p:nvGrpSpPr>
          <p:grpSpPr>
            <a:xfrm>
              <a:off x="5006221" y="1317313"/>
              <a:ext cx="6345991" cy="2308224"/>
              <a:chOff x="5124060" y="1583140"/>
              <a:chExt cx="5867790" cy="1809348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6132514" y="1583140"/>
                <a:ext cx="4859336" cy="18093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16200000">
                <a:off x="4723216" y="1983984"/>
                <a:ext cx="1809348" cy="1007660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8412683" y="1694001"/>
              <a:ext cx="2496814" cy="487335"/>
              <a:chOff x="6936344" y="2396334"/>
              <a:chExt cx="2308666" cy="487335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6936344" y="2396334"/>
                <a:ext cx="2308666" cy="4873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单击编辑标题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7698971" y="2838809"/>
                <a:ext cx="144064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矩形 17"/>
            <p:cNvSpPr/>
            <p:nvPr/>
          </p:nvSpPr>
          <p:spPr>
            <a:xfrm>
              <a:off x="6415869" y="2009806"/>
              <a:ext cx="4492762" cy="15424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677591" y="1608690"/>
            <a:ext cx="6210300" cy="25717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03"/>
          <p:cNvSpPr/>
          <p:nvPr/>
        </p:nvSpPr>
        <p:spPr bwMode="auto">
          <a:xfrm>
            <a:off x="1127523" y="1465815"/>
            <a:ext cx="421481" cy="400050"/>
          </a:xfrm>
          <a:custGeom>
            <a:avLst/>
            <a:gdLst>
              <a:gd name="T0" fmla="*/ 1814181260 w 174"/>
              <a:gd name="T1" fmla="*/ 1436047757 h 166"/>
              <a:gd name="T2" fmla="*/ 1595227403 w 174"/>
              <a:gd name="T3" fmla="*/ 1301743420 h 166"/>
              <a:gd name="T4" fmla="*/ 1313716684 w 174"/>
              <a:gd name="T5" fmla="*/ 1188097088 h 166"/>
              <a:gd name="T6" fmla="*/ 1230305384 w 174"/>
              <a:gd name="T7" fmla="*/ 1157105263 h 166"/>
              <a:gd name="T8" fmla="*/ 1157322918 w 174"/>
              <a:gd name="T9" fmla="*/ 1033128322 h 166"/>
              <a:gd name="T10" fmla="*/ 1105191662 w 174"/>
              <a:gd name="T11" fmla="*/ 1033128322 h 166"/>
              <a:gd name="T12" fmla="*/ 1157322918 w 174"/>
              <a:gd name="T13" fmla="*/ 929815811 h 166"/>
              <a:gd name="T14" fmla="*/ 1178174128 w 174"/>
              <a:gd name="T15" fmla="*/ 816172692 h 166"/>
              <a:gd name="T16" fmla="*/ 1230305384 w 174"/>
              <a:gd name="T17" fmla="*/ 764516436 h 166"/>
              <a:gd name="T18" fmla="*/ 1261585429 w 174"/>
              <a:gd name="T19" fmla="*/ 692195751 h 166"/>
              <a:gd name="T20" fmla="*/ 1251159824 w 174"/>
              <a:gd name="T21" fmla="*/ 557888201 h 166"/>
              <a:gd name="T22" fmla="*/ 1230305384 w 174"/>
              <a:gd name="T23" fmla="*/ 506231946 h 166"/>
              <a:gd name="T24" fmla="*/ 1240734219 w 174"/>
              <a:gd name="T25" fmla="*/ 330601963 h 166"/>
              <a:gd name="T26" fmla="*/ 1230305384 w 174"/>
              <a:gd name="T27" fmla="*/ 206625022 h 166"/>
              <a:gd name="T28" fmla="*/ 1178174128 w 174"/>
              <a:gd name="T29" fmla="*/ 134307549 h 166"/>
              <a:gd name="T30" fmla="*/ 1126042872 w 174"/>
              <a:gd name="T31" fmla="*/ 123976941 h 166"/>
              <a:gd name="T32" fmla="*/ 1084337222 w 174"/>
              <a:gd name="T33" fmla="*/ 92981902 h 166"/>
              <a:gd name="T34" fmla="*/ 698563993 w 174"/>
              <a:gd name="T35" fmla="*/ 92981902 h 166"/>
              <a:gd name="T36" fmla="*/ 563021436 w 174"/>
              <a:gd name="T37" fmla="*/ 495901337 h 166"/>
              <a:gd name="T38" fmla="*/ 542170226 w 174"/>
              <a:gd name="T39" fmla="*/ 588883240 h 166"/>
              <a:gd name="T40" fmla="*/ 594301481 w 174"/>
              <a:gd name="T41" fmla="*/ 785177653 h 166"/>
              <a:gd name="T42" fmla="*/ 625578297 w 174"/>
              <a:gd name="T43" fmla="*/ 795508261 h 166"/>
              <a:gd name="T44" fmla="*/ 646432737 w 174"/>
              <a:gd name="T45" fmla="*/ 940146419 h 166"/>
              <a:gd name="T46" fmla="*/ 698563993 w 174"/>
              <a:gd name="T47" fmla="*/ 1022797713 h 166"/>
              <a:gd name="T48" fmla="*/ 656858342 w 174"/>
              <a:gd name="T49" fmla="*/ 1033128322 h 166"/>
              <a:gd name="T50" fmla="*/ 583875876 w 174"/>
              <a:gd name="T51" fmla="*/ 1157105263 h 166"/>
              <a:gd name="T52" fmla="*/ 500464575 w 174"/>
              <a:gd name="T53" fmla="*/ 1188097088 h 166"/>
              <a:gd name="T54" fmla="*/ 218953857 w 174"/>
              <a:gd name="T55" fmla="*/ 1301743420 h 166"/>
              <a:gd name="T56" fmla="*/ 0 w 174"/>
              <a:gd name="T57" fmla="*/ 1436047757 h 166"/>
              <a:gd name="T58" fmla="*/ 0 w 174"/>
              <a:gd name="T59" fmla="*/ 1714993464 h 166"/>
              <a:gd name="T60" fmla="*/ 792400899 w 174"/>
              <a:gd name="T61" fmla="*/ 1714993464 h 166"/>
              <a:gd name="T62" fmla="*/ 854957759 w 174"/>
              <a:gd name="T63" fmla="*/ 1312074029 h 166"/>
              <a:gd name="T64" fmla="*/ 802826504 w 174"/>
              <a:gd name="T65" fmla="*/ 1208761518 h 166"/>
              <a:gd name="T66" fmla="*/ 917517850 w 174"/>
              <a:gd name="T67" fmla="*/ 1157105263 h 166"/>
              <a:gd name="T68" fmla="*/ 1011354756 w 174"/>
              <a:gd name="T69" fmla="*/ 1208761518 h 166"/>
              <a:gd name="T70" fmla="*/ 959223500 w 174"/>
              <a:gd name="T71" fmla="*/ 1322404637 h 166"/>
              <a:gd name="T72" fmla="*/ 1053060406 w 174"/>
              <a:gd name="T73" fmla="*/ 1714993464 h 166"/>
              <a:gd name="T74" fmla="*/ 1814181260 w 174"/>
              <a:gd name="T75" fmla="*/ 1714993464 h 166"/>
              <a:gd name="T76" fmla="*/ 1814181260 w 174"/>
              <a:gd name="T77" fmla="*/ 1436047757 h 16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752600" y="1684890"/>
            <a:ext cx="4083844" cy="11906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5536406" y="1188400"/>
            <a:ext cx="453970" cy="2482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 bwMode="auto">
          <a:xfrm>
            <a:off x="5784056" y="1465815"/>
            <a:ext cx="0" cy="229791"/>
          </a:xfrm>
          <a:prstGeom prst="line">
            <a:avLst/>
          </a:prstGeom>
          <a:ln w="25400"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1677591" y="2393312"/>
            <a:ext cx="6210300" cy="25717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803"/>
          <p:cNvSpPr/>
          <p:nvPr/>
        </p:nvSpPr>
        <p:spPr bwMode="auto">
          <a:xfrm>
            <a:off x="1127523" y="2250437"/>
            <a:ext cx="421481" cy="400050"/>
          </a:xfrm>
          <a:custGeom>
            <a:avLst/>
            <a:gdLst>
              <a:gd name="T0" fmla="*/ 1814181260 w 174"/>
              <a:gd name="T1" fmla="*/ 1436047757 h 166"/>
              <a:gd name="T2" fmla="*/ 1595227403 w 174"/>
              <a:gd name="T3" fmla="*/ 1301743420 h 166"/>
              <a:gd name="T4" fmla="*/ 1313716684 w 174"/>
              <a:gd name="T5" fmla="*/ 1188097088 h 166"/>
              <a:gd name="T6" fmla="*/ 1230305384 w 174"/>
              <a:gd name="T7" fmla="*/ 1157105263 h 166"/>
              <a:gd name="T8" fmla="*/ 1157322918 w 174"/>
              <a:gd name="T9" fmla="*/ 1033128322 h 166"/>
              <a:gd name="T10" fmla="*/ 1105191662 w 174"/>
              <a:gd name="T11" fmla="*/ 1033128322 h 166"/>
              <a:gd name="T12" fmla="*/ 1157322918 w 174"/>
              <a:gd name="T13" fmla="*/ 929815811 h 166"/>
              <a:gd name="T14" fmla="*/ 1178174128 w 174"/>
              <a:gd name="T15" fmla="*/ 816172692 h 166"/>
              <a:gd name="T16" fmla="*/ 1230305384 w 174"/>
              <a:gd name="T17" fmla="*/ 764516436 h 166"/>
              <a:gd name="T18" fmla="*/ 1261585429 w 174"/>
              <a:gd name="T19" fmla="*/ 692195751 h 166"/>
              <a:gd name="T20" fmla="*/ 1251159824 w 174"/>
              <a:gd name="T21" fmla="*/ 557888201 h 166"/>
              <a:gd name="T22" fmla="*/ 1230305384 w 174"/>
              <a:gd name="T23" fmla="*/ 506231946 h 166"/>
              <a:gd name="T24" fmla="*/ 1240734219 w 174"/>
              <a:gd name="T25" fmla="*/ 330601963 h 166"/>
              <a:gd name="T26" fmla="*/ 1230305384 w 174"/>
              <a:gd name="T27" fmla="*/ 206625022 h 166"/>
              <a:gd name="T28" fmla="*/ 1178174128 w 174"/>
              <a:gd name="T29" fmla="*/ 134307549 h 166"/>
              <a:gd name="T30" fmla="*/ 1126042872 w 174"/>
              <a:gd name="T31" fmla="*/ 123976941 h 166"/>
              <a:gd name="T32" fmla="*/ 1084337222 w 174"/>
              <a:gd name="T33" fmla="*/ 92981902 h 166"/>
              <a:gd name="T34" fmla="*/ 698563993 w 174"/>
              <a:gd name="T35" fmla="*/ 92981902 h 166"/>
              <a:gd name="T36" fmla="*/ 563021436 w 174"/>
              <a:gd name="T37" fmla="*/ 495901337 h 166"/>
              <a:gd name="T38" fmla="*/ 542170226 w 174"/>
              <a:gd name="T39" fmla="*/ 588883240 h 166"/>
              <a:gd name="T40" fmla="*/ 594301481 w 174"/>
              <a:gd name="T41" fmla="*/ 785177653 h 166"/>
              <a:gd name="T42" fmla="*/ 625578297 w 174"/>
              <a:gd name="T43" fmla="*/ 795508261 h 166"/>
              <a:gd name="T44" fmla="*/ 646432737 w 174"/>
              <a:gd name="T45" fmla="*/ 940146419 h 166"/>
              <a:gd name="T46" fmla="*/ 698563993 w 174"/>
              <a:gd name="T47" fmla="*/ 1022797713 h 166"/>
              <a:gd name="T48" fmla="*/ 656858342 w 174"/>
              <a:gd name="T49" fmla="*/ 1033128322 h 166"/>
              <a:gd name="T50" fmla="*/ 583875876 w 174"/>
              <a:gd name="T51" fmla="*/ 1157105263 h 166"/>
              <a:gd name="T52" fmla="*/ 500464575 w 174"/>
              <a:gd name="T53" fmla="*/ 1188097088 h 166"/>
              <a:gd name="T54" fmla="*/ 218953857 w 174"/>
              <a:gd name="T55" fmla="*/ 1301743420 h 166"/>
              <a:gd name="T56" fmla="*/ 0 w 174"/>
              <a:gd name="T57" fmla="*/ 1436047757 h 166"/>
              <a:gd name="T58" fmla="*/ 0 w 174"/>
              <a:gd name="T59" fmla="*/ 1714993464 h 166"/>
              <a:gd name="T60" fmla="*/ 792400899 w 174"/>
              <a:gd name="T61" fmla="*/ 1714993464 h 166"/>
              <a:gd name="T62" fmla="*/ 854957759 w 174"/>
              <a:gd name="T63" fmla="*/ 1312074029 h 166"/>
              <a:gd name="T64" fmla="*/ 802826504 w 174"/>
              <a:gd name="T65" fmla="*/ 1208761518 h 166"/>
              <a:gd name="T66" fmla="*/ 917517850 w 174"/>
              <a:gd name="T67" fmla="*/ 1157105263 h 166"/>
              <a:gd name="T68" fmla="*/ 1011354756 w 174"/>
              <a:gd name="T69" fmla="*/ 1208761518 h 166"/>
              <a:gd name="T70" fmla="*/ 959223500 w 174"/>
              <a:gd name="T71" fmla="*/ 1322404637 h 166"/>
              <a:gd name="T72" fmla="*/ 1053060406 w 174"/>
              <a:gd name="T73" fmla="*/ 1714993464 h 166"/>
              <a:gd name="T74" fmla="*/ 1814181260 w 174"/>
              <a:gd name="T75" fmla="*/ 1714993464 h 166"/>
              <a:gd name="T76" fmla="*/ 1814181260 w 174"/>
              <a:gd name="T77" fmla="*/ 1436047757 h 16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752600" y="2471894"/>
            <a:ext cx="2235994" cy="1166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3707606" y="1974213"/>
            <a:ext cx="453970" cy="2482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>
            <a:off x="3955257" y="2250438"/>
            <a:ext cx="0" cy="229790"/>
          </a:xfrm>
          <a:prstGeom prst="line">
            <a:avLst/>
          </a:prstGeom>
          <a:ln w="2540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1677591" y="3149359"/>
            <a:ext cx="6210300" cy="25717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803"/>
          <p:cNvSpPr/>
          <p:nvPr/>
        </p:nvSpPr>
        <p:spPr bwMode="auto">
          <a:xfrm>
            <a:off x="1127523" y="3006484"/>
            <a:ext cx="421481" cy="400050"/>
          </a:xfrm>
          <a:custGeom>
            <a:avLst/>
            <a:gdLst>
              <a:gd name="T0" fmla="*/ 1814181260 w 174"/>
              <a:gd name="T1" fmla="*/ 1436047757 h 166"/>
              <a:gd name="T2" fmla="*/ 1595227403 w 174"/>
              <a:gd name="T3" fmla="*/ 1301743420 h 166"/>
              <a:gd name="T4" fmla="*/ 1313716684 w 174"/>
              <a:gd name="T5" fmla="*/ 1188097088 h 166"/>
              <a:gd name="T6" fmla="*/ 1230305384 w 174"/>
              <a:gd name="T7" fmla="*/ 1157105263 h 166"/>
              <a:gd name="T8" fmla="*/ 1157322918 w 174"/>
              <a:gd name="T9" fmla="*/ 1033128322 h 166"/>
              <a:gd name="T10" fmla="*/ 1105191662 w 174"/>
              <a:gd name="T11" fmla="*/ 1033128322 h 166"/>
              <a:gd name="T12" fmla="*/ 1157322918 w 174"/>
              <a:gd name="T13" fmla="*/ 929815811 h 166"/>
              <a:gd name="T14" fmla="*/ 1178174128 w 174"/>
              <a:gd name="T15" fmla="*/ 816172692 h 166"/>
              <a:gd name="T16" fmla="*/ 1230305384 w 174"/>
              <a:gd name="T17" fmla="*/ 764516436 h 166"/>
              <a:gd name="T18" fmla="*/ 1261585429 w 174"/>
              <a:gd name="T19" fmla="*/ 692195751 h 166"/>
              <a:gd name="T20" fmla="*/ 1251159824 w 174"/>
              <a:gd name="T21" fmla="*/ 557888201 h 166"/>
              <a:gd name="T22" fmla="*/ 1230305384 w 174"/>
              <a:gd name="T23" fmla="*/ 506231946 h 166"/>
              <a:gd name="T24" fmla="*/ 1240734219 w 174"/>
              <a:gd name="T25" fmla="*/ 330601963 h 166"/>
              <a:gd name="T26" fmla="*/ 1230305384 w 174"/>
              <a:gd name="T27" fmla="*/ 206625022 h 166"/>
              <a:gd name="T28" fmla="*/ 1178174128 w 174"/>
              <a:gd name="T29" fmla="*/ 134307549 h 166"/>
              <a:gd name="T30" fmla="*/ 1126042872 w 174"/>
              <a:gd name="T31" fmla="*/ 123976941 h 166"/>
              <a:gd name="T32" fmla="*/ 1084337222 w 174"/>
              <a:gd name="T33" fmla="*/ 92981902 h 166"/>
              <a:gd name="T34" fmla="*/ 698563993 w 174"/>
              <a:gd name="T35" fmla="*/ 92981902 h 166"/>
              <a:gd name="T36" fmla="*/ 563021436 w 174"/>
              <a:gd name="T37" fmla="*/ 495901337 h 166"/>
              <a:gd name="T38" fmla="*/ 542170226 w 174"/>
              <a:gd name="T39" fmla="*/ 588883240 h 166"/>
              <a:gd name="T40" fmla="*/ 594301481 w 174"/>
              <a:gd name="T41" fmla="*/ 785177653 h 166"/>
              <a:gd name="T42" fmla="*/ 625578297 w 174"/>
              <a:gd name="T43" fmla="*/ 795508261 h 166"/>
              <a:gd name="T44" fmla="*/ 646432737 w 174"/>
              <a:gd name="T45" fmla="*/ 940146419 h 166"/>
              <a:gd name="T46" fmla="*/ 698563993 w 174"/>
              <a:gd name="T47" fmla="*/ 1022797713 h 166"/>
              <a:gd name="T48" fmla="*/ 656858342 w 174"/>
              <a:gd name="T49" fmla="*/ 1033128322 h 166"/>
              <a:gd name="T50" fmla="*/ 583875876 w 174"/>
              <a:gd name="T51" fmla="*/ 1157105263 h 166"/>
              <a:gd name="T52" fmla="*/ 500464575 w 174"/>
              <a:gd name="T53" fmla="*/ 1188097088 h 166"/>
              <a:gd name="T54" fmla="*/ 218953857 w 174"/>
              <a:gd name="T55" fmla="*/ 1301743420 h 166"/>
              <a:gd name="T56" fmla="*/ 0 w 174"/>
              <a:gd name="T57" fmla="*/ 1436047757 h 166"/>
              <a:gd name="T58" fmla="*/ 0 w 174"/>
              <a:gd name="T59" fmla="*/ 1714993464 h 166"/>
              <a:gd name="T60" fmla="*/ 792400899 w 174"/>
              <a:gd name="T61" fmla="*/ 1714993464 h 166"/>
              <a:gd name="T62" fmla="*/ 854957759 w 174"/>
              <a:gd name="T63" fmla="*/ 1312074029 h 166"/>
              <a:gd name="T64" fmla="*/ 802826504 w 174"/>
              <a:gd name="T65" fmla="*/ 1208761518 h 166"/>
              <a:gd name="T66" fmla="*/ 917517850 w 174"/>
              <a:gd name="T67" fmla="*/ 1157105263 h 166"/>
              <a:gd name="T68" fmla="*/ 1011354756 w 174"/>
              <a:gd name="T69" fmla="*/ 1208761518 h 166"/>
              <a:gd name="T70" fmla="*/ 959223500 w 174"/>
              <a:gd name="T71" fmla="*/ 1322404637 h 166"/>
              <a:gd name="T72" fmla="*/ 1053060406 w 174"/>
              <a:gd name="T73" fmla="*/ 1714993464 h 166"/>
              <a:gd name="T74" fmla="*/ 1814181260 w 174"/>
              <a:gd name="T75" fmla="*/ 1714993464 h 166"/>
              <a:gd name="T76" fmla="*/ 1814181260 w 174"/>
              <a:gd name="T77" fmla="*/ 1436047757 h 16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752600" y="3223178"/>
            <a:ext cx="5463779" cy="1214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20231" y="2739321"/>
            <a:ext cx="547570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89%</a:t>
            </a:r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180660" y="3036250"/>
            <a:ext cx="0" cy="228600"/>
          </a:xfrm>
          <a:prstGeom prst="line">
            <a:avLst/>
          </a:prstGeom>
          <a:ln w="2540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695450" y="3605369"/>
            <a:ext cx="1855146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sz="15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5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677591" y="3905407"/>
            <a:ext cx="6338888" cy="5651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之间点击添点击添点击添加正文、温提示正文行距在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之间点击添点击添</a:t>
            </a:r>
            <a:endParaRPr lang="zh-CN" altLang="en-US" sz="7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9" presetClass="entr" presetSubtype="1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677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/>
      <p:bldP spid="11" grpId="0" animBg="1"/>
      <p:bldP spid="12" grpId="0" animBg="1"/>
      <p:bldP spid="13" grpId="0" animBg="1"/>
      <p:bldP spid="14" grpId="0"/>
      <p:bldP spid="16" grpId="0" animBg="1"/>
      <p:bldP spid="17" grpId="0" animBg="1"/>
      <p:bldP spid="18" grpId="0" animBg="1"/>
      <p:bldP spid="19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4"/>
          <p:cNvSpPr txBox="1"/>
          <p:nvPr/>
        </p:nvSpPr>
        <p:spPr>
          <a:xfrm>
            <a:off x="4410168" y="425584"/>
            <a:ext cx="3985688" cy="99256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accent3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过渡页标题</a:t>
            </a:r>
            <a:endParaRPr lang="zh-CN" altLang="en-US" sz="6000" dirty="0">
              <a:solidFill>
                <a:schemeClr val="accent3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99"/>
                            </p:stCondLst>
                            <p:childTnLst>
                              <p:par>
                                <p:cTn id="1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90600" y="2486025"/>
            <a:ext cx="3998119" cy="1653779"/>
            <a:chOff x="1320800" y="3314700"/>
            <a:chExt cx="5330825" cy="2205038"/>
          </a:xfrm>
          <a:solidFill>
            <a:schemeClr val="accent1"/>
          </a:solidFill>
        </p:grpSpPr>
        <p:sp>
          <p:nvSpPr>
            <p:cNvPr id="7" name="右箭头 6"/>
            <p:cNvSpPr/>
            <p:nvPr/>
          </p:nvSpPr>
          <p:spPr>
            <a:xfrm flipH="1">
              <a:off x="1320800" y="3314700"/>
              <a:ext cx="4270375" cy="2205038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5591175" y="3859213"/>
              <a:ext cx="1060450" cy="11064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93382" y="1658541"/>
            <a:ext cx="3999310" cy="1653778"/>
            <a:chOff x="5591175" y="2211388"/>
            <a:chExt cx="5332413" cy="2205037"/>
          </a:xfrm>
          <a:solidFill>
            <a:schemeClr val="accent2"/>
          </a:solidFill>
        </p:grpSpPr>
        <p:sp>
          <p:nvSpPr>
            <p:cNvPr id="10" name="右箭头 9"/>
            <p:cNvSpPr/>
            <p:nvPr/>
          </p:nvSpPr>
          <p:spPr>
            <a:xfrm>
              <a:off x="6651625" y="2211388"/>
              <a:ext cx="4271963" cy="220503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直角三角形 10"/>
            <p:cNvSpPr/>
            <p:nvPr/>
          </p:nvSpPr>
          <p:spPr>
            <a:xfrm flipH="1">
              <a:off x="5591175" y="2760663"/>
              <a:ext cx="1060450" cy="11064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857375" y="3267076"/>
            <a:ext cx="2210991" cy="40754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79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endParaRPr lang="zh-CN" altLang="en-US" sz="79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66962" y="2967038"/>
            <a:ext cx="1826418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sz="15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5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60156" y="2452688"/>
            <a:ext cx="2210991" cy="40754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79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endParaRPr lang="zh-CN" altLang="en-US" sz="79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60157" y="2152650"/>
            <a:ext cx="1778388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sz="15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5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50619" y="3456385"/>
            <a:ext cx="3399235" cy="8803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之间点击添点击添点击添加正文、温提示正文行距在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之间点击添点击添</a:t>
            </a:r>
            <a:endParaRPr lang="zh-CN" altLang="en-US" sz="7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94147" y="1726406"/>
            <a:ext cx="3399234" cy="8803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之间点击添点击添点击添加正文、温提示正文行距在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之间点击添点击添</a:t>
            </a:r>
            <a:endParaRPr lang="zh-CN" altLang="en-US" sz="7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419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419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 build="p"/>
      <p:bldP spid="1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41070" y="1122544"/>
            <a:ext cx="3692128" cy="2578118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18276" y="1122544"/>
            <a:ext cx="3726000" cy="25781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8276" y="3175182"/>
            <a:ext cx="3726000" cy="534768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41070" y="3175182"/>
            <a:ext cx="3692128" cy="534768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8276" y="3877746"/>
            <a:ext cx="3726000" cy="410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41070" y="3877746"/>
            <a:ext cx="3681064" cy="410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4025759" y="2435948"/>
            <a:ext cx="1021970" cy="751881"/>
          </a:xfrm>
          <a:prstGeom prst="line">
            <a:avLst/>
          </a:prstGeom>
          <a:ln w="63500">
            <a:solidFill>
              <a:schemeClr val="accent6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-46359" y="2558325"/>
            <a:ext cx="461963" cy="402945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87028" y="2563344"/>
            <a:ext cx="657225" cy="695325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362151" y="2884218"/>
            <a:ext cx="497681" cy="50958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016869" y="2891360"/>
            <a:ext cx="366713" cy="368756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819350" y="2596087"/>
            <a:ext cx="654843" cy="797720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450382" y="2599659"/>
            <a:ext cx="1603772" cy="584003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>
            <a:spLocks noChangeAspect="1"/>
          </p:cNvSpPr>
          <p:nvPr/>
        </p:nvSpPr>
        <p:spPr>
          <a:xfrm>
            <a:off x="297989" y="2502622"/>
            <a:ext cx="189000" cy="189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1753901" y="3235809"/>
            <a:ext cx="189000" cy="189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99716" y="2136523"/>
            <a:ext cx="3604950" cy="722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  <a:endParaRPr lang="zh-CN" altLang="en-US" sz="7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99716" y="3393806"/>
            <a:ext cx="3604950" cy="722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  <a:endParaRPr lang="zh-CN" altLang="en-US" sz="7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03161" y="1848988"/>
            <a:ext cx="14435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zh-CN" altLang="en-US" sz="1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203161" y="3105846"/>
            <a:ext cx="14435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zh-CN" altLang="en-US" sz="15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67013" y="1818385"/>
            <a:ext cx="1186585" cy="1682948"/>
            <a:chOff x="3822683" y="2424514"/>
            <a:chExt cx="1582113" cy="2243930"/>
          </a:xfrm>
        </p:grpSpPr>
        <p:sp>
          <p:nvSpPr>
            <p:cNvPr id="20" name="五边形 19"/>
            <p:cNvSpPr/>
            <p:nvPr/>
          </p:nvSpPr>
          <p:spPr>
            <a:xfrm rot="16200000" flipV="1">
              <a:off x="3500193" y="2763841"/>
              <a:ext cx="2243930" cy="1565275"/>
            </a:xfrm>
            <a:prstGeom prst="homePlate">
              <a:avLst>
                <a:gd name="adj" fmla="val 187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822683" y="2759057"/>
              <a:ext cx="1582113" cy="1225959"/>
              <a:chOff x="3822683" y="2759057"/>
              <a:chExt cx="1582113" cy="122595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3972664" y="2759057"/>
                <a:ext cx="128215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85%</a:t>
                </a:r>
                <a:endParaRPr lang="zh-CN" altLang="en-US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822683" y="3261741"/>
                <a:ext cx="1582113" cy="7232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75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提示正文行距在</a:t>
                </a:r>
                <a:r>
                  <a:rPr lang="en-US" altLang="zh-CN" sz="75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1.2~1.3</a:t>
                </a:r>
                <a:r>
                  <a:rPr lang="zh-CN" altLang="en-US" sz="75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之间点击添加正文</a:t>
                </a:r>
                <a:endParaRPr lang="zh-CN" altLang="en-US" sz="7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3249291" y="2961271"/>
            <a:ext cx="1214329" cy="1106972"/>
            <a:chOff x="4332387" y="3948361"/>
            <a:chExt cx="1619105" cy="1475963"/>
          </a:xfrm>
        </p:grpSpPr>
        <p:sp>
          <p:nvSpPr>
            <p:cNvPr id="25" name="五边形 24"/>
            <p:cNvSpPr/>
            <p:nvPr/>
          </p:nvSpPr>
          <p:spPr>
            <a:xfrm rot="5400000">
              <a:off x="4430276" y="3903705"/>
              <a:ext cx="1475963" cy="1565275"/>
            </a:xfrm>
            <a:prstGeom prst="homePlate">
              <a:avLst>
                <a:gd name="adj" fmla="val 187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527182" y="4685048"/>
              <a:ext cx="128215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65%</a:t>
              </a:r>
              <a:endPara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332387" y="4173894"/>
              <a:ext cx="16191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提示正文行距在</a:t>
              </a:r>
              <a:r>
                <a:rPr lang="en-US" altLang="zh-CN" sz="7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7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</a:t>
              </a:r>
              <a:endParaRPr lang="zh-CN" altLang="en-US" sz="7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15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grpId="0" nodeType="withEffect">
                                  <p:stCondLst>
                                    <p:cond delay="3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10" name="Oval 21"/>
          <p:cNvSpPr/>
          <p:nvPr/>
        </p:nvSpPr>
        <p:spPr>
          <a:xfrm>
            <a:off x="617994" y="1671202"/>
            <a:ext cx="637732" cy="6377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2"/>
          <p:cNvSpPr txBox="1"/>
          <p:nvPr/>
        </p:nvSpPr>
        <p:spPr>
          <a:xfrm>
            <a:off x="1293341" y="1611198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2" name="Rectangle 23"/>
          <p:cNvSpPr/>
          <p:nvPr/>
        </p:nvSpPr>
        <p:spPr>
          <a:xfrm>
            <a:off x="1293341" y="1866251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24"/>
          <p:cNvSpPr/>
          <p:nvPr/>
        </p:nvSpPr>
        <p:spPr>
          <a:xfrm>
            <a:off x="610335" y="2707954"/>
            <a:ext cx="637732" cy="6377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1285682" y="2647950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5" name="Rectangle 26"/>
          <p:cNvSpPr/>
          <p:nvPr/>
        </p:nvSpPr>
        <p:spPr>
          <a:xfrm>
            <a:off x="1285682" y="2903003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val 27"/>
          <p:cNvSpPr/>
          <p:nvPr/>
        </p:nvSpPr>
        <p:spPr>
          <a:xfrm>
            <a:off x="620053" y="3756168"/>
            <a:ext cx="637732" cy="6377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28"/>
          <p:cNvSpPr txBox="1"/>
          <p:nvPr/>
        </p:nvSpPr>
        <p:spPr>
          <a:xfrm>
            <a:off x="1295400" y="3696164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8" name="Rectangle 29"/>
          <p:cNvSpPr/>
          <p:nvPr/>
        </p:nvSpPr>
        <p:spPr>
          <a:xfrm>
            <a:off x="1295400" y="3951217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Oval 30"/>
          <p:cNvSpPr/>
          <p:nvPr/>
        </p:nvSpPr>
        <p:spPr>
          <a:xfrm>
            <a:off x="6561594" y="1671202"/>
            <a:ext cx="637732" cy="6377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1"/>
          <p:cNvSpPr txBox="1"/>
          <p:nvPr/>
        </p:nvSpPr>
        <p:spPr>
          <a:xfrm>
            <a:off x="7236941" y="1611198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Rectangle 32"/>
          <p:cNvSpPr/>
          <p:nvPr/>
        </p:nvSpPr>
        <p:spPr>
          <a:xfrm>
            <a:off x="7236941" y="1866251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val 33"/>
          <p:cNvSpPr/>
          <p:nvPr/>
        </p:nvSpPr>
        <p:spPr>
          <a:xfrm>
            <a:off x="6553935" y="2707954"/>
            <a:ext cx="637732" cy="63773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34"/>
          <p:cNvSpPr txBox="1"/>
          <p:nvPr/>
        </p:nvSpPr>
        <p:spPr>
          <a:xfrm>
            <a:off x="7229282" y="2647950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4" name="Rectangle 35"/>
          <p:cNvSpPr/>
          <p:nvPr/>
        </p:nvSpPr>
        <p:spPr>
          <a:xfrm>
            <a:off x="7229282" y="2903003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val 36"/>
          <p:cNvSpPr/>
          <p:nvPr/>
        </p:nvSpPr>
        <p:spPr>
          <a:xfrm>
            <a:off x="6563653" y="3756168"/>
            <a:ext cx="637732" cy="6377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7239000" y="3696164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7" name="Rectangle 38"/>
          <p:cNvSpPr/>
          <p:nvPr/>
        </p:nvSpPr>
        <p:spPr>
          <a:xfrm>
            <a:off x="7239000" y="3951217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9"/>
          <p:cNvSpPr txBox="1"/>
          <p:nvPr/>
        </p:nvSpPr>
        <p:spPr>
          <a:xfrm>
            <a:off x="719800" y="1836180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009’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40"/>
          <p:cNvSpPr txBox="1"/>
          <p:nvPr/>
        </p:nvSpPr>
        <p:spPr>
          <a:xfrm>
            <a:off x="712141" y="2872932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TAX’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41"/>
          <p:cNvSpPr txBox="1"/>
          <p:nvPr/>
        </p:nvSpPr>
        <p:spPr>
          <a:xfrm>
            <a:off x="721859" y="3921146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456’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42"/>
          <p:cNvSpPr txBox="1"/>
          <p:nvPr/>
        </p:nvSpPr>
        <p:spPr>
          <a:xfrm>
            <a:off x="6663400" y="1836180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009’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43"/>
          <p:cNvSpPr txBox="1"/>
          <p:nvPr/>
        </p:nvSpPr>
        <p:spPr>
          <a:xfrm>
            <a:off x="6655741" y="2872932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83k.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44"/>
          <p:cNvSpPr txBox="1"/>
          <p:nvPr/>
        </p:nvSpPr>
        <p:spPr>
          <a:xfrm>
            <a:off x="6665459" y="3921146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38$.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287" y="1447915"/>
            <a:ext cx="2714161" cy="31548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40282" y="1870418"/>
            <a:ext cx="8063436" cy="565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之间点击添点击添点击添加正文、温提示正文行距在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之间点击添点击添点击添加正文、温提示正文行距在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之间点击添点击添</a:t>
            </a:r>
            <a:endParaRPr lang="zh-CN" altLang="en-US" sz="7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0282" y="1483614"/>
            <a:ext cx="1811033" cy="3231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40282" y="2618934"/>
            <a:ext cx="2002972" cy="2133600"/>
          </a:xfrm>
          <a:prstGeom prst="roundRect">
            <a:avLst>
              <a:gd name="adj" fmla="val 688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483882" y="2618934"/>
            <a:ext cx="2002972" cy="2133600"/>
          </a:xfrm>
          <a:prstGeom prst="roundRect">
            <a:avLst>
              <a:gd name="adj" fmla="val 688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512082" y="2618934"/>
            <a:ext cx="2002972" cy="2133600"/>
          </a:xfrm>
          <a:prstGeom prst="roundRect">
            <a:avLst>
              <a:gd name="adj" fmla="val 688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70577" y="2652272"/>
            <a:ext cx="116586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3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000810" y="2652272"/>
            <a:ext cx="116586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914177" y="2652272"/>
            <a:ext cx="116586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3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40282" y="3181916"/>
            <a:ext cx="18110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512082" y="3181916"/>
            <a:ext cx="18110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483882" y="3181916"/>
            <a:ext cx="18110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0282" y="3458914"/>
            <a:ext cx="17016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325,455</a:t>
            </a:r>
            <a:endParaRPr lang="zh-CN" altLang="en-US" sz="15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512082" y="3458914"/>
            <a:ext cx="17016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589,454</a:t>
            </a:r>
            <a:endParaRPr lang="zh-CN" altLang="en-US" sz="15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483882" y="3458914"/>
            <a:ext cx="17016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454,896</a:t>
            </a:r>
            <a:endParaRPr lang="zh-CN" altLang="en-US" sz="15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40282" y="3765055"/>
            <a:ext cx="1811033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之间点击添加正文间点击添加正文、温提示正文行距在</a:t>
            </a:r>
            <a:r>
              <a:rPr lang="en-US" altLang="zh-CN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  <a:endParaRPr lang="zh-CN" altLang="en-US" sz="79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512083" y="3765055"/>
            <a:ext cx="1811033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之间点击添加正文间点击添加正文、温提示正文行距在</a:t>
            </a:r>
            <a:r>
              <a:rPr lang="en-US" altLang="zh-CN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  <a:endParaRPr lang="zh-CN" altLang="en-US" sz="79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483883" y="3765055"/>
            <a:ext cx="1811033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之间点击添加正文间点击添加正文、温提示正文行距在</a:t>
            </a:r>
            <a:r>
              <a:rPr lang="en-US" altLang="zh-CN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  <a:endParaRPr lang="zh-CN" altLang="en-US" sz="79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燕尾形 44"/>
          <p:cNvSpPr/>
          <p:nvPr/>
        </p:nvSpPr>
        <p:spPr>
          <a:xfrm>
            <a:off x="2820840" y="3402127"/>
            <a:ext cx="413657" cy="413657"/>
          </a:xfrm>
          <a:prstGeom prst="chevron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燕尾形 45"/>
          <p:cNvSpPr/>
          <p:nvPr/>
        </p:nvSpPr>
        <p:spPr>
          <a:xfrm>
            <a:off x="5792640" y="3402127"/>
            <a:ext cx="413657" cy="413657"/>
          </a:xfrm>
          <a:prstGeom prst="chevron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25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 animBg="1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1493" y="1448521"/>
            <a:ext cx="3914776" cy="2708903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72100" y="2443957"/>
            <a:ext cx="253603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4938" y="2153089"/>
            <a:ext cx="0" cy="1218761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372100" y="2003575"/>
            <a:ext cx="12144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214938" y="3621203"/>
            <a:ext cx="700088" cy="272142"/>
          </a:xfrm>
          <a:prstGeom prst="roundRect">
            <a:avLst>
              <a:gd name="adj" fmla="val 10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093618" y="3621203"/>
            <a:ext cx="700088" cy="272142"/>
          </a:xfrm>
          <a:prstGeom prst="roundRect">
            <a:avLst>
              <a:gd name="adj" fmla="val 10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972298" y="3621203"/>
            <a:ext cx="700088" cy="272142"/>
          </a:xfrm>
          <a:prstGeom prst="roundRect">
            <a:avLst>
              <a:gd name="adj" fmla="val 100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36506" y="1328064"/>
            <a:ext cx="340520" cy="341709"/>
            <a:chOff x="9178926" y="4603750"/>
            <a:chExt cx="454026" cy="455612"/>
          </a:xfrm>
        </p:grpSpPr>
        <p:sp>
          <p:nvSpPr>
            <p:cNvPr id="14" name="Oval 173"/>
            <p:cNvSpPr>
              <a:spLocks noChangeArrowheads="1"/>
            </p:cNvSpPr>
            <p:nvPr/>
          </p:nvSpPr>
          <p:spPr bwMode="auto">
            <a:xfrm>
              <a:off x="9456739" y="4603750"/>
              <a:ext cx="176213" cy="176213"/>
            </a:xfrm>
            <a:prstGeom prst="ellipse">
              <a:avLst/>
            </a:prstGeom>
            <a:noFill/>
            <a:ln w="15875" cap="rnd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Oval 174"/>
            <p:cNvSpPr>
              <a:spLocks noChangeArrowheads="1"/>
            </p:cNvSpPr>
            <p:nvPr/>
          </p:nvSpPr>
          <p:spPr bwMode="auto">
            <a:xfrm>
              <a:off x="9178926" y="4832350"/>
              <a:ext cx="146050" cy="146050"/>
            </a:xfrm>
            <a:prstGeom prst="ellipse">
              <a:avLst/>
            </a:prstGeom>
            <a:noFill/>
            <a:ln w="15875" cap="rnd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75"/>
            <p:cNvSpPr>
              <a:spLocks noChangeArrowheads="1"/>
            </p:cNvSpPr>
            <p:nvPr/>
          </p:nvSpPr>
          <p:spPr bwMode="auto">
            <a:xfrm>
              <a:off x="9464676" y="4941887"/>
              <a:ext cx="117475" cy="117475"/>
            </a:xfrm>
            <a:prstGeom prst="ellipse">
              <a:avLst/>
            </a:prstGeom>
            <a:noFill/>
            <a:ln w="15875" cap="rnd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76"/>
            <p:cNvSpPr>
              <a:spLocks noChangeShapeType="1"/>
            </p:cNvSpPr>
            <p:nvPr/>
          </p:nvSpPr>
          <p:spPr bwMode="auto">
            <a:xfrm flipH="1" flipV="1">
              <a:off x="9317039" y="4933950"/>
              <a:ext cx="147638" cy="58738"/>
            </a:xfrm>
            <a:prstGeom prst="line">
              <a:avLst/>
            </a:prstGeom>
            <a:noFill/>
            <a:ln w="15875" cap="rnd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77"/>
            <p:cNvSpPr>
              <a:spLocks noChangeShapeType="1"/>
            </p:cNvSpPr>
            <p:nvPr/>
          </p:nvSpPr>
          <p:spPr bwMode="auto">
            <a:xfrm flipV="1">
              <a:off x="9310689" y="4751387"/>
              <a:ext cx="160338" cy="101600"/>
            </a:xfrm>
            <a:prstGeom prst="line">
              <a:avLst/>
            </a:prstGeom>
            <a:noFill/>
            <a:ln w="15875" cap="rnd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9" grpId="0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4"/>
          <p:cNvSpPr txBox="1"/>
          <p:nvPr/>
        </p:nvSpPr>
        <p:spPr>
          <a:xfrm>
            <a:off x="420059" y="3695257"/>
            <a:ext cx="3985688" cy="99256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accent3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过渡页标题</a:t>
            </a:r>
            <a:endParaRPr lang="zh-CN" altLang="en-US" sz="6000" dirty="0">
              <a:solidFill>
                <a:schemeClr val="accent3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99"/>
                            </p:stCondLst>
                            <p:childTnLst>
                              <p:par>
                                <p:cTn id="1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87719" y="1362541"/>
            <a:ext cx="6231994" cy="30199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851146" y="2263224"/>
            <a:ext cx="1213335" cy="121856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083139" y="2263224"/>
            <a:ext cx="1213335" cy="121856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09020" y="2256385"/>
            <a:ext cx="1366584" cy="313960"/>
          </a:xfrm>
          <a:prstGeom prst="rect">
            <a:avLst/>
          </a:prstGeom>
        </p:spPr>
        <p:txBody>
          <a:bodyPr wrap="none" lIns="67099" tIns="33549" rIns="67099" bIns="33549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09020" y="3216886"/>
            <a:ext cx="1366584" cy="313960"/>
          </a:xfrm>
          <a:prstGeom prst="rect">
            <a:avLst/>
          </a:prstGeom>
        </p:spPr>
        <p:txBody>
          <a:bodyPr wrap="none" lIns="67099" tIns="33549" rIns="67099" bIns="33549">
            <a:spAutoFit/>
          </a:bodyPr>
          <a:lstStyle/>
          <a:p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上箭头 10"/>
          <p:cNvSpPr/>
          <p:nvPr/>
        </p:nvSpPr>
        <p:spPr>
          <a:xfrm>
            <a:off x="4049802" y="1650522"/>
            <a:ext cx="1107827" cy="529813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上箭头 11"/>
          <p:cNvSpPr/>
          <p:nvPr/>
        </p:nvSpPr>
        <p:spPr>
          <a:xfrm flipV="1">
            <a:off x="4049802" y="3587755"/>
            <a:ext cx="1107827" cy="529813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95874" y="4223531"/>
            <a:ext cx="3323483" cy="3178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95874" y="1203598"/>
            <a:ext cx="3323483" cy="317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五边形 2"/>
          <p:cNvSpPr/>
          <p:nvPr/>
        </p:nvSpPr>
        <p:spPr>
          <a:xfrm>
            <a:off x="2434221" y="2912244"/>
            <a:ext cx="4338992" cy="238416"/>
          </a:xfrm>
          <a:custGeom>
            <a:avLst/>
            <a:gdLst/>
            <a:ahLst/>
            <a:cxnLst/>
            <a:rect l="l" t="t" r="r" b="b"/>
            <a:pathLst>
              <a:path w="5922658" h="324036">
                <a:moveTo>
                  <a:pt x="0" y="0"/>
                </a:moveTo>
                <a:lnTo>
                  <a:pt x="5760640" y="0"/>
                </a:lnTo>
                <a:lnTo>
                  <a:pt x="5922658" y="162018"/>
                </a:lnTo>
                <a:lnTo>
                  <a:pt x="5760640" y="324036"/>
                </a:lnTo>
                <a:lnTo>
                  <a:pt x="0" y="324036"/>
                </a:lnTo>
                <a:lnTo>
                  <a:pt x="162018" y="16201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五边形 2"/>
          <p:cNvSpPr/>
          <p:nvPr/>
        </p:nvSpPr>
        <p:spPr>
          <a:xfrm flipH="1">
            <a:off x="2434221" y="2594356"/>
            <a:ext cx="4338992" cy="238416"/>
          </a:xfrm>
          <a:custGeom>
            <a:avLst/>
            <a:gdLst/>
            <a:ahLst/>
            <a:cxnLst/>
            <a:rect l="l" t="t" r="r" b="b"/>
            <a:pathLst>
              <a:path w="5922658" h="324036">
                <a:moveTo>
                  <a:pt x="0" y="0"/>
                </a:moveTo>
                <a:lnTo>
                  <a:pt x="5760640" y="0"/>
                </a:lnTo>
                <a:lnTo>
                  <a:pt x="5922658" y="162018"/>
                </a:lnTo>
                <a:lnTo>
                  <a:pt x="5760640" y="324036"/>
                </a:lnTo>
                <a:lnTo>
                  <a:pt x="0" y="324036"/>
                </a:lnTo>
                <a:lnTo>
                  <a:pt x="162018" y="1620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1434" y="1252338"/>
            <a:ext cx="4092565" cy="20243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1236319"/>
            <a:ext cx="5036458" cy="2039970"/>
          </a:xfrm>
          <a:custGeom>
            <a:avLst/>
            <a:gdLst>
              <a:gd name="connsiteX0" fmla="*/ 3472543 w 3472543"/>
              <a:gd name="connsiteY0" fmla="*/ 0 h 2699120"/>
              <a:gd name="connsiteX1" fmla="*/ 0 w 3472543"/>
              <a:gd name="connsiteY1" fmla="*/ 0 h 2699120"/>
              <a:gd name="connsiteX2" fmla="*/ 0 w 3472543"/>
              <a:gd name="connsiteY2" fmla="*/ 2699120 h 2699120"/>
              <a:gd name="connsiteX3" fmla="*/ 3472543 w 3472543"/>
              <a:gd name="connsiteY3" fmla="*/ 2699120 h 2699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2543" h="2699120">
                <a:moveTo>
                  <a:pt x="3472543" y="0"/>
                </a:moveTo>
                <a:lnTo>
                  <a:pt x="0" y="0"/>
                </a:lnTo>
                <a:lnTo>
                  <a:pt x="0" y="2699120"/>
                </a:lnTo>
                <a:lnTo>
                  <a:pt x="3472543" y="2699120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4115255" y="3589272"/>
            <a:ext cx="165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15254" y="3847488"/>
            <a:ext cx="431437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201205" y="3427957"/>
            <a:ext cx="475220" cy="81000"/>
            <a:chOff x="1735086" y="4836062"/>
            <a:chExt cx="633627" cy="108000"/>
          </a:xfrm>
          <a:solidFill>
            <a:schemeClr val="accent2"/>
          </a:solidFill>
        </p:grpSpPr>
        <p:sp>
          <p:nvSpPr>
            <p:cNvPr id="11" name="椭圆 10"/>
            <p:cNvSpPr/>
            <p:nvPr/>
          </p:nvSpPr>
          <p:spPr>
            <a:xfrm flipH="1">
              <a:off x="1735086" y="4836062"/>
              <a:ext cx="108000" cy="10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1910295" y="4836062"/>
              <a:ext cx="108000" cy="10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2085504" y="4836062"/>
              <a:ext cx="108000" cy="10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2260713" y="4836062"/>
              <a:ext cx="108000" cy="10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059349" y="1226283"/>
            <a:ext cx="2441803" cy="3155217"/>
            <a:chOff x="1412465" y="1635044"/>
            <a:chExt cx="3255737" cy="4206956"/>
          </a:xfrm>
        </p:grpSpPr>
        <p:sp>
          <p:nvSpPr>
            <p:cNvPr id="16" name="矩形 15"/>
            <p:cNvSpPr/>
            <p:nvPr/>
          </p:nvSpPr>
          <p:spPr>
            <a:xfrm>
              <a:off x="1412465" y="1635044"/>
              <a:ext cx="3255737" cy="4206956"/>
            </a:xfrm>
            <a:prstGeom prst="rect">
              <a:avLst/>
            </a:prstGeom>
            <a:solidFill>
              <a:schemeClr val="accent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246441" y="2422884"/>
              <a:ext cx="22081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709322" y="2915929"/>
              <a:ext cx="2644866" cy="990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825062" y="4595649"/>
              <a:ext cx="1000982" cy="1000982"/>
              <a:chOff x="266700" y="2038350"/>
              <a:chExt cx="762000" cy="762000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266700" y="2038350"/>
                <a:ext cx="762000" cy="762000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0" name="组合 69"/>
              <p:cNvGrpSpPr/>
              <p:nvPr/>
            </p:nvGrpSpPr>
            <p:grpSpPr>
              <a:xfrm>
                <a:off x="469353" y="2224218"/>
                <a:ext cx="432894" cy="422188"/>
                <a:chOff x="2388177" y="2114620"/>
                <a:chExt cx="706215" cy="688748"/>
              </a:xfrm>
            </p:grpSpPr>
            <p:sp>
              <p:nvSpPr>
                <p:cNvPr id="71" name="Freeform 57"/>
                <p:cNvSpPr/>
                <p:nvPr/>
              </p:nvSpPr>
              <p:spPr bwMode="auto">
                <a:xfrm>
                  <a:off x="2388177" y="2114620"/>
                  <a:ext cx="375420" cy="688748"/>
                </a:xfrm>
                <a:custGeom>
                  <a:avLst/>
                  <a:gdLst>
                    <a:gd name="T0" fmla="*/ 0 w 387"/>
                    <a:gd name="T1" fmla="*/ 0 h 710"/>
                    <a:gd name="T2" fmla="*/ 0 w 387"/>
                    <a:gd name="T3" fmla="*/ 710 h 710"/>
                    <a:gd name="T4" fmla="*/ 387 w 387"/>
                    <a:gd name="T5" fmla="*/ 0 h 710"/>
                    <a:gd name="T6" fmla="*/ 0 w 387"/>
                    <a:gd name="T7" fmla="*/ 0 h 710"/>
                    <a:gd name="T8" fmla="*/ 0 w 387"/>
                    <a:gd name="T9" fmla="*/ 0 h 7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7" h="710">
                      <a:moveTo>
                        <a:pt x="0" y="0"/>
                      </a:moveTo>
                      <a:lnTo>
                        <a:pt x="0" y="710"/>
                      </a:lnTo>
                      <a:lnTo>
                        <a:pt x="387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015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2" name="Freeform 58"/>
                <p:cNvSpPr/>
                <p:nvPr/>
              </p:nvSpPr>
              <p:spPr bwMode="auto">
                <a:xfrm>
                  <a:off x="2555999" y="2165063"/>
                  <a:ext cx="538393" cy="638305"/>
                </a:xfrm>
                <a:custGeom>
                  <a:avLst/>
                  <a:gdLst>
                    <a:gd name="T0" fmla="*/ 324 w 555"/>
                    <a:gd name="T1" fmla="*/ 0 h 658"/>
                    <a:gd name="T2" fmla="*/ 217 w 555"/>
                    <a:gd name="T3" fmla="*/ 193 h 658"/>
                    <a:gd name="T4" fmla="*/ 302 w 555"/>
                    <a:gd name="T5" fmla="*/ 312 h 658"/>
                    <a:gd name="T6" fmla="*/ 126 w 555"/>
                    <a:gd name="T7" fmla="*/ 364 h 658"/>
                    <a:gd name="T8" fmla="*/ 0 w 555"/>
                    <a:gd name="T9" fmla="*/ 585 h 658"/>
                    <a:gd name="T10" fmla="*/ 245 w 555"/>
                    <a:gd name="T11" fmla="*/ 499 h 658"/>
                    <a:gd name="T12" fmla="*/ 357 w 555"/>
                    <a:gd name="T13" fmla="*/ 658 h 658"/>
                    <a:gd name="T14" fmla="*/ 338 w 555"/>
                    <a:gd name="T15" fmla="*/ 468 h 658"/>
                    <a:gd name="T16" fmla="*/ 555 w 555"/>
                    <a:gd name="T17" fmla="*/ 395 h 658"/>
                    <a:gd name="T18" fmla="*/ 324 w 555"/>
                    <a:gd name="T19" fmla="*/ 0 h 658"/>
                    <a:gd name="T20" fmla="*/ 324 w 555"/>
                    <a:gd name="T21" fmla="*/ 0 h 6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55" h="658">
                      <a:moveTo>
                        <a:pt x="324" y="0"/>
                      </a:moveTo>
                      <a:lnTo>
                        <a:pt x="217" y="193"/>
                      </a:lnTo>
                      <a:lnTo>
                        <a:pt x="302" y="312"/>
                      </a:lnTo>
                      <a:lnTo>
                        <a:pt x="126" y="364"/>
                      </a:lnTo>
                      <a:lnTo>
                        <a:pt x="0" y="585"/>
                      </a:lnTo>
                      <a:lnTo>
                        <a:pt x="245" y="499"/>
                      </a:lnTo>
                      <a:lnTo>
                        <a:pt x="357" y="658"/>
                      </a:lnTo>
                      <a:lnTo>
                        <a:pt x="338" y="468"/>
                      </a:lnTo>
                      <a:lnTo>
                        <a:pt x="555" y="395"/>
                      </a:lnTo>
                      <a:lnTo>
                        <a:pt x="324" y="0"/>
                      </a:lnTo>
                      <a:lnTo>
                        <a:pt x="32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015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0" name="AutoShape 36"/>
            <p:cNvSpPr>
              <a:spLocks noChangeAspect="1" noChangeArrowheads="1" noTextEdit="1"/>
            </p:cNvSpPr>
            <p:nvPr/>
          </p:nvSpPr>
          <p:spPr bwMode="auto">
            <a:xfrm>
              <a:off x="1915560" y="1820746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38"/>
            <p:cNvSpPr>
              <a:spLocks noEditPoints="1"/>
            </p:cNvSpPr>
            <p:nvPr/>
          </p:nvSpPr>
          <p:spPr bwMode="auto">
            <a:xfrm>
              <a:off x="1830469" y="2448185"/>
              <a:ext cx="396000" cy="396000"/>
            </a:xfrm>
            <a:custGeom>
              <a:avLst/>
              <a:gdLst>
                <a:gd name="T0" fmla="*/ 1378 w 3287"/>
                <a:gd name="T1" fmla="*/ 2504 h 3287"/>
                <a:gd name="T2" fmla="*/ 212 w 3287"/>
                <a:gd name="T3" fmla="*/ 1357 h 3287"/>
                <a:gd name="T4" fmla="*/ 1378 w 3287"/>
                <a:gd name="T5" fmla="*/ 209 h 3287"/>
                <a:gd name="T6" fmla="*/ 2545 w 3287"/>
                <a:gd name="T7" fmla="*/ 1357 h 3287"/>
                <a:gd name="T8" fmla="*/ 1378 w 3287"/>
                <a:gd name="T9" fmla="*/ 2504 h 3287"/>
                <a:gd name="T10" fmla="*/ 1378 w 3287"/>
                <a:gd name="T11" fmla="*/ 2504 h 3287"/>
                <a:gd name="T12" fmla="*/ 3245 w 3287"/>
                <a:gd name="T13" fmla="*/ 3098 h 3287"/>
                <a:gd name="T14" fmla="*/ 2400 w 3287"/>
                <a:gd name="T15" fmla="*/ 2266 h 3287"/>
                <a:gd name="T16" fmla="*/ 2757 w 3287"/>
                <a:gd name="T17" fmla="*/ 1357 h 3287"/>
                <a:gd name="T18" fmla="*/ 1378 w 3287"/>
                <a:gd name="T19" fmla="*/ 0 h 3287"/>
                <a:gd name="T20" fmla="*/ 0 w 3287"/>
                <a:gd name="T21" fmla="*/ 1357 h 3287"/>
                <a:gd name="T22" fmla="*/ 1378 w 3287"/>
                <a:gd name="T23" fmla="*/ 2713 h 3287"/>
                <a:gd name="T24" fmla="*/ 2246 w 3287"/>
                <a:gd name="T25" fmla="*/ 2410 h 3287"/>
                <a:gd name="T26" fmla="*/ 3095 w 3287"/>
                <a:gd name="T27" fmla="*/ 3246 h 3287"/>
                <a:gd name="T28" fmla="*/ 3245 w 3287"/>
                <a:gd name="T29" fmla="*/ 3246 h 3287"/>
                <a:gd name="T30" fmla="*/ 3245 w 3287"/>
                <a:gd name="T31" fmla="*/ 3098 h 3287"/>
                <a:gd name="T32" fmla="*/ 3245 w 3287"/>
                <a:gd name="T33" fmla="*/ 3098 h 3287"/>
                <a:gd name="T34" fmla="*/ 3245 w 3287"/>
                <a:gd name="T35" fmla="*/ 3098 h 3287"/>
                <a:gd name="T36" fmla="*/ 3245 w 3287"/>
                <a:gd name="T37" fmla="*/ 3098 h 3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87" h="3287">
                  <a:moveTo>
                    <a:pt x="1378" y="2504"/>
                  </a:moveTo>
                  <a:cubicBezTo>
                    <a:pt x="734" y="2504"/>
                    <a:pt x="212" y="1991"/>
                    <a:pt x="212" y="1357"/>
                  </a:cubicBezTo>
                  <a:cubicBezTo>
                    <a:pt x="212" y="723"/>
                    <a:pt x="734" y="209"/>
                    <a:pt x="1378" y="209"/>
                  </a:cubicBezTo>
                  <a:cubicBezTo>
                    <a:pt x="2023" y="209"/>
                    <a:pt x="2545" y="723"/>
                    <a:pt x="2545" y="1357"/>
                  </a:cubicBezTo>
                  <a:cubicBezTo>
                    <a:pt x="2545" y="1991"/>
                    <a:pt x="2023" y="2504"/>
                    <a:pt x="1378" y="2504"/>
                  </a:cubicBezTo>
                  <a:cubicBezTo>
                    <a:pt x="1378" y="2504"/>
                    <a:pt x="1378" y="2504"/>
                    <a:pt x="1378" y="2504"/>
                  </a:cubicBezTo>
                  <a:close/>
                  <a:moveTo>
                    <a:pt x="3245" y="3098"/>
                  </a:moveTo>
                  <a:cubicBezTo>
                    <a:pt x="2400" y="2266"/>
                    <a:pt x="2400" y="2266"/>
                    <a:pt x="2400" y="2266"/>
                  </a:cubicBezTo>
                  <a:cubicBezTo>
                    <a:pt x="2621" y="2025"/>
                    <a:pt x="2757" y="1707"/>
                    <a:pt x="2757" y="1357"/>
                  </a:cubicBezTo>
                  <a:cubicBezTo>
                    <a:pt x="2757" y="607"/>
                    <a:pt x="2140" y="0"/>
                    <a:pt x="1378" y="0"/>
                  </a:cubicBezTo>
                  <a:cubicBezTo>
                    <a:pt x="617" y="0"/>
                    <a:pt x="0" y="608"/>
                    <a:pt x="0" y="1357"/>
                  </a:cubicBezTo>
                  <a:cubicBezTo>
                    <a:pt x="0" y="2106"/>
                    <a:pt x="617" y="2713"/>
                    <a:pt x="1378" y="2713"/>
                  </a:cubicBezTo>
                  <a:cubicBezTo>
                    <a:pt x="1707" y="2713"/>
                    <a:pt x="2009" y="2599"/>
                    <a:pt x="2246" y="2410"/>
                  </a:cubicBezTo>
                  <a:cubicBezTo>
                    <a:pt x="3095" y="3246"/>
                    <a:pt x="3095" y="3246"/>
                    <a:pt x="3095" y="3246"/>
                  </a:cubicBezTo>
                  <a:cubicBezTo>
                    <a:pt x="3137" y="3287"/>
                    <a:pt x="3204" y="3287"/>
                    <a:pt x="3245" y="3246"/>
                  </a:cubicBezTo>
                  <a:cubicBezTo>
                    <a:pt x="3287" y="3206"/>
                    <a:pt x="3287" y="3139"/>
                    <a:pt x="3245" y="3098"/>
                  </a:cubicBezTo>
                  <a:cubicBezTo>
                    <a:pt x="3245" y="3098"/>
                    <a:pt x="3245" y="3098"/>
                    <a:pt x="3245" y="3098"/>
                  </a:cubicBezTo>
                  <a:close/>
                  <a:moveTo>
                    <a:pt x="3245" y="3098"/>
                  </a:moveTo>
                  <a:cubicBezTo>
                    <a:pt x="3245" y="3098"/>
                    <a:pt x="3245" y="3098"/>
                    <a:pt x="3245" y="309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049071" y="4948287"/>
              <a:ext cx="1152000" cy="371685"/>
              <a:chOff x="6998986" y="2306621"/>
              <a:chExt cx="815324" cy="318685"/>
            </a:xfrm>
            <a:solidFill>
              <a:schemeClr val="bg1"/>
            </a:solidFill>
          </p:grpSpPr>
          <p:sp>
            <p:nvSpPr>
              <p:cNvPr id="23" name="Freeform 5"/>
              <p:cNvSpPr>
                <a:spLocks noEditPoints="1"/>
              </p:cNvSpPr>
              <p:nvPr/>
            </p:nvSpPr>
            <p:spPr bwMode="auto">
              <a:xfrm>
                <a:off x="6998986" y="2540423"/>
                <a:ext cx="84882" cy="84883"/>
              </a:xfrm>
              <a:custGeom>
                <a:avLst/>
                <a:gdLst>
                  <a:gd name="T0" fmla="*/ 0 w 48"/>
                  <a:gd name="T1" fmla="*/ 0 h 48"/>
                  <a:gd name="T2" fmla="*/ 35 w 48"/>
                  <a:gd name="T3" fmla="*/ 0 h 48"/>
                  <a:gd name="T4" fmla="*/ 40 w 48"/>
                  <a:gd name="T5" fmla="*/ 1 h 48"/>
                  <a:gd name="T6" fmla="*/ 44 w 48"/>
                  <a:gd name="T7" fmla="*/ 4 h 48"/>
                  <a:gd name="T8" fmla="*/ 47 w 48"/>
                  <a:gd name="T9" fmla="*/ 8 h 48"/>
                  <a:gd name="T10" fmla="*/ 48 w 48"/>
                  <a:gd name="T11" fmla="*/ 13 h 48"/>
                  <a:gd name="T12" fmla="*/ 47 w 48"/>
                  <a:gd name="T13" fmla="*/ 19 h 48"/>
                  <a:gd name="T14" fmla="*/ 44 w 48"/>
                  <a:gd name="T15" fmla="*/ 23 h 48"/>
                  <a:gd name="T16" fmla="*/ 40 w 48"/>
                  <a:gd name="T17" fmla="*/ 26 h 48"/>
                  <a:gd name="T18" fmla="*/ 35 w 48"/>
                  <a:gd name="T19" fmla="*/ 27 h 48"/>
                  <a:gd name="T20" fmla="*/ 35 w 48"/>
                  <a:gd name="T21" fmla="*/ 27 h 48"/>
                  <a:gd name="T22" fmla="*/ 48 w 48"/>
                  <a:gd name="T23" fmla="*/ 48 h 48"/>
                  <a:gd name="T24" fmla="*/ 46 w 48"/>
                  <a:gd name="T25" fmla="*/ 48 h 48"/>
                  <a:gd name="T26" fmla="*/ 33 w 48"/>
                  <a:gd name="T27" fmla="*/ 27 h 48"/>
                  <a:gd name="T28" fmla="*/ 2 w 48"/>
                  <a:gd name="T29" fmla="*/ 27 h 48"/>
                  <a:gd name="T30" fmla="*/ 2 w 48"/>
                  <a:gd name="T31" fmla="*/ 48 h 48"/>
                  <a:gd name="T32" fmla="*/ 0 w 48"/>
                  <a:gd name="T33" fmla="*/ 48 h 48"/>
                  <a:gd name="T34" fmla="*/ 0 w 48"/>
                  <a:gd name="T35" fmla="*/ 0 h 48"/>
                  <a:gd name="T36" fmla="*/ 39 w 48"/>
                  <a:gd name="T37" fmla="*/ 24 h 48"/>
                  <a:gd name="T38" fmla="*/ 43 w 48"/>
                  <a:gd name="T39" fmla="*/ 22 h 48"/>
                  <a:gd name="T40" fmla="*/ 45 w 48"/>
                  <a:gd name="T41" fmla="*/ 18 h 48"/>
                  <a:gd name="T42" fmla="*/ 46 w 48"/>
                  <a:gd name="T43" fmla="*/ 13 h 48"/>
                  <a:gd name="T44" fmla="*/ 45 w 48"/>
                  <a:gd name="T45" fmla="*/ 9 h 48"/>
                  <a:gd name="T46" fmla="*/ 43 w 48"/>
                  <a:gd name="T47" fmla="*/ 6 h 48"/>
                  <a:gd name="T48" fmla="*/ 39 w 48"/>
                  <a:gd name="T49" fmla="*/ 3 h 48"/>
                  <a:gd name="T50" fmla="*/ 35 w 48"/>
                  <a:gd name="T51" fmla="*/ 2 h 48"/>
                  <a:gd name="T52" fmla="*/ 2 w 48"/>
                  <a:gd name="T53" fmla="*/ 2 h 48"/>
                  <a:gd name="T54" fmla="*/ 2 w 48"/>
                  <a:gd name="T55" fmla="*/ 25 h 48"/>
                  <a:gd name="T56" fmla="*/ 35 w 48"/>
                  <a:gd name="T57" fmla="*/ 25 h 48"/>
                  <a:gd name="T58" fmla="*/ 39 w 48"/>
                  <a:gd name="T59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7" y="0"/>
                      <a:pt x="38" y="1"/>
                      <a:pt x="40" y="1"/>
                    </a:cubicBezTo>
                    <a:cubicBezTo>
                      <a:pt x="42" y="2"/>
                      <a:pt x="43" y="3"/>
                      <a:pt x="44" y="4"/>
                    </a:cubicBezTo>
                    <a:cubicBezTo>
                      <a:pt x="46" y="5"/>
                      <a:pt x="47" y="7"/>
                      <a:pt x="47" y="8"/>
                    </a:cubicBezTo>
                    <a:cubicBezTo>
                      <a:pt x="48" y="10"/>
                      <a:pt x="48" y="12"/>
                      <a:pt x="48" y="13"/>
                    </a:cubicBezTo>
                    <a:cubicBezTo>
                      <a:pt x="48" y="15"/>
                      <a:pt x="48" y="17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3" y="24"/>
                      <a:pt x="42" y="25"/>
                      <a:pt x="40" y="26"/>
                    </a:cubicBezTo>
                    <a:cubicBezTo>
                      <a:pt x="38" y="27"/>
                      <a:pt x="37" y="27"/>
                      <a:pt x="35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39" y="24"/>
                    </a:moveTo>
                    <a:cubicBezTo>
                      <a:pt x="41" y="23"/>
                      <a:pt x="42" y="23"/>
                      <a:pt x="43" y="22"/>
                    </a:cubicBezTo>
                    <a:cubicBezTo>
                      <a:pt x="44" y="21"/>
                      <a:pt x="45" y="19"/>
                      <a:pt x="45" y="18"/>
                    </a:cubicBezTo>
                    <a:cubicBezTo>
                      <a:pt x="46" y="17"/>
                      <a:pt x="46" y="15"/>
                      <a:pt x="46" y="13"/>
                    </a:cubicBezTo>
                    <a:cubicBezTo>
                      <a:pt x="46" y="12"/>
                      <a:pt x="46" y="10"/>
                      <a:pt x="45" y="9"/>
                    </a:cubicBezTo>
                    <a:cubicBezTo>
                      <a:pt x="45" y="8"/>
                      <a:pt x="44" y="6"/>
                      <a:pt x="43" y="6"/>
                    </a:cubicBezTo>
                    <a:cubicBezTo>
                      <a:pt x="42" y="5"/>
                      <a:pt x="41" y="4"/>
                      <a:pt x="39" y="3"/>
                    </a:cubicBezTo>
                    <a:cubicBezTo>
                      <a:pt x="38" y="2"/>
                      <a:pt x="36" y="2"/>
                      <a:pt x="3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6" y="25"/>
                      <a:pt x="38" y="25"/>
                      <a:pt x="39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6"/>
              <p:cNvSpPr>
                <a:spLocks noEditPoints="1"/>
              </p:cNvSpPr>
              <p:nvPr/>
            </p:nvSpPr>
            <p:spPr bwMode="auto">
              <a:xfrm>
                <a:off x="7089826" y="2540423"/>
                <a:ext cx="84882" cy="84883"/>
              </a:xfrm>
              <a:custGeom>
                <a:avLst/>
                <a:gdLst>
                  <a:gd name="T0" fmla="*/ 114 w 114"/>
                  <a:gd name="T1" fmla="*/ 114 h 114"/>
                  <a:gd name="T2" fmla="*/ 109 w 114"/>
                  <a:gd name="T3" fmla="*/ 114 h 114"/>
                  <a:gd name="T4" fmla="*/ 104 w 114"/>
                  <a:gd name="T5" fmla="*/ 104 h 114"/>
                  <a:gd name="T6" fmla="*/ 9 w 114"/>
                  <a:gd name="T7" fmla="*/ 104 h 114"/>
                  <a:gd name="T8" fmla="*/ 4 w 114"/>
                  <a:gd name="T9" fmla="*/ 114 h 114"/>
                  <a:gd name="T10" fmla="*/ 0 w 114"/>
                  <a:gd name="T11" fmla="*/ 114 h 114"/>
                  <a:gd name="T12" fmla="*/ 52 w 114"/>
                  <a:gd name="T13" fmla="*/ 0 h 114"/>
                  <a:gd name="T14" fmla="*/ 57 w 114"/>
                  <a:gd name="T15" fmla="*/ 0 h 114"/>
                  <a:gd name="T16" fmla="*/ 114 w 114"/>
                  <a:gd name="T17" fmla="*/ 114 h 114"/>
                  <a:gd name="T18" fmla="*/ 114 w 114"/>
                  <a:gd name="T19" fmla="*/ 114 h 114"/>
                  <a:gd name="T20" fmla="*/ 12 w 114"/>
                  <a:gd name="T21" fmla="*/ 99 h 114"/>
                  <a:gd name="T22" fmla="*/ 102 w 114"/>
                  <a:gd name="T23" fmla="*/ 99 h 114"/>
                  <a:gd name="T24" fmla="*/ 54 w 114"/>
                  <a:gd name="T25" fmla="*/ 7 h 114"/>
                  <a:gd name="T26" fmla="*/ 12 w 114"/>
                  <a:gd name="T27" fmla="*/ 99 h 114"/>
                  <a:gd name="T28" fmla="*/ 12 w 114"/>
                  <a:gd name="T2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14">
                    <a:moveTo>
                      <a:pt x="114" y="114"/>
                    </a:moveTo>
                    <a:lnTo>
                      <a:pt x="109" y="114"/>
                    </a:lnTo>
                    <a:lnTo>
                      <a:pt x="104" y="104"/>
                    </a:lnTo>
                    <a:lnTo>
                      <a:pt x="9" y="104"/>
                    </a:lnTo>
                    <a:lnTo>
                      <a:pt x="4" y="114"/>
                    </a:lnTo>
                    <a:lnTo>
                      <a:pt x="0" y="114"/>
                    </a:lnTo>
                    <a:lnTo>
                      <a:pt x="52" y="0"/>
                    </a:lnTo>
                    <a:lnTo>
                      <a:pt x="57" y="0"/>
                    </a:lnTo>
                    <a:lnTo>
                      <a:pt x="114" y="114"/>
                    </a:lnTo>
                    <a:lnTo>
                      <a:pt x="114" y="114"/>
                    </a:lnTo>
                    <a:close/>
                    <a:moveTo>
                      <a:pt x="12" y="99"/>
                    </a:moveTo>
                    <a:lnTo>
                      <a:pt x="102" y="99"/>
                    </a:lnTo>
                    <a:lnTo>
                      <a:pt x="54" y="7"/>
                    </a:lnTo>
                    <a:lnTo>
                      <a:pt x="12" y="99"/>
                    </a:lnTo>
                    <a:lnTo>
                      <a:pt x="12" y="9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7"/>
              <p:cNvSpPr>
                <a:spLocks noEditPoints="1"/>
              </p:cNvSpPr>
              <p:nvPr/>
            </p:nvSpPr>
            <p:spPr bwMode="auto">
              <a:xfrm>
                <a:off x="7178433" y="2540423"/>
                <a:ext cx="84882" cy="84883"/>
              </a:xfrm>
              <a:custGeom>
                <a:avLst/>
                <a:gdLst>
                  <a:gd name="T0" fmla="*/ 0 w 48"/>
                  <a:gd name="T1" fmla="*/ 0 h 48"/>
                  <a:gd name="T2" fmla="*/ 35 w 48"/>
                  <a:gd name="T3" fmla="*/ 0 h 48"/>
                  <a:gd name="T4" fmla="*/ 40 w 48"/>
                  <a:gd name="T5" fmla="*/ 1 h 48"/>
                  <a:gd name="T6" fmla="*/ 44 w 48"/>
                  <a:gd name="T7" fmla="*/ 4 h 48"/>
                  <a:gd name="T8" fmla="*/ 47 w 48"/>
                  <a:gd name="T9" fmla="*/ 8 h 48"/>
                  <a:gd name="T10" fmla="*/ 48 w 48"/>
                  <a:gd name="T11" fmla="*/ 13 h 48"/>
                  <a:gd name="T12" fmla="*/ 47 w 48"/>
                  <a:gd name="T13" fmla="*/ 19 h 48"/>
                  <a:gd name="T14" fmla="*/ 44 w 48"/>
                  <a:gd name="T15" fmla="*/ 23 h 48"/>
                  <a:gd name="T16" fmla="*/ 40 w 48"/>
                  <a:gd name="T17" fmla="*/ 26 h 48"/>
                  <a:gd name="T18" fmla="*/ 35 w 48"/>
                  <a:gd name="T19" fmla="*/ 27 h 48"/>
                  <a:gd name="T20" fmla="*/ 2 w 48"/>
                  <a:gd name="T21" fmla="*/ 27 h 48"/>
                  <a:gd name="T22" fmla="*/ 2 w 48"/>
                  <a:gd name="T23" fmla="*/ 48 h 48"/>
                  <a:gd name="T24" fmla="*/ 0 w 48"/>
                  <a:gd name="T25" fmla="*/ 48 h 48"/>
                  <a:gd name="T26" fmla="*/ 0 w 48"/>
                  <a:gd name="T27" fmla="*/ 0 h 48"/>
                  <a:gd name="T28" fmla="*/ 35 w 48"/>
                  <a:gd name="T29" fmla="*/ 25 h 48"/>
                  <a:gd name="T30" fmla="*/ 39 w 48"/>
                  <a:gd name="T31" fmla="*/ 24 h 48"/>
                  <a:gd name="T32" fmla="*/ 43 w 48"/>
                  <a:gd name="T33" fmla="*/ 22 h 48"/>
                  <a:gd name="T34" fmla="*/ 45 w 48"/>
                  <a:gd name="T35" fmla="*/ 18 h 48"/>
                  <a:gd name="T36" fmla="*/ 46 w 48"/>
                  <a:gd name="T37" fmla="*/ 13 h 48"/>
                  <a:gd name="T38" fmla="*/ 45 w 48"/>
                  <a:gd name="T39" fmla="*/ 9 h 48"/>
                  <a:gd name="T40" fmla="*/ 43 w 48"/>
                  <a:gd name="T41" fmla="*/ 6 h 48"/>
                  <a:gd name="T42" fmla="*/ 39 w 48"/>
                  <a:gd name="T43" fmla="*/ 3 h 48"/>
                  <a:gd name="T44" fmla="*/ 35 w 48"/>
                  <a:gd name="T45" fmla="*/ 2 h 48"/>
                  <a:gd name="T46" fmla="*/ 2 w 48"/>
                  <a:gd name="T47" fmla="*/ 2 h 48"/>
                  <a:gd name="T48" fmla="*/ 2 w 48"/>
                  <a:gd name="T49" fmla="*/ 25 h 48"/>
                  <a:gd name="T50" fmla="*/ 35 w 48"/>
                  <a:gd name="T51" fmla="*/ 2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7" y="0"/>
                      <a:pt x="38" y="1"/>
                      <a:pt x="40" y="1"/>
                    </a:cubicBezTo>
                    <a:cubicBezTo>
                      <a:pt x="42" y="2"/>
                      <a:pt x="43" y="3"/>
                      <a:pt x="44" y="4"/>
                    </a:cubicBezTo>
                    <a:cubicBezTo>
                      <a:pt x="46" y="5"/>
                      <a:pt x="47" y="7"/>
                      <a:pt x="47" y="8"/>
                    </a:cubicBezTo>
                    <a:cubicBezTo>
                      <a:pt x="48" y="10"/>
                      <a:pt x="48" y="12"/>
                      <a:pt x="48" y="13"/>
                    </a:cubicBezTo>
                    <a:cubicBezTo>
                      <a:pt x="48" y="15"/>
                      <a:pt x="48" y="17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3" y="24"/>
                      <a:pt x="42" y="25"/>
                      <a:pt x="40" y="26"/>
                    </a:cubicBezTo>
                    <a:cubicBezTo>
                      <a:pt x="38" y="27"/>
                      <a:pt x="37" y="27"/>
                      <a:pt x="35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8" y="25"/>
                      <a:pt x="39" y="24"/>
                    </a:cubicBezTo>
                    <a:cubicBezTo>
                      <a:pt x="41" y="23"/>
                      <a:pt x="42" y="23"/>
                      <a:pt x="43" y="22"/>
                    </a:cubicBezTo>
                    <a:cubicBezTo>
                      <a:pt x="44" y="21"/>
                      <a:pt x="45" y="19"/>
                      <a:pt x="45" y="18"/>
                    </a:cubicBezTo>
                    <a:cubicBezTo>
                      <a:pt x="46" y="17"/>
                      <a:pt x="46" y="15"/>
                      <a:pt x="46" y="13"/>
                    </a:cubicBezTo>
                    <a:cubicBezTo>
                      <a:pt x="46" y="12"/>
                      <a:pt x="46" y="10"/>
                      <a:pt x="45" y="9"/>
                    </a:cubicBezTo>
                    <a:cubicBezTo>
                      <a:pt x="45" y="8"/>
                      <a:pt x="44" y="6"/>
                      <a:pt x="43" y="6"/>
                    </a:cubicBezTo>
                    <a:cubicBezTo>
                      <a:pt x="42" y="5"/>
                      <a:pt x="41" y="4"/>
                      <a:pt x="39" y="3"/>
                    </a:cubicBezTo>
                    <a:cubicBezTo>
                      <a:pt x="38" y="2"/>
                      <a:pt x="36" y="2"/>
                      <a:pt x="3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5" y="25"/>
                      <a:pt x="35" y="25"/>
                      <a:pt x="35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8"/>
              <p:cNvSpPr/>
              <p:nvPr/>
            </p:nvSpPr>
            <p:spPr bwMode="auto">
              <a:xfrm>
                <a:off x="7267037" y="2540423"/>
                <a:ext cx="2979" cy="84883"/>
              </a:xfrm>
              <a:custGeom>
                <a:avLst/>
                <a:gdLst>
                  <a:gd name="T0" fmla="*/ 0 w 4"/>
                  <a:gd name="T1" fmla="*/ 0 h 114"/>
                  <a:gd name="T2" fmla="*/ 0 w 4"/>
                  <a:gd name="T3" fmla="*/ 114 h 114"/>
                  <a:gd name="T4" fmla="*/ 4 w 4"/>
                  <a:gd name="T5" fmla="*/ 114 h 114"/>
                  <a:gd name="T6" fmla="*/ 4 w 4"/>
                  <a:gd name="T7" fmla="*/ 0 h 114"/>
                  <a:gd name="T8" fmla="*/ 0 w 4"/>
                  <a:gd name="T9" fmla="*/ 0 h 114"/>
                  <a:gd name="T10" fmla="*/ 0 w 4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14">
                    <a:moveTo>
                      <a:pt x="0" y="0"/>
                    </a:moveTo>
                    <a:lnTo>
                      <a:pt x="0" y="114"/>
                    </a:lnTo>
                    <a:lnTo>
                      <a:pt x="4" y="11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9"/>
              <p:cNvSpPr>
                <a:spLocks noEditPoints="1"/>
              </p:cNvSpPr>
              <p:nvPr/>
            </p:nvSpPr>
            <p:spPr bwMode="auto">
              <a:xfrm>
                <a:off x="7277462" y="2540423"/>
                <a:ext cx="86373" cy="84883"/>
              </a:xfrm>
              <a:custGeom>
                <a:avLst/>
                <a:gdLst>
                  <a:gd name="T0" fmla="*/ 0 w 49"/>
                  <a:gd name="T1" fmla="*/ 0 h 48"/>
                  <a:gd name="T2" fmla="*/ 25 w 49"/>
                  <a:gd name="T3" fmla="*/ 0 h 48"/>
                  <a:gd name="T4" fmla="*/ 34 w 49"/>
                  <a:gd name="T5" fmla="*/ 2 h 48"/>
                  <a:gd name="T6" fmla="*/ 42 w 49"/>
                  <a:gd name="T7" fmla="*/ 7 h 48"/>
                  <a:gd name="T8" fmla="*/ 47 w 49"/>
                  <a:gd name="T9" fmla="*/ 15 h 48"/>
                  <a:gd name="T10" fmla="*/ 49 w 49"/>
                  <a:gd name="T11" fmla="*/ 24 h 48"/>
                  <a:gd name="T12" fmla="*/ 47 w 49"/>
                  <a:gd name="T13" fmla="*/ 33 h 48"/>
                  <a:gd name="T14" fmla="*/ 42 w 49"/>
                  <a:gd name="T15" fmla="*/ 41 h 48"/>
                  <a:gd name="T16" fmla="*/ 34 w 49"/>
                  <a:gd name="T17" fmla="*/ 46 h 48"/>
                  <a:gd name="T18" fmla="*/ 25 w 49"/>
                  <a:gd name="T19" fmla="*/ 48 h 48"/>
                  <a:gd name="T20" fmla="*/ 0 w 49"/>
                  <a:gd name="T21" fmla="*/ 48 h 48"/>
                  <a:gd name="T22" fmla="*/ 0 w 49"/>
                  <a:gd name="T23" fmla="*/ 0 h 48"/>
                  <a:gd name="T24" fmla="*/ 25 w 49"/>
                  <a:gd name="T25" fmla="*/ 46 h 48"/>
                  <a:gd name="T26" fmla="*/ 33 w 49"/>
                  <a:gd name="T27" fmla="*/ 44 h 48"/>
                  <a:gd name="T28" fmla="*/ 40 w 49"/>
                  <a:gd name="T29" fmla="*/ 39 h 48"/>
                  <a:gd name="T30" fmla="*/ 45 w 49"/>
                  <a:gd name="T31" fmla="*/ 32 h 48"/>
                  <a:gd name="T32" fmla="*/ 47 w 49"/>
                  <a:gd name="T33" fmla="*/ 24 h 48"/>
                  <a:gd name="T34" fmla="*/ 45 w 49"/>
                  <a:gd name="T35" fmla="*/ 15 h 48"/>
                  <a:gd name="T36" fmla="*/ 40 w 49"/>
                  <a:gd name="T37" fmla="*/ 9 h 48"/>
                  <a:gd name="T38" fmla="*/ 33 w 49"/>
                  <a:gd name="T39" fmla="*/ 4 h 48"/>
                  <a:gd name="T40" fmla="*/ 25 w 49"/>
                  <a:gd name="T41" fmla="*/ 2 h 48"/>
                  <a:gd name="T42" fmla="*/ 2 w 49"/>
                  <a:gd name="T43" fmla="*/ 2 h 48"/>
                  <a:gd name="T44" fmla="*/ 2 w 49"/>
                  <a:gd name="T45" fmla="*/ 46 h 48"/>
                  <a:gd name="T46" fmla="*/ 25 w 49"/>
                  <a:gd name="T47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48">
                    <a:moveTo>
                      <a:pt x="0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8" y="0"/>
                      <a:pt x="31" y="1"/>
                      <a:pt x="34" y="2"/>
                    </a:cubicBezTo>
                    <a:cubicBezTo>
                      <a:pt x="37" y="3"/>
                      <a:pt x="39" y="5"/>
                      <a:pt x="42" y="7"/>
                    </a:cubicBezTo>
                    <a:cubicBezTo>
                      <a:pt x="44" y="9"/>
                      <a:pt x="46" y="12"/>
                      <a:pt x="47" y="15"/>
                    </a:cubicBezTo>
                    <a:cubicBezTo>
                      <a:pt x="48" y="18"/>
                      <a:pt x="49" y="21"/>
                      <a:pt x="49" y="24"/>
                    </a:cubicBezTo>
                    <a:cubicBezTo>
                      <a:pt x="49" y="27"/>
                      <a:pt x="48" y="30"/>
                      <a:pt x="47" y="33"/>
                    </a:cubicBezTo>
                    <a:cubicBezTo>
                      <a:pt x="46" y="36"/>
                      <a:pt x="44" y="39"/>
                      <a:pt x="42" y="41"/>
                    </a:cubicBezTo>
                    <a:cubicBezTo>
                      <a:pt x="39" y="43"/>
                      <a:pt x="37" y="45"/>
                      <a:pt x="34" y="46"/>
                    </a:cubicBezTo>
                    <a:cubicBezTo>
                      <a:pt x="31" y="47"/>
                      <a:pt x="28" y="48"/>
                      <a:pt x="25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25" y="46"/>
                    </a:moveTo>
                    <a:cubicBezTo>
                      <a:pt x="28" y="46"/>
                      <a:pt x="31" y="45"/>
                      <a:pt x="33" y="44"/>
                    </a:cubicBezTo>
                    <a:cubicBezTo>
                      <a:pt x="36" y="43"/>
                      <a:pt x="38" y="41"/>
                      <a:pt x="40" y="39"/>
                    </a:cubicBezTo>
                    <a:cubicBezTo>
                      <a:pt x="42" y="37"/>
                      <a:pt x="44" y="35"/>
                      <a:pt x="45" y="32"/>
                    </a:cubicBezTo>
                    <a:cubicBezTo>
                      <a:pt x="46" y="30"/>
                      <a:pt x="47" y="27"/>
                      <a:pt x="47" y="24"/>
                    </a:cubicBezTo>
                    <a:cubicBezTo>
                      <a:pt x="47" y="21"/>
                      <a:pt x="46" y="18"/>
                      <a:pt x="45" y="15"/>
                    </a:cubicBezTo>
                    <a:cubicBezTo>
                      <a:pt x="44" y="13"/>
                      <a:pt x="42" y="10"/>
                      <a:pt x="40" y="9"/>
                    </a:cubicBezTo>
                    <a:cubicBezTo>
                      <a:pt x="38" y="7"/>
                      <a:pt x="36" y="5"/>
                      <a:pt x="33" y="4"/>
                    </a:cubicBezTo>
                    <a:cubicBezTo>
                      <a:pt x="31" y="3"/>
                      <a:pt x="28" y="2"/>
                      <a:pt x="2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0"/>
              <p:cNvSpPr/>
              <p:nvPr/>
            </p:nvSpPr>
            <p:spPr bwMode="auto">
              <a:xfrm>
                <a:off x="7369046" y="2540423"/>
                <a:ext cx="85628" cy="84883"/>
              </a:xfrm>
              <a:custGeom>
                <a:avLst/>
                <a:gdLst>
                  <a:gd name="T0" fmla="*/ 0 w 115"/>
                  <a:gd name="T1" fmla="*/ 0 h 114"/>
                  <a:gd name="T2" fmla="*/ 115 w 115"/>
                  <a:gd name="T3" fmla="*/ 0 h 114"/>
                  <a:gd name="T4" fmla="*/ 115 w 115"/>
                  <a:gd name="T5" fmla="*/ 4 h 114"/>
                  <a:gd name="T6" fmla="*/ 3 w 115"/>
                  <a:gd name="T7" fmla="*/ 4 h 114"/>
                  <a:gd name="T8" fmla="*/ 3 w 115"/>
                  <a:gd name="T9" fmla="*/ 54 h 114"/>
                  <a:gd name="T10" fmla="*/ 112 w 115"/>
                  <a:gd name="T11" fmla="*/ 54 h 114"/>
                  <a:gd name="T12" fmla="*/ 112 w 115"/>
                  <a:gd name="T13" fmla="*/ 59 h 114"/>
                  <a:gd name="T14" fmla="*/ 3 w 115"/>
                  <a:gd name="T15" fmla="*/ 59 h 114"/>
                  <a:gd name="T16" fmla="*/ 3 w 115"/>
                  <a:gd name="T17" fmla="*/ 109 h 114"/>
                  <a:gd name="T18" fmla="*/ 115 w 115"/>
                  <a:gd name="T19" fmla="*/ 109 h 114"/>
                  <a:gd name="T20" fmla="*/ 115 w 115"/>
                  <a:gd name="T21" fmla="*/ 114 h 114"/>
                  <a:gd name="T22" fmla="*/ 0 w 115"/>
                  <a:gd name="T23" fmla="*/ 114 h 114"/>
                  <a:gd name="T24" fmla="*/ 0 w 115"/>
                  <a:gd name="T25" fmla="*/ 0 h 114"/>
                  <a:gd name="T26" fmla="*/ 0 w 115"/>
                  <a:gd name="T2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5" h="114">
                    <a:moveTo>
                      <a:pt x="0" y="0"/>
                    </a:moveTo>
                    <a:lnTo>
                      <a:pt x="115" y="0"/>
                    </a:lnTo>
                    <a:lnTo>
                      <a:pt x="115" y="4"/>
                    </a:lnTo>
                    <a:lnTo>
                      <a:pt x="3" y="4"/>
                    </a:lnTo>
                    <a:lnTo>
                      <a:pt x="3" y="54"/>
                    </a:lnTo>
                    <a:lnTo>
                      <a:pt x="112" y="54"/>
                    </a:lnTo>
                    <a:lnTo>
                      <a:pt x="112" y="59"/>
                    </a:lnTo>
                    <a:lnTo>
                      <a:pt x="3" y="59"/>
                    </a:lnTo>
                    <a:lnTo>
                      <a:pt x="3" y="109"/>
                    </a:lnTo>
                    <a:lnTo>
                      <a:pt x="115" y="109"/>
                    </a:lnTo>
                    <a:lnTo>
                      <a:pt x="115" y="114"/>
                    </a:lnTo>
                    <a:lnTo>
                      <a:pt x="0" y="1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11"/>
              <p:cNvSpPr/>
              <p:nvPr/>
            </p:nvSpPr>
            <p:spPr bwMode="auto">
              <a:xfrm>
                <a:off x="7456164" y="2540423"/>
                <a:ext cx="166788" cy="84883"/>
              </a:xfrm>
              <a:custGeom>
                <a:avLst/>
                <a:gdLst>
                  <a:gd name="T0" fmla="*/ 92 w 94"/>
                  <a:gd name="T1" fmla="*/ 24 h 48"/>
                  <a:gd name="T2" fmla="*/ 91 w 94"/>
                  <a:gd name="T3" fmla="*/ 15 h 48"/>
                  <a:gd name="T4" fmla="*/ 86 w 94"/>
                  <a:gd name="T5" fmla="*/ 8 h 48"/>
                  <a:gd name="T6" fmla="*/ 79 w 94"/>
                  <a:gd name="T7" fmla="*/ 3 h 48"/>
                  <a:gd name="T8" fmla="*/ 70 w 94"/>
                  <a:gd name="T9" fmla="*/ 2 h 48"/>
                  <a:gd name="T10" fmla="*/ 63 w 94"/>
                  <a:gd name="T11" fmla="*/ 3 h 48"/>
                  <a:gd name="T12" fmla="*/ 56 w 94"/>
                  <a:gd name="T13" fmla="*/ 7 h 48"/>
                  <a:gd name="T14" fmla="*/ 51 w 94"/>
                  <a:gd name="T15" fmla="*/ 14 h 48"/>
                  <a:gd name="T16" fmla="*/ 49 w 94"/>
                  <a:gd name="T17" fmla="*/ 24 h 48"/>
                  <a:gd name="T18" fmla="*/ 46 w 94"/>
                  <a:gd name="T19" fmla="*/ 34 h 48"/>
                  <a:gd name="T20" fmla="*/ 41 w 94"/>
                  <a:gd name="T21" fmla="*/ 41 h 48"/>
                  <a:gd name="T22" fmla="*/ 33 w 94"/>
                  <a:gd name="T23" fmla="*/ 46 h 48"/>
                  <a:gd name="T24" fmla="*/ 24 w 94"/>
                  <a:gd name="T25" fmla="*/ 48 h 48"/>
                  <a:gd name="T26" fmla="*/ 15 w 94"/>
                  <a:gd name="T27" fmla="*/ 46 h 48"/>
                  <a:gd name="T28" fmla="*/ 7 w 94"/>
                  <a:gd name="T29" fmla="*/ 41 h 48"/>
                  <a:gd name="T30" fmla="*/ 2 w 94"/>
                  <a:gd name="T31" fmla="*/ 33 h 48"/>
                  <a:gd name="T32" fmla="*/ 0 w 94"/>
                  <a:gd name="T33" fmla="*/ 24 h 48"/>
                  <a:gd name="T34" fmla="*/ 2 w 94"/>
                  <a:gd name="T35" fmla="*/ 14 h 48"/>
                  <a:gd name="T36" fmla="*/ 7 w 94"/>
                  <a:gd name="T37" fmla="*/ 7 h 48"/>
                  <a:gd name="T38" fmla="*/ 15 w 94"/>
                  <a:gd name="T39" fmla="*/ 1 h 48"/>
                  <a:gd name="T40" fmla="*/ 24 w 94"/>
                  <a:gd name="T41" fmla="*/ 0 h 48"/>
                  <a:gd name="T42" fmla="*/ 24 w 94"/>
                  <a:gd name="T43" fmla="*/ 1 h 48"/>
                  <a:gd name="T44" fmla="*/ 16 w 94"/>
                  <a:gd name="T45" fmla="*/ 3 h 48"/>
                  <a:gd name="T46" fmla="*/ 9 w 94"/>
                  <a:gd name="T47" fmla="*/ 8 h 48"/>
                  <a:gd name="T48" fmla="*/ 4 w 94"/>
                  <a:gd name="T49" fmla="*/ 15 h 48"/>
                  <a:gd name="T50" fmla="*/ 2 w 94"/>
                  <a:gd name="T51" fmla="*/ 24 h 48"/>
                  <a:gd name="T52" fmla="*/ 4 w 94"/>
                  <a:gd name="T53" fmla="*/ 32 h 48"/>
                  <a:gd name="T54" fmla="*/ 9 w 94"/>
                  <a:gd name="T55" fmla="*/ 39 h 48"/>
                  <a:gd name="T56" fmla="*/ 16 w 94"/>
                  <a:gd name="T57" fmla="*/ 44 h 48"/>
                  <a:gd name="T58" fmla="*/ 24 w 94"/>
                  <a:gd name="T59" fmla="*/ 46 h 48"/>
                  <a:gd name="T60" fmla="*/ 33 w 94"/>
                  <a:gd name="T61" fmla="*/ 44 h 48"/>
                  <a:gd name="T62" fmla="*/ 39 w 94"/>
                  <a:gd name="T63" fmla="*/ 40 h 48"/>
                  <a:gd name="T64" fmla="*/ 44 w 94"/>
                  <a:gd name="T65" fmla="*/ 33 h 48"/>
                  <a:gd name="T66" fmla="*/ 46 w 94"/>
                  <a:gd name="T67" fmla="*/ 24 h 48"/>
                  <a:gd name="T68" fmla="*/ 49 w 94"/>
                  <a:gd name="T69" fmla="*/ 14 h 48"/>
                  <a:gd name="T70" fmla="*/ 54 w 94"/>
                  <a:gd name="T71" fmla="*/ 6 h 48"/>
                  <a:gd name="T72" fmla="*/ 61 w 94"/>
                  <a:gd name="T73" fmla="*/ 1 h 48"/>
                  <a:gd name="T74" fmla="*/ 70 w 94"/>
                  <a:gd name="T75" fmla="*/ 0 h 48"/>
                  <a:gd name="T76" fmla="*/ 80 w 94"/>
                  <a:gd name="T77" fmla="*/ 2 h 48"/>
                  <a:gd name="T78" fmla="*/ 87 w 94"/>
                  <a:gd name="T79" fmla="*/ 7 h 48"/>
                  <a:gd name="T80" fmla="*/ 92 w 94"/>
                  <a:gd name="T81" fmla="*/ 14 h 48"/>
                  <a:gd name="T82" fmla="*/ 94 w 94"/>
                  <a:gd name="T83" fmla="*/ 24 h 48"/>
                  <a:gd name="T84" fmla="*/ 93 w 94"/>
                  <a:gd name="T85" fmla="*/ 31 h 48"/>
                  <a:gd name="T86" fmla="*/ 90 w 94"/>
                  <a:gd name="T87" fmla="*/ 37 h 48"/>
                  <a:gd name="T88" fmla="*/ 86 w 94"/>
                  <a:gd name="T89" fmla="*/ 42 h 48"/>
                  <a:gd name="T90" fmla="*/ 80 w 94"/>
                  <a:gd name="T91" fmla="*/ 46 h 48"/>
                  <a:gd name="T92" fmla="*/ 80 w 94"/>
                  <a:gd name="T93" fmla="*/ 44 h 48"/>
                  <a:gd name="T94" fmla="*/ 85 w 94"/>
                  <a:gd name="T95" fmla="*/ 40 h 48"/>
                  <a:gd name="T96" fmla="*/ 89 w 94"/>
                  <a:gd name="T97" fmla="*/ 35 h 48"/>
                  <a:gd name="T98" fmla="*/ 92 w 94"/>
                  <a:gd name="T99" fmla="*/ 30 h 48"/>
                  <a:gd name="T100" fmla="*/ 92 w 94"/>
                  <a:gd name="T101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4" h="48">
                    <a:moveTo>
                      <a:pt x="92" y="24"/>
                    </a:moveTo>
                    <a:cubicBezTo>
                      <a:pt x="92" y="21"/>
                      <a:pt x="92" y="18"/>
                      <a:pt x="91" y="15"/>
                    </a:cubicBezTo>
                    <a:cubicBezTo>
                      <a:pt x="90" y="12"/>
                      <a:pt x="88" y="10"/>
                      <a:pt x="86" y="8"/>
                    </a:cubicBezTo>
                    <a:cubicBezTo>
                      <a:pt x="84" y="6"/>
                      <a:pt x="82" y="4"/>
                      <a:pt x="79" y="3"/>
                    </a:cubicBezTo>
                    <a:cubicBezTo>
                      <a:pt x="76" y="2"/>
                      <a:pt x="74" y="2"/>
                      <a:pt x="70" y="2"/>
                    </a:cubicBezTo>
                    <a:cubicBezTo>
                      <a:pt x="68" y="2"/>
                      <a:pt x="65" y="2"/>
                      <a:pt x="63" y="3"/>
                    </a:cubicBezTo>
                    <a:cubicBezTo>
                      <a:pt x="60" y="4"/>
                      <a:pt x="58" y="5"/>
                      <a:pt x="56" y="7"/>
                    </a:cubicBezTo>
                    <a:cubicBezTo>
                      <a:pt x="54" y="9"/>
                      <a:pt x="53" y="11"/>
                      <a:pt x="51" y="14"/>
                    </a:cubicBezTo>
                    <a:cubicBezTo>
                      <a:pt x="50" y="17"/>
                      <a:pt x="49" y="20"/>
                      <a:pt x="49" y="24"/>
                    </a:cubicBezTo>
                    <a:cubicBezTo>
                      <a:pt x="48" y="28"/>
                      <a:pt x="47" y="31"/>
                      <a:pt x="46" y="34"/>
                    </a:cubicBezTo>
                    <a:cubicBezTo>
                      <a:pt x="45" y="37"/>
                      <a:pt x="43" y="39"/>
                      <a:pt x="41" y="41"/>
                    </a:cubicBezTo>
                    <a:cubicBezTo>
                      <a:pt x="39" y="43"/>
                      <a:pt x="36" y="45"/>
                      <a:pt x="33" y="46"/>
                    </a:cubicBezTo>
                    <a:cubicBezTo>
                      <a:pt x="31" y="47"/>
                      <a:pt x="28" y="48"/>
                      <a:pt x="24" y="48"/>
                    </a:cubicBezTo>
                    <a:cubicBezTo>
                      <a:pt x="21" y="48"/>
                      <a:pt x="18" y="47"/>
                      <a:pt x="15" y="46"/>
                    </a:cubicBezTo>
                    <a:cubicBezTo>
                      <a:pt x="12" y="45"/>
                      <a:pt x="9" y="43"/>
                      <a:pt x="7" y="41"/>
                    </a:cubicBezTo>
                    <a:cubicBezTo>
                      <a:pt x="5" y="38"/>
                      <a:pt x="3" y="36"/>
                      <a:pt x="2" y="33"/>
                    </a:cubicBezTo>
                    <a:cubicBezTo>
                      <a:pt x="1" y="30"/>
                      <a:pt x="0" y="27"/>
                      <a:pt x="0" y="24"/>
                    </a:cubicBezTo>
                    <a:cubicBezTo>
                      <a:pt x="0" y="20"/>
                      <a:pt x="1" y="17"/>
                      <a:pt x="2" y="14"/>
                    </a:cubicBezTo>
                    <a:cubicBezTo>
                      <a:pt x="3" y="11"/>
                      <a:pt x="5" y="9"/>
                      <a:pt x="7" y="7"/>
                    </a:cubicBezTo>
                    <a:cubicBezTo>
                      <a:pt x="9" y="4"/>
                      <a:pt x="12" y="3"/>
                      <a:pt x="15" y="1"/>
                    </a:cubicBezTo>
                    <a:cubicBezTo>
                      <a:pt x="18" y="0"/>
                      <a:pt x="21" y="0"/>
                      <a:pt x="24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1" y="1"/>
                      <a:pt x="18" y="2"/>
                      <a:pt x="16" y="3"/>
                    </a:cubicBezTo>
                    <a:cubicBezTo>
                      <a:pt x="13" y="4"/>
                      <a:pt x="11" y="6"/>
                      <a:pt x="9" y="8"/>
                    </a:cubicBezTo>
                    <a:cubicBezTo>
                      <a:pt x="7" y="10"/>
                      <a:pt x="5" y="12"/>
                      <a:pt x="4" y="15"/>
                    </a:cubicBezTo>
                    <a:cubicBezTo>
                      <a:pt x="3" y="18"/>
                      <a:pt x="2" y="21"/>
                      <a:pt x="2" y="24"/>
                    </a:cubicBezTo>
                    <a:cubicBezTo>
                      <a:pt x="2" y="27"/>
                      <a:pt x="3" y="30"/>
                      <a:pt x="4" y="32"/>
                    </a:cubicBezTo>
                    <a:cubicBezTo>
                      <a:pt x="5" y="35"/>
                      <a:pt x="7" y="37"/>
                      <a:pt x="9" y="39"/>
                    </a:cubicBezTo>
                    <a:cubicBezTo>
                      <a:pt x="11" y="41"/>
                      <a:pt x="13" y="43"/>
                      <a:pt x="16" y="44"/>
                    </a:cubicBezTo>
                    <a:cubicBezTo>
                      <a:pt x="18" y="45"/>
                      <a:pt x="21" y="46"/>
                      <a:pt x="24" y="46"/>
                    </a:cubicBezTo>
                    <a:cubicBezTo>
                      <a:pt x="27" y="46"/>
                      <a:pt x="30" y="45"/>
                      <a:pt x="33" y="44"/>
                    </a:cubicBezTo>
                    <a:cubicBezTo>
                      <a:pt x="35" y="43"/>
                      <a:pt x="37" y="42"/>
                      <a:pt x="39" y="40"/>
                    </a:cubicBezTo>
                    <a:cubicBezTo>
                      <a:pt x="41" y="38"/>
                      <a:pt x="43" y="36"/>
                      <a:pt x="44" y="33"/>
                    </a:cubicBezTo>
                    <a:cubicBezTo>
                      <a:pt x="45" y="30"/>
                      <a:pt x="46" y="27"/>
                      <a:pt x="46" y="24"/>
                    </a:cubicBezTo>
                    <a:cubicBezTo>
                      <a:pt x="47" y="20"/>
                      <a:pt x="48" y="17"/>
                      <a:pt x="49" y="14"/>
                    </a:cubicBezTo>
                    <a:cubicBezTo>
                      <a:pt x="51" y="11"/>
                      <a:pt x="52" y="8"/>
                      <a:pt x="54" y="6"/>
                    </a:cubicBezTo>
                    <a:cubicBezTo>
                      <a:pt x="56" y="4"/>
                      <a:pt x="59" y="2"/>
                      <a:pt x="61" y="1"/>
                    </a:cubicBezTo>
                    <a:cubicBezTo>
                      <a:pt x="64" y="0"/>
                      <a:pt x="67" y="0"/>
                      <a:pt x="70" y="0"/>
                    </a:cubicBezTo>
                    <a:cubicBezTo>
                      <a:pt x="74" y="0"/>
                      <a:pt x="77" y="0"/>
                      <a:pt x="80" y="2"/>
                    </a:cubicBezTo>
                    <a:cubicBezTo>
                      <a:pt x="83" y="3"/>
                      <a:pt x="85" y="5"/>
                      <a:pt x="87" y="7"/>
                    </a:cubicBezTo>
                    <a:cubicBezTo>
                      <a:pt x="90" y="9"/>
                      <a:pt x="91" y="11"/>
                      <a:pt x="92" y="14"/>
                    </a:cubicBezTo>
                    <a:cubicBezTo>
                      <a:pt x="94" y="17"/>
                      <a:pt x="94" y="20"/>
                      <a:pt x="94" y="24"/>
                    </a:cubicBezTo>
                    <a:cubicBezTo>
                      <a:pt x="94" y="26"/>
                      <a:pt x="94" y="28"/>
                      <a:pt x="93" y="31"/>
                    </a:cubicBezTo>
                    <a:cubicBezTo>
                      <a:pt x="93" y="33"/>
                      <a:pt x="92" y="35"/>
                      <a:pt x="90" y="37"/>
                    </a:cubicBezTo>
                    <a:cubicBezTo>
                      <a:pt x="89" y="39"/>
                      <a:pt x="88" y="41"/>
                      <a:pt x="86" y="42"/>
                    </a:cubicBezTo>
                    <a:cubicBezTo>
                      <a:pt x="84" y="43"/>
                      <a:pt x="83" y="45"/>
                      <a:pt x="80" y="46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2" y="43"/>
                      <a:pt x="84" y="41"/>
                      <a:pt x="85" y="40"/>
                    </a:cubicBezTo>
                    <a:cubicBezTo>
                      <a:pt x="87" y="39"/>
                      <a:pt x="88" y="37"/>
                      <a:pt x="89" y="35"/>
                    </a:cubicBezTo>
                    <a:cubicBezTo>
                      <a:pt x="90" y="34"/>
                      <a:pt x="91" y="32"/>
                      <a:pt x="92" y="30"/>
                    </a:cubicBezTo>
                    <a:cubicBezTo>
                      <a:pt x="92" y="28"/>
                      <a:pt x="92" y="26"/>
                      <a:pt x="92" y="24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12"/>
              <p:cNvSpPr/>
              <p:nvPr/>
            </p:nvSpPr>
            <p:spPr bwMode="auto">
              <a:xfrm>
                <a:off x="7628162" y="2540423"/>
                <a:ext cx="5213" cy="84883"/>
              </a:xfrm>
              <a:custGeom>
                <a:avLst/>
                <a:gdLst>
                  <a:gd name="T0" fmla="*/ 0 w 7"/>
                  <a:gd name="T1" fmla="*/ 0 h 114"/>
                  <a:gd name="T2" fmla="*/ 0 w 7"/>
                  <a:gd name="T3" fmla="*/ 114 h 114"/>
                  <a:gd name="T4" fmla="*/ 7 w 7"/>
                  <a:gd name="T5" fmla="*/ 114 h 114"/>
                  <a:gd name="T6" fmla="*/ 7 w 7"/>
                  <a:gd name="T7" fmla="*/ 0 h 114"/>
                  <a:gd name="T8" fmla="*/ 0 w 7"/>
                  <a:gd name="T9" fmla="*/ 0 h 114"/>
                  <a:gd name="T10" fmla="*/ 0 w 7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4">
                    <a:moveTo>
                      <a:pt x="0" y="0"/>
                    </a:moveTo>
                    <a:lnTo>
                      <a:pt x="0" y="114"/>
                    </a:lnTo>
                    <a:lnTo>
                      <a:pt x="7" y="114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13"/>
              <p:cNvSpPr/>
              <p:nvPr/>
            </p:nvSpPr>
            <p:spPr bwMode="auto">
              <a:xfrm>
                <a:off x="7638587" y="2540423"/>
                <a:ext cx="87116" cy="84883"/>
              </a:xfrm>
              <a:custGeom>
                <a:avLst/>
                <a:gdLst>
                  <a:gd name="T0" fmla="*/ 4 w 49"/>
                  <a:gd name="T1" fmla="*/ 32 h 48"/>
                  <a:gd name="T2" fmla="*/ 9 w 49"/>
                  <a:gd name="T3" fmla="*/ 39 h 48"/>
                  <a:gd name="T4" fmla="*/ 16 w 49"/>
                  <a:gd name="T5" fmla="*/ 44 h 48"/>
                  <a:gd name="T6" fmla="*/ 24 w 49"/>
                  <a:gd name="T7" fmla="*/ 46 h 48"/>
                  <a:gd name="T8" fmla="*/ 33 w 49"/>
                  <a:gd name="T9" fmla="*/ 44 h 48"/>
                  <a:gd name="T10" fmla="*/ 40 w 49"/>
                  <a:gd name="T11" fmla="*/ 39 h 48"/>
                  <a:gd name="T12" fmla="*/ 45 w 49"/>
                  <a:gd name="T13" fmla="*/ 32 h 48"/>
                  <a:gd name="T14" fmla="*/ 47 w 49"/>
                  <a:gd name="T15" fmla="*/ 24 h 48"/>
                  <a:gd name="T16" fmla="*/ 47 w 49"/>
                  <a:gd name="T17" fmla="*/ 24 h 48"/>
                  <a:gd name="T18" fmla="*/ 26 w 49"/>
                  <a:gd name="T19" fmla="*/ 24 h 48"/>
                  <a:gd name="T20" fmla="*/ 26 w 49"/>
                  <a:gd name="T21" fmla="*/ 22 h 48"/>
                  <a:gd name="T22" fmla="*/ 49 w 49"/>
                  <a:gd name="T23" fmla="*/ 22 h 48"/>
                  <a:gd name="T24" fmla="*/ 49 w 49"/>
                  <a:gd name="T25" fmla="*/ 24 h 48"/>
                  <a:gd name="T26" fmla="*/ 47 w 49"/>
                  <a:gd name="T27" fmla="*/ 33 h 48"/>
                  <a:gd name="T28" fmla="*/ 41 w 49"/>
                  <a:gd name="T29" fmla="*/ 41 h 48"/>
                  <a:gd name="T30" fmla="*/ 34 w 49"/>
                  <a:gd name="T31" fmla="*/ 46 h 48"/>
                  <a:gd name="T32" fmla="*/ 24 w 49"/>
                  <a:gd name="T33" fmla="*/ 48 h 48"/>
                  <a:gd name="T34" fmla="*/ 15 w 49"/>
                  <a:gd name="T35" fmla="*/ 46 h 48"/>
                  <a:gd name="T36" fmla="*/ 7 w 49"/>
                  <a:gd name="T37" fmla="*/ 41 h 48"/>
                  <a:gd name="T38" fmla="*/ 2 w 49"/>
                  <a:gd name="T39" fmla="*/ 33 h 48"/>
                  <a:gd name="T40" fmla="*/ 0 w 49"/>
                  <a:gd name="T41" fmla="*/ 24 h 48"/>
                  <a:gd name="T42" fmla="*/ 0 w 49"/>
                  <a:gd name="T43" fmla="*/ 24 h 48"/>
                  <a:gd name="T44" fmla="*/ 2 w 49"/>
                  <a:gd name="T45" fmla="*/ 14 h 48"/>
                  <a:gd name="T46" fmla="*/ 7 w 49"/>
                  <a:gd name="T47" fmla="*/ 7 h 48"/>
                  <a:gd name="T48" fmla="*/ 15 w 49"/>
                  <a:gd name="T49" fmla="*/ 1 h 48"/>
                  <a:gd name="T50" fmla="*/ 24 w 49"/>
                  <a:gd name="T51" fmla="*/ 0 h 48"/>
                  <a:gd name="T52" fmla="*/ 31 w 49"/>
                  <a:gd name="T53" fmla="*/ 1 h 48"/>
                  <a:gd name="T54" fmla="*/ 38 w 49"/>
                  <a:gd name="T55" fmla="*/ 3 h 48"/>
                  <a:gd name="T56" fmla="*/ 34 w 49"/>
                  <a:gd name="T57" fmla="*/ 3 h 48"/>
                  <a:gd name="T58" fmla="*/ 29 w 49"/>
                  <a:gd name="T59" fmla="*/ 2 h 48"/>
                  <a:gd name="T60" fmla="*/ 24 w 49"/>
                  <a:gd name="T61" fmla="*/ 1 h 48"/>
                  <a:gd name="T62" fmla="*/ 16 w 49"/>
                  <a:gd name="T63" fmla="*/ 3 h 48"/>
                  <a:gd name="T64" fmla="*/ 9 w 49"/>
                  <a:gd name="T65" fmla="*/ 8 h 48"/>
                  <a:gd name="T66" fmla="*/ 4 w 49"/>
                  <a:gd name="T67" fmla="*/ 15 h 48"/>
                  <a:gd name="T68" fmla="*/ 2 w 49"/>
                  <a:gd name="T69" fmla="*/ 24 h 48"/>
                  <a:gd name="T70" fmla="*/ 4 w 49"/>
                  <a:gd name="T71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9" h="48">
                    <a:moveTo>
                      <a:pt x="4" y="32"/>
                    </a:moveTo>
                    <a:cubicBezTo>
                      <a:pt x="5" y="35"/>
                      <a:pt x="7" y="37"/>
                      <a:pt x="9" y="39"/>
                    </a:cubicBezTo>
                    <a:cubicBezTo>
                      <a:pt x="11" y="41"/>
                      <a:pt x="13" y="43"/>
                      <a:pt x="16" y="44"/>
                    </a:cubicBezTo>
                    <a:cubicBezTo>
                      <a:pt x="18" y="45"/>
                      <a:pt x="21" y="46"/>
                      <a:pt x="24" y="46"/>
                    </a:cubicBezTo>
                    <a:cubicBezTo>
                      <a:pt x="28" y="46"/>
                      <a:pt x="30" y="45"/>
                      <a:pt x="33" y="44"/>
                    </a:cubicBezTo>
                    <a:cubicBezTo>
                      <a:pt x="36" y="43"/>
                      <a:pt x="38" y="41"/>
                      <a:pt x="40" y="39"/>
                    </a:cubicBezTo>
                    <a:cubicBezTo>
                      <a:pt x="42" y="37"/>
                      <a:pt x="44" y="35"/>
                      <a:pt x="45" y="32"/>
                    </a:cubicBezTo>
                    <a:cubicBezTo>
                      <a:pt x="46" y="30"/>
                      <a:pt x="47" y="27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7"/>
                      <a:pt x="48" y="30"/>
                      <a:pt x="47" y="33"/>
                    </a:cubicBezTo>
                    <a:cubicBezTo>
                      <a:pt x="45" y="36"/>
                      <a:pt x="44" y="39"/>
                      <a:pt x="41" y="41"/>
                    </a:cubicBezTo>
                    <a:cubicBezTo>
                      <a:pt x="39" y="43"/>
                      <a:pt x="37" y="45"/>
                      <a:pt x="34" y="46"/>
                    </a:cubicBezTo>
                    <a:cubicBezTo>
                      <a:pt x="31" y="47"/>
                      <a:pt x="28" y="48"/>
                      <a:pt x="24" y="48"/>
                    </a:cubicBezTo>
                    <a:cubicBezTo>
                      <a:pt x="21" y="48"/>
                      <a:pt x="18" y="47"/>
                      <a:pt x="15" y="46"/>
                    </a:cubicBezTo>
                    <a:cubicBezTo>
                      <a:pt x="12" y="45"/>
                      <a:pt x="10" y="43"/>
                      <a:pt x="7" y="41"/>
                    </a:cubicBezTo>
                    <a:cubicBezTo>
                      <a:pt x="5" y="39"/>
                      <a:pt x="4" y="36"/>
                      <a:pt x="2" y="33"/>
                    </a:cubicBezTo>
                    <a:cubicBezTo>
                      <a:pt x="1" y="30"/>
                      <a:pt x="0" y="27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1" y="17"/>
                      <a:pt x="2" y="14"/>
                    </a:cubicBezTo>
                    <a:cubicBezTo>
                      <a:pt x="4" y="11"/>
                      <a:pt x="5" y="9"/>
                      <a:pt x="7" y="7"/>
                    </a:cubicBezTo>
                    <a:cubicBezTo>
                      <a:pt x="10" y="4"/>
                      <a:pt x="12" y="3"/>
                      <a:pt x="15" y="1"/>
                    </a:cubicBezTo>
                    <a:cubicBezTo>
                      <a:pt x="18" y="0"/>
                      <a:pt x="21" y="0"/>
                      <a:pt x="24" y="0"/>
                    </a:cubicBezTo>
                    <a:cubicBezTo>
                      <a:pt x="27" y="0"/>
                      <a:pt x="29" y="0"/>
                      <a:pt x="31" y="1"/>
                    </a:cubicBezTo>
                    <a:cubicBezTo>
                      <a:pt x="34" y="1"/>
                      <a:pt x="36" y="2"/>
                      <a:pt x="38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2" y="3"/>
                      <a:pt x="31" y="2"/>
                      <a:pt x="29" y="2"/>
                    </a:cubicBezTo>
                    <a:cubicBezTo>
                      <a:pt x="28" y="2"/>
                      <a:pt x="26" y="1"/>
                      <a:pt x="24" y="1"/>
                    </a:cubicBezTo>
                    <a:cubicBezTo>
                      <a:pt x="21" y="1"/>
                      <a:pt x="18" y="2"/>
                      <a:pt x="16" y="3"/>
                    </a:cubicBezTo>
                    <a:cubicBezTo>
                      <a:pt x="13" y="4"/>
                      <a:pt x="11" y="6"/>
                      <a:pt x="9" y="8"/>
                    </a:cubicBezTo>
                    <a:cubicBezTo>
                      <a:pt x="7" y="10"/>
                      <a:pt x="5" y="12"/>
                      <a:pt x="4" y="15"/>
                    </a:cubicBezTo>
                    <a:cubicBezTo>
                      <a:pt x="3" y="18"/>
                      <a:pt x="2" y="21"/>
                      <a:pt x="2" y="24"/>
                    </a:cubicBezTo>
                    <a:cubicBezTo>
                      <a:pt x="2" y="27"/>
                      <a:pt x="3" y="30"/>
                      <a:pt x="4" y="3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14"/>
              <p:cNvSpPr/>
              <p:nvPr/>
            </p:nvSpPr>
            <p:spPr bwMode="auto">
              <a:xfrm>
                <a:off x="7728682" y="2540423"/>
                <a:ext cx="85628" cy="84883"/>
              </a:xfrm>
              <a:custGeom>
                <a:avLst/>
                <a:gdLst>
                  <a:gd name="T0" fmla="*/ 110 w 115"/>
                  <a:gd name="T1" fmla="*/ 0 h 114"/>
                  <a:gd name="T2" fmla="*/ 115 w 115"/>
                  <a:gd name="T3" fmla="*/ 0 h 114"/>
                  <a:gd name="T4" fmla="*/ 115 w 115"/>
                  <a:gd name="T5" fmla="*/ 114 h 114"/>
                  <a:gd name="T6" fmla="*/ 110 w 115"/>
                  <a:gd name="T7" fmla="*/ 114 h 114"/>
                  <a:gd name="T8" fmla="*/ 5 w 115"/>
                  <a:gd name="T9" fmla="*/ 7 h 114"/>
                  <a:gd name="T10" fmla="*/ 5 w 115"/>
                  <a:gd name="T11" fmla="*/ 114 h 114"/>
                  <a:gd name="T12" fmla="*/ 0 w 115"/>
                  <a:gd name="T13" fmla="*/ 114 h 114"/>
                  <a:gd name="T14" fmla="*/ 0 w 115"/>
                  <a:gd name="T15" fmla="*/ 0 h 114"/>
                  <a:gd name="T16" fmla="*/ 5 w 115"/>
                  <a:gd name="T17" fmla="*/ 0 h 114"/>
                  <a:gd name="T18" fmla="*/ 110 w 115"/>
                  <a:gd name="T19" fmla="*/ 107 h 114"/>
                  <a:gd name="T20" fmla="*/ 110 w 115"/>
                  <a:gd name="T21" fmla="*/ 0 h 114"/>
                  <a:gd name="T22" fmla="*/ 110 w 115"/>
                  <a:gd name="T2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" h="114">
                    <a:moveTo>
                      <a:pt x="110" y="0"/>
                    </a:moveTo>
                    <a:lnTo>
                      <a:pt x="115" y="0"/>
                    </a:lnTo>
                    <a:lnTo>
                      <a:pt x="115" y="114"/>
                    </a:lnTo>
                    <a:lnTo>
                      <a:pt x="110" y="114"/>
                    </a:lnTo>
                    <a:lnTo>
                      <a:pt x="5" y="7"/>
                    </a:lnTo>
                    <a:lnTo>
                      <a:pt x="5" y="114"/>
                    </a:lnTo>
                    <a:lnTo>
                      <a:pt x="0" y="114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10" y="10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5"/>
              <p:cNvSpPr>
                <a:spLocks noEditPoints="1"/>
              </p:cNvSpPr>
              <p:nvPr/>
            </p:nvSpPr>
            <p:spPr bwMode="auto">
              <a:xfrm>
                <a:off x="6998986" y="2540423"/>
                <a:ext cx="84882" cy="84883"/>
              </a:xfrm>
              <a:custGeom>
                <a:avLst/>
                <a:gdLst>
                  <a:gd name="T0" fmla="*/ 0 w 48"/>
                  <a:gd name="T1" fmla="*/ 0 h 48"/>
                  <a:gd name="T2" fmla="*/ 35 w 48"/>
                  <a:gd name="T3" fmla="*/ 0 h 48"/>
                  <a:gd name="T4" fmla="*/ 40 w 48"/>
                  <a:gd name="T5" fmla="*/ 1 h 48"/>
                  <a:gd name="T6" fmla="*/ 44 w 48"/>
                  <a:gd name="T7" fmla="*/ 4 h 48"/>
                  <a:gd name="T8" fmla="*/ 47 w 48"/>
                  <a:gd name="T9" fmla="*/ 8 h 48"/>
                  <a:gd name="T10" fmla="*/ 48 w 48"/>
                  <a:gd name="T11" fmla="*/ 13 h 48"/>
                  <a:gd name="T12" fmla="*/ 47 w 48"/>
                  <a:gd name="T13" fmla="*/ 19 h 48"/>
                  <a:gd name="T14" fmla="*/ 44 w 48"/>
                  <a:gd name="T15" fmla="*/ 23 h 48"/>
                  <a:gd name="T16" fmla="*/ 40 w 48"/>
                  <a:gd name="T17" fmla="*/ 26 h 48"/>
                  <a:gd name="T18" fmla="*/ 35 w 48"/>
                  <a:gd name="T19" fmla="*/ 27 h 48"/>
                  <a:gd name="T20" fmla="*/ 35 w 48"/>
                  <a:gd name="T21" fmla="*/ 27 h 48"/>
                  <a:gd name="T22" fmla="*/ 48 w 48"/>
                  <a:gd name="T23" fmla="*/ 48 h 48"/>
                  <a:gd name="T24" fmla="*/ 46 w 48"/>
                  <a:gd name="T25" fmla="*/ 48 h 48"/>
                  <a:gd name="T26" fmla="*/ 33 w 48"/>
                  <a:gd name="T27" fmla="*/ 27 h 48"/>
                  <a:gd name="T28" fmla="*/ 2 w 48"/>
                  <a:gd name="T29" fmla="*/ 27 h 48"/>
                  <a:gd name="T30" fmla="*/ 2 w 48"/>
                  <a:gd name="T31" fmla="*/ 48 h 48"/>
                  <a:gd name="T32" fmla="*/ 0 w 48"/>
                  <a:gd name="T33" fmla="*/ 48 h 48"/>
                  <a:gd name="T34" fmla="*/ 0 w 48"/>
                  <a:gd name="T35" fmla="*/ 0 h 48"/>
                  <a:gd name="T36" fmla="*/ 39 w 48"/>
                  <a:gd name="T37" fmla="*/ 24 h 48"/>
                  <a:gd name="T38" fmla="*/ 43 w 48"/>
                  <a:gd name="T39" fmla="*/ 22 h 48"/>
                  <a:gd name="T40" fmla="*/ 45 w 48"/>
                  <a:gd name="T41" fmla="*/ 18 h 48"/>
                  <a:gd name="T42" fmla="*/ 46 w 48"/>
                  <a:gd name="T43" fmla="*/ 13 h 48"/>
                  <a:gd name="T44" fmla="*/ 45 w 48"/>
                  <a:gd name="T45" fmla="*/ 9 h 48"/>
                  <a:gd name="T46" fmla="*/ 43 w 48"/>
                  <a:gd name="T47" fmla="*/ 6 h 48"/>
                  <a:gd name="T48" fmla="*/ 39 w 48"/>
                  <a:gd name="T49" fmla="*/ 3 h 48"/>
                  <a:gd name="T50" fmla="*/ 35 w 48"/>
                  <a:gd name="T51" fmla="*/ 2 h 48"/>
                  <a:gd name="T52" fmla="*/ 2 w 48"/>
                  <a:gd name="T53" fmla="*/ 2 h 48"/>
                  <a:gd name="T54" fmla="*/ 2 w 48"/>
                  <a:gd name="T55" fmla="*/ 25 h 48"/>
                  <a:gd name="T56" fmla="*/ 35 w 48"/>
                  <a:gd name="T57" fmla="*/ 25 h 48"/>
                  <a:gd name="T58" fmla="*/ 39 w 48"/>
                  <a:gd name="T59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7" y="0"/>
                      <a:pt x="38" y="1"/>
                      <a:pt x="40" y="1"/>
                    </a:cubicBezTo>
                    <a:cubicBezTo>
                      <a:pt x="42" y="2"/>
                      <a:pt x="43" y="3"/>
                      <a:pt x="44" y="4"/>
                    </a:cubicBezTo>
                    <a:cubicBezTo>
                      <a:pt x="46" y="5"/>
                      <a:pt x="47" y="7"/>
                      <a:pt x="47" y="8"/>
                    </a:cubicBezTo>
                    <a:cubicBezTo>
                      <a:pt x="48" y="10"/>
                      <a:pt x="48" y="12"/>
                      <a:pt x="48" y="13"/>
                    </a:cubicBezTo>
                    <a:cubicBezTo>
                      <a:pt x="48" y="15"/>
                      <a:pt x="48" y="17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3" y="24"/>
                      <a:pt x="42" y="25"/>
                      <a:pt x="40" y="26"/>
                    </a:cubicBezTo>
                    <a:cubicBezTo>
                      <a:pt x="38" y="27"/>
                      <a:pt x="37" y="27"/>
                      <a:pt x="35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39" y="24"/>
                    </a:moveTo>
                    <a:cubicBezTo>
                      <a:pt x="41" y="23"/>
                      <a:pt x="42" y="23"/>
                      <a:pt x="43" y="22"/>
                    </a:cubicBezTo>
                    <a:cubicBezTo>
                      <a:pt x="44" y="21"/>
                      <a:pt x="45" y="19"/>
                      <a:pt x="45" y="18"/>
                    </a:cubicBezTo>
                    <a:cubicBezTo>
                      <a:pt x="46" y="17"/>
                      <a:pt x="46" y="15"/>
                      <a:pt x="46" y="13"/>
                    </a:cubicBezTo>
                    <a:cubicBezTo>
                      <a:pt x="46" y="12"/>
                      <a:pt x="46" y="10"/>
                      <a:pt x="45" y="9"/>
                    </a:cubicBezTo>
                    <a:cubicBezTo>
                      <a:pt x="45" y="8"/>
                      <a:pt x="44" y="6"/>
                      <a:pt x="43" y="6"/>
                    </a:cubicBezTo>
                    <a:cubicBezTo>
                      <a:pt x="42" y="5"/>
                      <a:pt x="41" y="4"/>
                      <a:pt x="39" y="3"/>
                    </a:cubicBezTo>
                    <a:cubicBezTo>
                      <a:pt x="38" y="2"/>
                      <a:pt x="36" y="2"/>
                      <a:pt x="3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6" y="25"/>
                      <a:pt x="38" y="25"/>
                      <a:pt x="39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 16"/>
              <p:cNvSpPr>
                <a:spLocks noEditPoints="1"/>
              </p:cNvSpPr>
              <p:nvPr/>
            </p:nvSpPr>
            <p:spPr bwMode="auto">
              <a:xfrm>
                <a:off x="7089826" y="2540423"/>
                <a:ext cx="84882" cy="84883"/>
              </a:xfrm>
              <a:custGeom>
                <a:avLst/>
                <a:gdLst>
                  <a:gd name="T0" fmla="*/ 114 w 114"/>
                  <a:gd name="T1" fmla="*/ 114 h 114"/>
                  <a:gd name="T2" fmla="*/ 109 w 114"/>
                  <a:gd name="T3" fmla="*/ 114 h 114"/>
                  <a:gd name="T4" fmla="*/ 104 w 114"/>
                  <a:gd name="T5" fmla="*/ 104 h 114"/>
                  <a:gd name="T6" fmla="*/ 9 w 114"/>
                  <a:gd name="T7" fmla="*/ 104 h 114"/>
                  <a:gd name="T8" fmla="*/ 4 w 114"/>
                  <a:gd name="T9" fmla="*/ 114 h 114"/>
                  <a:gd name="T10" fmla="*/ 0 w 114"/>
                  <a:gd name="T11" fmla="*/ 114 h 114"/>
                  <a:gd name="T12" fmla="*/ 52 w 114"/>
                  <a:gd name="T13" fmla="*/ 0 h 114"/>
                  <a:gd name="T14" fmla="*/ 57 w 114"/>
                  <a:gd name="T15" fmla="*/ 0 h 114"/>
                  <a:gd name="T16" fmla="*/ 114 w 114"/>
                  <a:gd name="T17" fmla="*/ 114 h 114"/>
                  <a:gd name="T18" fmla="*/ 114 w 114"/>
                  <a:gd name="T19" fmla="*/ 114 h 114"/>
                  <a:gd name="T20" fmla="*/ 12 w 114"/>
                  <a:gd name="T21" fmla="*/ 99 h 114"/>
                  <a:gd name="T22" fmla="*/ 102 w 114"/>
                  <a:gd name="T23" fmla="*/ 99 h 114"/>
                  <a:gd name="T24" fmla="*/ 54 w 114"/>
                  <a:gd name="T25" fmla="*/ 7 h 114"/>
                  <a:gd name="T26" fmla="*/ 12 w 114"/>
                  <a:gd name="T27" fmla="*/ 99 h 114"/>
                  <a:gd name="T28" fmla="*/ 12 w 114"/>
                  <a:gd name="T2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14">
                    <a:moveTo>
                      <a:pt x="114" y="114"/>
                    </a:moveTo>
                    <a:lnTo>
                      <a:pt x="109" y="114"/>
                    </a:lnTo>
                    <a:lnTo>
                      <a:pt x="104" y="104"/>
                    </a:lnTo>
                    <a:lnTo>
                      <a:pt x="9" y="104"/>
                    </a:lnTo>
                    <a:lnTo>
                      <a:pt x="4" y="114"/>
                    </a:lnTo>
                    <a:lnTo>
                      <a:pt x="0" y="114"/>
                    </a:lnTo>
                    <a:lnTo>
                      <a:pt x="52" y="0"/>
                    </a:lnTo>
                    <a:lnTo>
                      <a:pt x="57" y="0"/>
                    </a:lnTo>
                    <a:lnTo>
                      <a:pt x="114" y="114"/>
                    </a:lnTo>
                    <a:lnTo>
                      <a:pt x="114" y="114"/>
                    </a:lnTo>
                    <a:close/>
                    <a:moveTo>
                      <a:pt x="12" y="99"/>
                    </a:moveTo>
                    <a:lnTo>
                      <a:pt x="102" y="99"/>
                    </a:lnTo>
                    <a:lnTo>
                      <a:pt x="54" y="7"/>
                    </a:lnTo>
                    <a:lnTo>
                      <a:pt x="12" y="99"/>
                    </a:lnTo>
                    <a:lnTo>
                      <a:pt x="12" y="9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17"/>
              <p:cNvSpPr>
                <a:spLocks noEditPoints="1"/>
              </p:cNvSpPr>
              <p:nvPr/>
            </p:nvSpPr>
            <p:spPr bwMode="auto">
              <a:xfrm>
                <a:off x="7178433" y="2540423"/>
                <a:ext cx="84882" cy="84883"/>
              </a:xfrm>
              <a:custGeom>
                <a:avLst/>
                <a:gdLst>
                  <a:gd name="T0" fmla="*/ 0 w 48"/>
                  <a:gd name="T1" fmla="*/ 0 h 48"/>
                  <a:gd name="T2" fmla="*/ 35 w 48"/>
                  <a:gd name="T3" fmla="*/ 0 h 48"/>
                  <a:gd name="T4" fmla="*/ 40 w 48"/>
                  <a:gd name="T5" fmla="*/ 1 h 48"/>
                  <a:gd name="T6" fmla="*/ 44 w 48"/>
                  <a:gd name="T7" fmla="*/ 4 h 48"/>
                  <a:gd name="T8" fmla="*/ 47 w 48"/>
                  <a:gd name="T9" fmla="*/ 8 h 48"/>
                  <a:gd name="T10" fmla="*/ 48 w 48"/>
                  <a:gd name="T11" fmla="*/ 13 h 48"/>
                  <a:gd name="T12" fmla="*/ 47 w 48"/>
                  <a:gd name="T13" fmla="*/ 19 h 48"/>
                  <a:gd name="T14" fmla="*/ 44 w 48"/>
                  <a:gd name="T15" fmla="*/ 23 h 48"/>
                  <a:gd name="T16" fmla="*/ 40 w 48"/>
                  <a:gd name="T17" fmla="*/ 26 h 48"/>
                  <a:gd name="T18" fmla="*/ 35 w 48"/>
                  <a:gd name="T19" fmla="*/ 27 h 48"/>
                  <a:gd name="T20" fmla="*/ 2 w 48"/>
                  <a:gd name="T21" fmla="*/ 27 h 48"/>
                  <a:gd name="T22" fmla="*/ 2 w 48"/>
                  <a:gd name="T23" fmla="*/ 48 h 48"/>
                  <a:gd name="T24" fmla="*/ 0 w 48"/>
                  <a:gd name="T25" fmla="*/ 48 h 48"/>
                  <a:gd name="T26" fmla="*/ 0 w 48"/>
                  <a:gd name="T27" fmla="*/ 0 h 48"/>
                  <a:gd name="T28" fmla="*/ 35 w 48"/>
                  <a:gd name="T29" fmla="*/ 25 h 48"/>
                  <a:gd name="T30" fmla="*/ 39 w 48"/>
                  <a:gd name="T31" fmla="*/ 24 h 48"/>
                  <a:gd name="T32" fmla="*/ 43 w 48"/>
                  <a:gd name="T33" fmla="*/ 22 h 48"/>
                  <a:gd name="T34" fmla="*/ 45 w 48"/>
                  <a:gd name="T35" fmla="*/ 18 h 48"/>
                  <a:gd name="T36" fmla="*/ 46 w 48"/>
                  <a:gd name="T37" fmla="*/ 13 h 48"/>
                  <a:gd name="T38" fmla="*/ 45 w 48"/>
                  <a:gd name="T39" fmla="*/ 9 h 48"/>
                  <a:gd name="T40" fmla="*/ 43 w 48"/>
                  <a:gd name="T41" fmla="*/ 6 h 48"/>
                  <a:gd name="T42" fmla="*/ 39 w 48"/>
                  <a:gd name="T43" fmla="*/ 3 h 48"/>
                  <a:gd name="T44" fmla="*/ 35 w 48"/>
                  <a:gd name="T45" fmla="*/ 2 h 48"/>
                  <a:gd name="T46" fmla="*/ 2 w 48"/>
                  <a:gd name="T47" fmla="*/ 2 h 48"/>
                  <a:gd name="T48" fmla="*/ 2 w 48"/>
                  <a:gd name="T49" fmla="*/ 25 h 48"/>
                  <a:gd name="T50" fmla="*/ 35 w 48"/>
                  <a:gd name="T51" fmla="*/ 2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7" y="0"/>
                      <a:pt x="38" y="1"/>
                      <a:pt x="40" y="1"/>
                    </a:cubicBezTo>
                    <a:cubicBezTo>
                      <a:pt x="42" y="2"/>
                      <a:pt x="43" y="3"/>
                      <a:pt x="44" y="4"/>
                    </a:cubicBezTo>
                    <a:cubicBezTo>
                      <a:pt x="46" y="5"/>
                      <a:pt x="47" y="7"/>
                      <a:pt x="47" y="8"/>
                    </a:cubicBezTo>
                    <a:cubicBezTo>
                      <a:pt x="48" y="10"/>
                      <a:pt x="48" y="12"/>
                      <a:pt x="48" y="13"/>
                    </a:cubicBezTo>
                    <a:cubicBezTo>
                      <a:pt x="48" y="15"/>
                      <a:pt x="48" y="17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3" y="24"/>
                      <a:pt x="42" y="25"/>
                      <a:pt x="40" y="26"/>
                    </a:cubicBezTo>
                    <a:cubicBezTo>
                      <a:pt x="38" y="27"/>
                      <a:pt x="37" y="27"/>
                      <a:pt x="35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8" y="25"/>
                      <a:pt x="39" y="24"/>
                    </a:cubicBezTo>
                    <a:cubicBezTo>
                      <a:pt x="41" y="23"/>
                      <a:pt x="42" y="23"/>
                      <a:pt x="43" y="22"/>
                    </a:cubicBezTo>
                    <a:cubicBezTo>
                      <a:pt x="44" y="21"/>
                      <a:pt x="45" y="19"/>
                      <a:pt x="45" y="18"/>
                    </a:cubicBezTo>
                    <a:cubicBezTo>
                      <a:pt x="46" y="17"/>
                      <a:pt x="46" y="15"/>
                      <a:pt x="46" y="13"/>
                    </a:cubicBezTo>
                    <a:cubicBezTo>
                      <a:pt x="46" y="12"/>
                      <a:pt x="46" y="10"/>
                      <a:pt x="45" y="9"/>
                    </a:cubicBezTo>
                    <a:cubicBezTo>
                      <a:pt x="45" y="8"/>
                      <a:pt x="44" y="6"/>
                      <a:pt x="43" y="6"/>
                    </a:cubicBezTo>
                    <a:cubicBezTo>
                      <a:pt x="42" y="5"/>
                      <a:pt x="41" y="4"/>
                      <a:pt x="39" y="3"/>
                    </a:cubicBezTo>
                    <a:cubicBezTo>
                      <a:pt x="38" y="2"/>
                      <a:pt x="36" y="2"/>
                      <a:pt x="3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5" y="25"/>
                      <a:pt x="35" y="25"/>
                      <a:pt x="35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18"/>
              <p:cNvSpPr/>
              <p:nvPr/>
            </p:nvSpPr>
            <p:spPr bwMode="auto">
              <a:xfrm>
                <a:off x="7267037" y="2540423"/>
                <a:ext cx="2979" cy="84883"/>
              </a:xfrm>
              <a:custGeom>
                <a:avLst/>
                <a:gdLst>
                  <a:gd name="T0" fmla="*/ 0 w 4"/>
                  <a:gd name="T1" fmla="*/ 0 h 114"/>
                  <a:gd name="T2" fmla="*/ 0 w 4"/>
                  <a:gd name="T3" fmla="*/ 114 h 114"/>
                  <a:gd name="T4" fmla="*/ 4 w 4"/>
                  <a:gd name="T5" fmla="*/ 114 h 114"/>
                  <a:gd name="T6" fmla="*/ 4 w 4"/>
                  <a:gd name="T7" fmla="*/ 0 h 114"/>
                  <a:gd name="T8" fmla="*/ 0 w 4"/>
                  <a:gd name="T9" fmla="*/ 0 h 114"/>
                  <a:gd name="T10" fmla="*/ 0 w 4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14">
                    <a:moveTo>
                      <a:pt x="0" y="0"/>
                    </a:moveTo>
                    <a:lnTo>
                      <a:pt x="0" y="114"/>
                    </a:lnTo>
                    <a:lnTo>
                      <a:pt x="4" y="11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19"/>
              <p:cNvSpPr>
                <a:spLocks noEditPoints="1"/>
              </p:cNvSpPr>
              <p:nvPr/>
            </p:nvSpPr>
            <p:spPr bwMode="auto">
              <a:xfrm>
                <a:off x="7277462" y="2540423"/>
                <a:ext cx="86373" cy="84883"/>
              </a:xfrm>
              <a:custGeom>
                <a:avLst/>
                <a:gdLst>
                  <a:gd name="T0" fmla="*/ 0 w 49"/>
                  <a:gd name="T1" fmla="*/ 0 h 48"/>
                  <a:gd name="T2" fmla="*/ 25 w 49"/>
                  <a:gd name="T3" fmla="*/ 0 h 48"/>
                  <a:gd name="T4" fmla="*/ 34 w 49"/>
                  <a:gd name="T5" fmla="*/ 2 h 48"/>
                  <a:gd name="T6" fmla="*/ 42 w 49"/>
                  <a:gd name="T7" fmla="*/ 7 h 48"/>
                  <a:gd name="T8" fmla="*/ 47 w 49"/>
                  <a:gd name="T9" fmla="*/ 15 h 48"/>
                  <a:gd name="T10" fmla="*/ 49 w 49"/>
                  <a:gd name="T11" fmla="*/ 24 h 48"/>
                  <a:gd name="T12" fmla="*/ 47 w 49"/>
                  <a:gd name="T13" fmla="*/ 33 h 48"/>
                  <a:gd name="T14" fmla="*/ 42 w 49"/>
                  <a:gd name="T15" fmla="*/ 41 h 48"/>
                  <a:gd name="T16" fmla="*/ 34 w 49"/>
                  <a:gd name="T17" fmla="*/ 46 h 48"/>
                  <a:gd name="T18" fmla="*/ 25 w 49"/>
                  <a:gd name="T19" fmla="*/ 48 h 48"/>
                  <a:gd name="T20" fmla="*/ 0 w 49"/>
                  <a:gd name="T21" fmla="*/ 48 h 48"/>
                  <a:gd name="T22" fmla="*/ 0 w 49"/>
                  <a:gd name="T23" fmla="*/ 0 h 48"/>
                  <a:gd name="T24" fmla="*/ 25 w 49"/>
                  <a:gd name="T25" fmla="*/ 46 h 48"/>
                  <a:gd name="T26" fmla="*/ 33 w 49"/>
                  <a:gd name="T27" fmla="*/ 44 h 48"/>
                  <a:gd name="T28" fmla="*/ 40 w 49"/>
                  <a:gd name="T29" fmla="*/ 39 h 48"/>
                  <a:gd name="T30" fmla="*/ 45 w 49"/>
                  <a:gd name="T31" fmla="*/ 32 h 48"/>
                  <a:gd name="T32" fmla="*/ 47 w 49"/>
                  <a:gd name="T33" fmla="*/ 24 h 48"/>
                  <a:gd name="T34" fmla="*/ 45 w 49"/>
                  <a:gd name="T35" fmla="*/ 15 h 48"/>
                  <a:gd name="T36" fmla="*/ 40 w 49"/>
                  <a:gd name="T37" fmla="*/ 9 h 48"/>
                  <a:gd name="T38" fmla="*/ 33 w 49"/>
                  <a:gd name="T39" fmla="*/ 4 h 48"/>
                  <a:gd name="T40" fmla="*/ 25 w 49"/>
                  <a:gd name="T41" fmla="*/ 2 h 48"/>
                  <a:gd name="T42" fmla="*/ 2 w 49"/>
                  <a:gd name="T43" fmla="*/ 2 h 48"/>
                  <a:gd name="T44" fmla="*/ 2 w 49"/>
                  <a:gd name="T45" fmla="*/ 46 h 48"/>
                  <a:gd name="T46" fmla="*/ 25 w 49"/>
                  <a:gd name="T47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48">
                    <a:moveTo>
                      <a:pt x="0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8" y="0"/>
                      <a:pt x="31" y="1"/>
                      <a:pt x="34" y="2"/>
                    </a:cubicBezTo>
                    <a:cubicBezTo>
                      <a:pt x="37" y="3"/>
                      <a:pt x="39" y="5"/>
                      <a:pt x="42" y="7"/>
                    </a:cubicBezTo>
                    <a:cubicBezTo>
                      <a:pt x="44" y="9"/>
                      <a:pt x="46" y="12"/>
                      <a:pt x="47" y="15"/>
                    </a:cubicBezTo>
                    <a:cubicBezTo>
                      <a:pt x="48" y="18"/>
                      <a:pt x="49" y="21"/>
                      <a:pt x="49" y="24"/>
                    </a:cubicBezTo>
                    <a:cubicBezTo>
                      <a:pt x="49" y="27"/>
                      <a:pt x="48" y="30"/>
                      <a:pt x="47" y="33"/>
                    </a:cubicBezTo>
                    <a:cubicBezTo>
                      <a:pt x="46" y="36"/>
                      <a:pt x="44" y="39"/>
                      <a:pt x="42" y="41"/>
                    </a:cubicBezTo>
                    <a:cubicBezTo>
                      <a:pt x="39" y="43"/>
                      <a:pt x="37" y="45"/>
                      <a:pt x="34" y="46"/>
                    </a:cubicBezTo>
                    <a:cubicBezTo>
                      <a:pt x="31" y="47"/>
                      <a:pt x="28" y="48"/>
                      <a:pt x="25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25" y="46"/>
                    </a:moveTo>
                    <a:cubicBezTo>
                      <a:pt x="28" y="46"/>
                      <a:pt x="31" y="45"/>
                      <a:pt x="33" y="44"/>
                    </a:cubicBezTo>
                    <a:cubicBezTo>
                      <a:pt x="36" y="43"/>
                      <a:pt x="38" y="41"/>
                      <a:pt x="40" y="39"/>
                    </a:cubicBezTo>
                    <a:cubicBezTo>
                      <a:pt x="42" y="37"/>
                      <a:pt x="44" y="35"/>
                      <a:pt x="45" y="32"/>
                    </a:cubicBezTo>
                    <a:cubicBezTo>
                      <a:pt x="46" y="30"/>
                      <a:pt x="47" y="27"/>
                      <a:pt x="47" y="24"/>
                    </a:cubicBezTo>
                    <a:cubicBezTo>
                      <a:pt x="47" y="21"/>
                      <a:pt x="46" y="18"/>
                      <a:pt x="45" y="15"/>
                    </a:cubicBezTo>
                    <a:cubicBezTo>
                      <a:pt x="44" y="13"/>
                      <a:pt x="42" y="10"/>
                      <a:pt x="40" y="9"/>
                    </a:cubicBezTo>
                    <a:cubicBezTo>
                      <a:pt x="38" y="7"/>
                      <a:pt x="36" y="5"/>
                      <a:pt x="33" y="4"/>
                    </a:cubicBezTo>
                    <a:cubicBezTo>
                      <a:pt x="31" y="3"/>
                      <a:pt x="28" y="2"/>
                      <a:pt x="2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20"/>
              <p:cNvSpPr/>
              <p:nvPr/>
            </p:nvSpPr>
            <p:spPr bwMode="auto">
              <a:xfrm>
                <a:off x="7369046" y="2540423"/>
                <a:ext cx="85628" cy="84883"/>
              </a:xfrm>
              <a:custGeom>
                <a:avLst/>
                <a:gdLst>
                  <a:gd name="T0" fmla="*/ 0 w 115"/>
                  <a:gd name="T1" fmla="*/ 0 h 114"/>
                  <a:gd name="T2" fmla="*/ 115 w 115"/>
                  <a:gd name="T3" fmla="*/ 0 h 114"/>
                  <a:gd name="T4" fmla="*/ 115 w 115"/>
                  <a:gd name="T5" fmla="*/ 4 h 114"/>
                  <a:gd name="T6" fmla="*/ 3 w 115"/>
                  <a:gd name="T7" fmla="*/ 4 h 114"/>
                  <a:gd name="T8" fmla="*/ 3 w 115"/>
                  <a:gd name="T9" fmla="*/ 54 h 114"/>
                  <a:gd name="T10" fmla="*/ 112 w 115"/>
                  <a:gd name="T11" fmla="*/ 54 h 114"/>
                  <a:gd name="T12" fmla="*/ 112 w 115"/>
                  <a:gd name="T13" fmla="*/ 59 h 114"/>
                  <a:gd name="T14" fmla="*/ 3 w 115"/>
                  <a:gd name="T15" fmla="*/ 59 h 114"/>
                  <a:gd name="T16" fmla="*/ 3 w 115"/>
                  <a:gd name="T17" fmla="*/ 109 h 114"/>
                  <a:gd name="T18" fmla="*/ 115 w 115"/>
                  <a:gd name="T19" fmla="*/ 109 h 114"/>
                  <a:gd name="T20" fmla="*/ 115 w 115"/>
                  <a:gd name="T21" fmla="*/ 114 h 114"/>
                  <a:gd name="T22" fmla="*/ 0 w 115"/>
                  <a:gd name="T23" fmla="*/ 114 h 114"/>
                  <a:gd name="T24" fmla="*/ 0 w 115"/>
                  <a:gd name="T25" fmla="*/ 0 h 114"/>
                  <a:gd name="T26" fmla="*/ 0 w 115"/>
                  <a:gd name="T2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5" h="114">
                    <a:moveTo>
                      <a:pt x="0" y="0"/>
                    </a:moveTo>
                    <a:lnTo>
                      <a:pt x="115" y="0"/>
                    </a:lnTo>
                    <a:lnTo>
                      <a:pt x="115" y="4"/>
                    </a:lnTo>
                    <a:lnTo>
                      <a:pt x="3" y="4"/>
                    </a:lnTo>
                    <a:lnTo>
                      <a:pt x="3" y="54"/>
                    </a:lnTo>
                    <a:lnTo>
                      <a:pt x="112" y="54"/>
                    </a:lnTo>
                    <a:lnTo>
                      <a:pt x="112" y="59"/>
                    </a:lnTo>
                    <a:lnTo>
                      <a:pt x="3" y="59"/>
                    </a:lnTo>
                    <a:lnTo>
                      <a:pt x="3" y="109"/>
                    </a:lnTo>
                    <a:lnTo>
                      <a:pt x="115" y="109"/>
                    </a:lnTo>
                    <a:lnTo>
                      <a:pt x="115" y="114"/>
                    </a:lnTo>
                    <a:lnTo>
                      <a:pt x="0" y="1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21"/>
              <p:cNvSpPr/>
              <p:nvPr/>
            </p:nvSpPr>
            <p:spPr bwMode="auto">
              <a:xfrm>
                <a:off x="7456164" y="2540423"/>
                <a:ext cx="166788" cy="84883"/>
              </a:xfrm>
              <a:custGeom>
                <a:avLst/>
                <a:gdLst>
                  <a:gd name="T0" fmla="*/ 92 w 94"/>
                  <a:gd name="T1" fmla="*/ 24 h 48"/>
                  <a:gd name="T2" fmla="*/ 91 w 94"/>
                  <a:gd name="T3" fmla="*/ 15 h 48"/>
                  <a:gd name="T4" fmla="*/ 86 w 94"/>
                  <a:gd name="T5" fmla="*/ 8 h 48"/>
                  <a:gd name="T6" fmla="*/ 79 w 94"/>
                  <a:gd name="T7" fmla="*/ 3 h 48"/>
                  <a:gd name="T8" fmla="*/ 70 w 94"/>
                  <a:gd name="T9" fmla="*/ 2 h 48"/>
                  <a:gd name="T10" fmla="*/ 63 w 94"/>
                  <a:gd name="T11" fmla="*/ 3 h 48"/>
                  <a:gd name="T12" fmla="*/ 56 w 94"/>
                  <a:gd name="T13" fmla="*/ 7 h 48"/>
                  <a:gd name="T14" fmla="*/ 51 w 94"/>
                  <a:gd name="T15" fmla="*/ 14 h 48"/>
                  <a:gd name="T16" fmla="*/ 49 w 94"/>
                  <a:gd name="T17" fmla="*/ 24 h 48"/>
                  <a:gd name="T18" fmla="*/ 46 w 94"/>
                  <a:gd name="T19" fmla="*/ 34 h 48"/>
                  <a:gd name="T20" fmla="*/ 41 w 94"/>
                  <a:gd name="T21" fmla="*/ 41 h 48"/>
                  <a:gd name="T22" fmla="*/ 33 w 94"/>
                  <a:gd name="T23" fmla="*/ 46 h 48"/>
                  <a:gd name="T24" fmla="*/ 24 w 94"/>
                  <a:gd name="T25" fmla="*/ 48 h 48"/>
                  <a:gd name="T26" fmla="*/ 15 w 94"/>
                  <a:gd name="T27" fmla="*/ 46 h 48"/>
                  <a:gd name="T28" fmla="*/ 7 w 94"/>
                  <a:gd name="T29" fmla="*/ 41 h 48"/>
                  <a:gd name="T30" fmla="*/ 2 w 94"/>
                  <a:gd name="T31" fmla="*/ 33 h 48"/>
                  <a:gd name="T32" fmla="*/ 0 w 94"/>
                  <a:gd name="T33" fmla="*/ 24 h 48"/>
                  <a:gd name="T34" fmla="*/ 2 w 94"/>
                  <a:gd name="T35" fmla="*/ 14 h 48"/>
                  <a:gd name="T36" fmla="*/ 7 w 94"/>
                  <a:gd name="T37" fmla="*/ 7 h 48"/>
                  <a:gd name="T38" fmla="*/ 15 w 94"/>
                  <a:gd name="T39" fmla="*/ 1 h 48"/>
                  <a:gd name="T40" fmla="*/ 24 w 94"/>
                  <a:gd name="T41" fmla="*/ 0 h 48"/>
                  <a:gd name="T42" fmla="*/ 24 w 94"/>
                  <a:gd name="T43" fmla="*/ 1 h 48"/>
                  <a:gd name="T44" fmla="*/ 16 w 94"/>
                  <a:gd name="T45" fmla="*/ 3 h 48"/>
                  <a:gd name="T46" fmla="*/ 9 w 94"/>
                  <a:gd name="T47" fmla="*/ 8 h 48"/>
                  <a:gd name="T48" fmla="*/ 4 w 94"/>
                  <a:gd name="T49" fmla="*/ 15 h 48"/>
                  <a:gd name="T50" fmla="*/ 2 w 94"/>
                  <a:gd name="T51" fmla="*/ 24 h 48"/>
                  <a:gd name="T52" fmla="*/ 4 w 94"/>
                  <a:gd name="T53" fmla="*/ 32 h 48"/>
                  <a:gd name="T54" fmla="*/ 9 w 94"/>
                  <a:gd name="T55" fmla="*/ 39 h 48"/>
                  <a:gd name="T56" fmla="*/ 16 w 94"/>
                  <a:gd name="T57" fmla="*/ 44 h 48"/>
                  <a:gd name="T58" fmla="*/ 24 w 94"/>
                  <a:gd name="T59" fmla="*/ 46 h 48"/>
                  <a:gd name="T60" fmla="*/ 33 w 94"/>
                  <a:gd name="T61" fmla="*/ 44 h 48"/>
                  <a:gd name="T62" fmla="*/ 39 w 94"/>
                  <a:gd name="T63" fmla="*/ 40 h 48"/>
                  <a:gd name="T64" fmla="*/ 44 w 94"/>
                  <a:gd name="T65" fmla="*/ 33 h 48"/>
                  <a:gd name="T66" fmla="*/ 46 w 94"/>
                  <a:gd name="T67" fmla="*/ 24 h 48"/>
                  <a:gd name="T68" fmla="*/ 49 w 94"/>
                  <a:gd name="T69" fmla="*/ 14 h 48"/>
                  <a:gd name="T70" fmla="*/ 54 w 94"/>
                  <a:gd name="T71" fmla="*/ 6 h 48"/>
                  <a:gd name="T72" fmla="*/ 61 w 94"/>
                  <a:gd name="T73" fmla="*/ 1 h 48"/>
                  <a:gd name="T74" fmla="*/ 70 w 94"/>
                  <a:gd name="T75" fmla="*/ 0 h 48"/>
                  <a:gd name="T76" fmla="*/ 80 w 94"/>
                  <a:gd name="T77" fmla="*/ 2 h 48"/>
                  <a:gd name="T78" fmla="*/ 87 w 94"/>
                  <a:gd name="T79" fmla="*/ 7 h 48"/>
                  <a:gd name="T80" fmla="*/ 92 w 94"/>
                  <a:gd name="T81" fmla="*/ 14 h 48"/>
                  <a:gd name="T82" fmla="*/ 94 w 94"/>
                  <a:gd name="T83" fmla="*/ 24 h 48"/>
                  <a:gd name="T84" fmla="*/ 93 w 94"/>
                  <a:gd name="T85" fmla="*/ 31 h 48"/>
                  <a:gd name="T86" fmla="*/ 90 w 94"/>
                  <a:gd name="T87" fmla="*/ 37 h 48"/>
                  <a:gd name="T88" fmla="*/ 86 w 94"/>
                  <a:gd name="T89" fmla="*/ 42 h 48"/>
                  <a:gd name="T90" fmla="*/ 80 w 94"/>
                  <a:gd name="T91" fmla="*/ 46 h 48"/>
                  <a:gd name="T92" fmla="*/ 80 w 94"/>
                  <a:gd name="T93" fmla="*/ 44 h 48"/>
                  <a:gd name="T94" fmla="*/ 85 w 94"/>
                  <a:gd name="T95" fmla="*/ 40 h 48"/>
                  <a:gd name="T96" fmla="*/ 89 w 94"/>
                  <a:gd name="T97" fmla="*/ 35 h 48"/>
                  <a:gd name="T98" fmla="*/ 92 w 94"/>
                  <a:gd name="T99" fmla="*/ 30 h 48"/>
                  <a:gd name="T100" fmla="*/ 92 w 94"/>
                  <a:gd name="T101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4" h="48">
                    <a:moveTo>
                      <a:pt x="92" y="24"/>
                    </a:moveTo>
                    <a:cubicBezTo>
                      <a:pt x="92" y="21"/>
                      <a:pt x="92" y="18"/>
                      <a:pt x="91" y="15"/>
                    </a:cubicBezTo>
                    <a:cubicBezTo>
                      <a:pt x="90" y="12"/>
                      <a:pt x="88" y="10"/>
                      <a:pt x="86" y="8"/>
                    </a:cubicBezTo>
                    <a:cubicBezTo>
                      <a:pt x="84" y="6"/>
                      <a:pt x="82" y="4"/>
                      <a:pt x="79" y="3"/>
                    </a:cubicBezTo>
                    <a:cubicBezTo>
                      <a:pt x="76" y="2"/>
                      <a:pt x="74" y="2"/>
                      <a:pt x="70" y="2"/>
                    </a:cubicBezTo>
                    <a:cubicBezTo>
                      <a:pt x="68" y="2"/>
                      <a:pt x="65" y="2"/>
                      <a:pt x="63" y="3"/>
                    </a:cubicBezTo>
                    <a:cubicBezTo>
                      <a:pt x="60" y="4"/>
                      <a:pt x="58" y="5"/>
                      <a:pt x="56" y="7"/>
                    </a:cubicBezTo>
                    <a:cubicBezTo>
                      <a:pt x="54" y="9"/>
                      <a:pt x="53" y="11"/>
                      <a:pt x="51" y="14"/>
                    </a:cubicBezTo>
                    <a:cubicBezTo>
                      <a:pt x="50" y="17"/>
                      <a:pt x="49" y="20"/>
                      <a:pt x="49" y="24"/>
                    </a:cubicBezTo>
                    <a:cubicBezTo>
                      <a:pt x="48" y="28"/>
                      <a:pt x="47" y="31"/>
                      <a:pt x="46" y="34"/>
                    </a:cubicBezTo>
                    <a:cubicBezTo>
                      <a:pt x="45" y="37"/>
                      <a:pt x="43" y="39"/>
                      <a:pt x="41" y="41"/>
                    </a:cubicBezTo>
                    <a:cubicBezTo>
                      <a:pt x="39" y="43"/>
                      <a:pt x="36" y="45"/>
                      <a:pt x="33" y="46"/>
                    </a:cubicBezTo>
                    <a:cubicBezTo>
                      <a:pt x="31" y="47"/>
                      <a:pt x="28" y="48"/>
                      <a:pt x="24" y="48"/>
                    </a:cubicBezTo>
                    <a:cubicBezTo>
                      <a:pt x="21" y="48"/>
                      <a:pt x="18" y="47"/>
                      <a:pt x="15" y="46"/>
                    </a:cubicBezTo>
                    <a:cubicBezTo>
                      <a:pt x="12" y="45"/>
                      <a:pt x="9" y="43"/>
                      <a:pt x="7" y="41"/>
                    </a:cubicBezTo>
                    <a:cubicBezTo>
                      <a:pt x="5" y="38"/>
                      <a:pt x="3" y="36"/>
                      <a:pt x="2" y="33"/>
                    </a:cubicBezTo>
                    <a:cubicBezTo>
                      <a:pt x="1" y="30"/>
                      <a:pt x="0" y="27"/>
                      <a:pt x="0" y="24"/>
                    </a:cubicBezTo>
                    <a:cubicBezTo>
                      <a:pt x="0" y="20"/>
                      <a:pt x="1" y="17"/>
                      <a:pt x="2" y="14"/>
                    </a:cubicBezTo>
                    <a:cubicBezTo>
                      <a:pt x="3" y="11"/>
                      <a:pt x="5" y="9"/>
                      <a:pt x="7" y="7"/>
                    </a:cubicBezTo>
                    <a:cubicBezTo>
                      <a:pt x="9" y="4"/>
                      <a:pt x="12" y="3"/>
                      <a:pt x="15" y="1"/>
                    </a:cubicBezTo>
                    <a:cubicBezTo>
                      <a:pt x="18" y="0"/>
                      <a:pt x="21" y="0"/>
                      <a:pt x="24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1" y="1"/>
                      <a:pt x="18" y="2"/>
                      <a:pt x="16" y="3"/>
                    </a:cubicBezTo>
                    <a:cubicBezTo>
                      <a:pt x="13" y="4"/>
                      <a:pt x="11" y="6"/>
                      <a:pt x="9" y="8"/>
                    </a:cubicBezTo>
                    <a:cubicBezTo>
                      <a:pt x="7" y="10"/>
                      <a:pt x="5" y="12"/>
                      <a:pt x="4" y="15"/>
                    </a:cubicBezTo>
                    <a:cubicBezTo>
                      <a:pt x="3" y="18"/>
                      <a:pt x="2" y="21"/>
                      <a:pt x="2" y="24"/>
                    </a:cubicBezTo>
                    <a:cubicBezTo>
                      <a:pt x="2" y="27"/>
                      <a:pt x="3" y="30"/>
                      <a:pt x="4" y="32"/>
                    </a:cubicBezTo>
                    <a:cubicBezTo>
                      <a:pt x="5" y="35"/>
                      <a:pt x="7" y="37"/>
                      <a:pt x="9" y="39"/>
                    </a:cubicBezTo>
                    <a:cubicBezTo>
                      <a:pt x="11" y="41"/>
                      <a:pt x="13" y="43"/>
                      <a:pt x="16" y="44"/>
                    </a:cubicBezTo>
                    <a:cubicBezTo>
                      <a:pt x="18" y="45"/>
                      <a:pt x="21" y="46"/>
                      <a:pt x="24" y="46"/>
                    </a:cubicBezTo>
                    <a:cubicBezTo>
                      <a:pt x="27" y="46"/>
                      <a:pt x="30" y="45"/>
                      <a:pt x="33" y="44"/>
                    </a:cubicBezTo>
                    <a:cubicBezTo>
                      <a:pt x="35" y="43"/>
                      <a:pt x="37" y="42"/>
                      <a:pt x="39" y="40"/>
                    </a:cubicBezTo>
                    <a:cubicBezTo>
                      <a:pt x="41" y="38"/>
                      <a:pt x="43" y="36"/>
                      <a:pt x="44" y="33"/>
                    </a:cubicBezTo>
                    <a:cubicBezTo>
                      <a:pt x="45" y="30"/>
                      <a:pt x="46" y="27"/>
                      <a:pt x="46" y="24"/>
                    </a:cubicBezTo>
                    <a:cubicBezTo>
                      <a:pt x="47" y="20"/>
                      <a:pt x="48" y="17"/>
                      <a:pt x="49" y="14"/>
                    </a:cubicBezTo>
                    <a:cubicBezTo>
                      <a:pt x="51" y="11"/>
                      <a:pt x="52" y="8"/>
                      <a:pt x="54" y="6"/>
                    </a:cubicBezTo>
                    <a:cubicBezTo>
                      <a:pt x="56" y="4"/>
                      <a:pt x="59" y="2"/>
                      <a:pt x="61" y="1"/>
                    </a:cubicBezTo>
                    <a:cubicBezTo>
                      <a:pt x="64" y="0"/>
                      <a:pt x="67" y="0"/>
                      <a:pt x="70" y="0"/>
                    </a:cubicBezTo>
                    <a:cubicBezTo>
                      <a:pt x="74" y="0"/>
                      <a:pt x="77" y="0"/>
                      <a:pt x="80" y="2"/>
                    </a:cubicBezTo>
                    <a:cubicBezTo>
                      <a:pt x="83" y="3"/>
                      <a:pt x="85" y="5"/>
                      <a:pt x="87" y="7"/>
                    </a:cubicBezTo>
                    <a:cubicBezTo>
                      <a:pt x="90" y="9"/>
                      <a:pt x="91" y="11"/>
                      <a:pt x="92" y="14"/>
                    </a:cubicBezTo>
                    <a:cubicBezTo>
                      <a:pt x="94" y="17"/>
                      <a:pt x="94" y="20"/>
                      <a:pt x="94" y="24"/>
                    </a:cubicBezTo>
                    <a:cubicBezTo>
                      <a:pt x="94" y="26"/>
                      <a:pt x="94" y="28"/>
                      <a:pt x="93" y="31"/>
                    </a:cubicBezTo>
                    <a:cubicBezTo>
                      <a:pt x="93" y="33"/>
                      <a:pt x="92" y="35"/>
                      <a:pt x="90" y="37"/>
                    </a:cubicBezTo>
                    <a:cubicBezTo>
                      <a:pt x="89" y="39"/>
                      <a:pt x="88" y="41"/>
                      <a:pt x="86" y="42"/>
                    </a:cubicBezTo>
                    <a:cubicBezTo>
                      <a:pt x="84" y="43"/>
                      <a:pt x="83" y="45"/>
                      <a:pt x="80" y="46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2" y="43"/>
                      <a:pt x="84" y="41"/>
                      <a:pt x="85" y="40"/>
                    </a:cubicBezTo>
                    <a:cubicBezTo>
                      <a:pt x="87" y="39"/>
                      <a:pt x="88" y="37"/>
                      <a:pt x="89" y="35"/>
                    </a:cubicBezTo>
                    <a:cubicBezTo>
                      <a:pt x="90" y="34"/>
                      <a:pt x="91" y="32"/>
                      <a:pt x="92" y="30"/>
                    </a:cubicBezTo>
                    <a:cubicBezTo>
                      <a:pt x="92" y="28"/>
                      <a:pt x="92" y="26"/>
                      <a:pt x="92" y="24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22"/>
              <p:cNvSpPr/>
              <p:nvPr/>
            </p:nvSpPr>
            <p:spPr bwMode="auto">
              <a:xfrm>
                <a:off x="7628162" y="2540423"/>
                <a:ext cx="5213" cy="84883"/>
              </a:xfrm>
              <a:custGeom>
                <a:avLst/>
                <a:gdLst>
                  <a:gd name="T0" fmla="*/ 0 w 7"/>
                  <a:gd name="T1" fmla="*/ 0 h 114"/>
                  <a:gd name="T2" fmla="*/ 0 w 7"/>
                  <a:gd name="T3" fmla="*/ 114 h 114"/>
                  <a:gd name="T4" fmla="*/ 7 w 7"/>
                  <a:gd name="T5" fmla="*/ 114 h 114"/>
                  <a:gd name="T6" fmla="*/ 7 w 7"/>
                  <a:gd name="T7" fmla="*/ 0 h 114"/>
                  <a:gd name="T8" fmla="*/ 0 w 7"/>
                  <a:gd name="T9" fmla="*/ 0 h 114"/>
                  <a:gd name="T10" fmla="*/ 0 w 7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4">
                    <a:moveTo>
                      <a:pt x="0" y="0"/>
                    </a:moveTo>
                    <a:lnTo>
                      <a:pt x="0" y="114"/>
                    </a:lnTo>
                    <a:lnTo>
                      <a:pt x="7" y="114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23"/>
              <p:cNvSpPr/>
              <p:nvPr/>
            </p:nvSpPr>
            <p:spPr bwMode="auto">
              <a:xfrm>
                <a:off x="7638587" y="2540423"/>
                <a:ext cx="87116" cy="84883"/>
              </a:xfrm>
              <a:custGeom>
                <a:avLst/>
                <a:gdLst>
                  <a:gd name="T0" fmla="*/ 4 w 49"/>
                  <a:gd name="T1" fmla="*/ 32 h 48"/>
                  <a:gd name="T2" fmla="*/ 9 w 49"/>
                  <a:gd name="T3" fmla="*/ 39 h 48"/>
                  <a:gd name="T4" fmla="*/ 16 w 49"/>
                  <a:gd name="T5" fmla="*/ 44 h 48"/>
                  <a:gd name="T6" fmla="*/ 24 w 49"/>
                  <a:gd name="T7" fmla="*/ 46 h 48"/>
                  <a:gd name="T8" fmla="*/ 33 w 49"/>
                  <a:gd name="T9" fmla="*/ 44 h 48"/>
                  <a:gd name="T10" fmla="*/ 40 w 49"/>
                  <a:gd name="T11" fmla="*/ 39 h 48"/>
                  <a:gd name="T12" fmla="*/ 45 w 49"/>
                  <a:gd name="T13" fmla="*/ 32 h 48"/>
                  <a:gd name="T14" fmla="*/ 47 w 49"/>
                  <a:gd name="T15" fmla="*/ 24 h 48"/>
                  <a:gd name="T16" fmla="*/ 47 w 49"/>
                  <a:gd name="T17" fmla="*/ 24 h 48"/>
                  <a:gd name="T18" fmla="*/ 26 w 49"/>
                  <a:gd name="T19" fmla="*/ 24 h 48"/>
                  <a:gd name="T20" fmla="*/ 26 w 49"/>
                  <a:gd name="T21" fmla="*/ 22 h 48"/>
                  <a:gd name="T22" fmla="*/ 49 w 49"/>
                  <a:gd name="T23" fmla="*/ 22 h 48"/>
                  <a:gd name="T24" fmla="*/ 49 w 49"/>
                  <a:gd name="T25" fmla="*/ 24 h 48"/>
                  <a:gd name="T26" fmla="*/ 47 w 49"/>
                  <a:gd name="T27" fmla="*/ 33 h 48"/>
                  <a:gd name="T28" fmla="*/ 41 w 49"/>
                  <a:gd name="T29" fmla="*/ 41 h 48"/>
                  <a:gd name="T30" fmla="*/ 34 w 49"/>
                  <a:gd name="T31" fmla="*/ 46 h 48"/>
                  <a:gd name="T32" fmla="*/ 24 w 49"/>
                  <a:gd name="T33" fmla="*/ 48 h 48"/>
                  <a:gd name="T34" fmla="*/ 15 w 49"/>
                  <a:gd name="T35" fmla="*/ 46 h 48"/>
                  <a:gd name="T36" fmla="*/ 7 w 49"/>
                  <a:gd name="T37" fmla="*/ 41 h 48"/>
                  <a:gd name="T38" fmla="*/ 2 w 49"/>
                  <a:gd name="T39" fmla="*/ 33 h 48"/>
                  <a:gd name="T40" fmla="*/ 0 w 49"/>
                  <a:gd name="T41" fmla="*/ 24 h 48"/>
                  <a:gd name="T42" fmla="*/ 0 w 49"/>
                  <a:gd name="T43" fmla="*/ 24 h 48"/>
                  <a:gd name="T44" fmla="*/ 2 w 49"/>
                  <a:gd name="T45" fmla="*/ 14 h 48"/>
                  <a:gd name="T46" fmla="*/ 7 w 49"/>
                  <a:gd name="T47" fmla="*/ 7 h 48"/>
                  <a:gd name="T48" fmla="*/ 15 w 49"/>
                  <a:gd name="T49" fmla="*/ 1 h 48"/>
                  <a:gd name="T50" fmla="*/ 24 w 49"/>
                  <a:gd name="T51" fmla="*/ 0 h 48"/>
                  <a:gd name="T52" fmla="*/ 31 w 49"/>
                  <a:gd name="T53" fmla="*/ 1 h 48"/>
                  <a:gd name="T54" fmla="*/ 38 w 49"/>
                  <a:gd name="T55" fmla="*/ 3 h 48"/>
                  <a:gd name="T56" fmla="*/ 34 w 49"/>
                  <a:gd name="T57" fmla="*/ 3 h 48"/>
                  <a:gd name="T58" fmla="*/ 29 w 49"/>
                  <a:gd name="T59" fmla="*/ 2 h 48"/>
                  <a:gd name="T60" fmla="*/ 24 w 49"/>
                  <a:gd name="T61" fmla="*/ 1 h 48"/>
                  <a:gd name="T62" fmla="*/ 16 w 49"/>
                  <a:gd name="T63" fmla="*/ 3 h 48"/>
                  <a:gd name="T64" fmla="*/ 9 w 49"/>
                  <a:gd name="T65" fmla="*/ 8 h 48"/>
                  <a:gd name="T66" fmla="*/ 4 w 49"/>
                  <a:gd name="T67" fmla="*/ 15 h 48"/>
                  <a:gd name="T68" fmla="*/ 2 w 49"/>
                  <a:gd name="T69" fmla="*/ 24 h 48"/>
                  <a:gd name="T70" fmla="*/ 4 w 49"/>
                  <a:gd name="T71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9" h="48">
                    <a:moveTo>
                      <a:pt x="4" y="32"/>
                    </a:moveTo>
                    <a:cubicBezTo>
                      <a:pt x="5" y="35"/>
                      <a:pt x="7" y="37"/>
                      <a:pt x="9" y="39"/>
                    </a:cubicBezTo>
                    <a:cubicBezTo>
                      <a:pt x="11" y="41"/>
                      <a:pt x="13" y="43"/>
                      <a:pt x="16" y="44"/>
                    </a:cubicBezTo>
                    <a:cubicBezTo>
                      <a:pt x="18" y="45"/>
                      <a:pt x="21" y="46"/>
                      <a:pt x="24" y="46"/>
                    </a:cubicBezTo>
                    <a:cubicBezTo>
                      <a:pt x="28" y="46"/>
                      <a:pt x="30" y="45"/>
                      <a:pt x="33" y="44"/>
                    </a:cubicBezTo>
                    <a:cubicBezTo>
                      <a:pt x="36" y="43"/>
                      <a:pt x="38" y="41"/>
                      <a:pt x="40" y="39"/>
                    </a:cubicBezTo>
                    <a:cubicBezTo>
                      <a:pt x="42" y="37"/>
                      <a:pt x="44" y="35"/>
                      <a:pt x="45" y="32"/>
                    </a:cubicBezTo>
                    <a:cubicBezTo>
                      <a:pt x="46" y="30"/>
                      <a:pt x="47" y="27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7"/>
                      <a:pt x="48" y="30"/>
                      <a:pt x="47" y="33"/>
                    </a:cubicBezTo>
                    <a:cubicBezTo>
                      <a:pt x="45" y="36"/>
                      <a:pt x="44" y="39"/>
                      <a:pt x="41" y="41"/>
                    </a:cubicBezTo>
                    <a:cubicBezTo>
                      <a:pt x="39" y="43"/>
                      <a:pt x="37" y="45"/>
                      <a:pt x="34" y="46"/>
                    </a:cubicBezTo>
                    <a:cubicBezTo>
                      <a:pt x="31" y="47"/>
                      <a:pt x="28" y="48"/>
                      <a:pt x="24" y="48"/>
                    </a:cubicBezTo>
                    <a:cubicBezTo>
                      <a:pt x="21" y="48"/>
                      <a:pt x="18" y="47"/>
                      <a:pt x="15" y="46"/>
                    </a:cubicBezTo>
                    <a:cubicBezTo>
                      <a:pt x="12" y="45"/>
                      <a:pt x="10" y="43"/>
                      <a:pt x="7" y="41"/>
                    </a:cubicBezTo>
                    <a:cubicBezTo>
                      <a:pt x="5" y="39"/>
                      <a:pt x="4" y="36"/>
                      <a:pt x="2" y="33"/>
                    </a:cubicBezTo>
                    <a:cubicBezTo>
                      <a:pt x="1" y="30"/>
                      <a:pt x="0" y="27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1" y="17"/>
                      <a:pt x="2" y="14"/>
                    </a:cubicBezTo>
                    <a:cubicBezTo>
                      <a:pt x="4" y="11"/>
                      <a:pt x="5" y="9"/>
                      <a:pt x="7" y="7"/>
                    </a:cubicBezTo>
                    <a:cubicBezTo>
                      <a:pt x="10" y="4"/>
                      <a:pt x="12" y="3"/>
                      <a:pt x="15" y="1"/>
                    </a:cubicBezTo>
                    <a:cubicBezTo>
                      <a:pt x="18" y="0"/>
                      <a:pt x="21" y="0"/>
                      <a:pt x="24" y="0"/>
                    </a:cubicBezTo>
                    <a:cubicBezTo>
                      <a:pt x="27" y="0"/>
                      <a:pt x="29" y="0"/>
                      <a:pt x="31" y="1"/>
                    </a:cubicBezTo>
                    <a:cubicBezTo>
                      <a:pt x="34" y="1"/>
                      <a:pt x="36" y="2"/>
                      <a:pt x="38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2" y="3"/>
                      <a:pt x="31" y="2"/>
                      <a:pt x="29" y="2"/>
                    </a:cubicBezTo>
                    <a:cubicBezTo>
                      <a:pt x="28" y="2"/>
                      <a:pt x="26" y="1"/>
                      <a:pt x="24" y="1"/>
                    </a:cubicBezTo>
                    <a:cubicBezTo>
                      <a:pt x="21" y="1"/>
                      <a:pt x="18" y="2"/>
                      <a:pt x="16" y="3"/>
                    </a:cubicBezTo>
                    <a:cubicBezTo>
                      <a:pt x="13" y="4"/>
                      <a:pt x="11" y="6"/>
                      <a:pt x="9" y="8"/>
                    </a:cubicBezTo>
                    <a:cubicBezTo>
                      <a:pt x="7" y="10"/>
                      <a:pt x="5" y="12"/>
                      <a:pt x="4" y="15"/>
                    </a:cubicBezTo>
                    <a:cubicBezTo>
                      <a:pt x="3" y="18"/>
                      <a:pt x="2" y="21"/>
                      <a:pt x="2" y="24"/>
                    </a:cubicBezTo>
                    <a:cubicBezTo>
                      <a:pt x="2" y="27"/>
                      <a:pt x="3" y="30"/>
                      <a:pt x="4" y="3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24"/>
              <p:cNvSpPr/>
              <p:nvPr/>
            </p:nvSpPr>
            <p:spPr bwMode="auto">
              <a:xfrm>
                <a:off x="7728682" y="2540423"/>
                <a:ext cx="85628" cy="84883"/>
              </a:xfrm>
              <a:custGeom>
                <a:avLst/>
                <a:gdLst>
                  <a:gd name="T0" fmla="*/ 110 w 115"/>
                  <a:gd name="T1" fmla="*/ 0 h 114"/>
                  <a:gd name="T2" fmla="*/ 115 w 115"/>
                  <a:gd name="T3" fmla="*/ 0 h 114"/>
                  <a:gd name="T4" fmla="*/ 115 w 115"/>
                  <a:gd name="T5" fmla="*/ 114 h 114"/>
                  <a:gd name="T6" fmla="*/ 110 w 115"/>
                  <a:gd name="T7" fmla="*/ 114 h 114"/>
                  <a:gd name="T8" fmla="*/ 5 w 115"/>
                  <a:gd name="T9" fmla="*/ 7 h 114"/>
                  <a:gd name="T10" fmla="*/ 5 w 115"/>
                  <a:gd name="T11" fmla="*/ 114 h 114"/>
                  <a:gd name="T12" fmla="*/ 0 w 115"/>
                  <a:gd name="T13" fmla="*/ 114 h 114"/>
                  <a:gd name="T14" fmla="*/ 0 w 115"/>
                  <a:gd name="T15" fmla="*/ 0 h 114"/>
                  <a:gd name="T16" fmla="*/ 5 w 115"/>
                  <a:gd name="T17" fmla="*/ 0 h 114"/>
                  <a:gd name="T18" fmla="*/ 110 w 115"/>
                  <a:gd name="T19" fmla="*/ 107 h 114"/>
                  <a:gd name="T20" fmla="*/ 110 w 115"/>
                  <a:gd name="T21" fmla="*/ 0 h 114"/>
                  <a:gd name="T22" fmla="*/ 110 w 115"/>
                  <a:gd name="T2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" h="114">
                    <a:moveTo>
                      <a:pt x="110" y="0"/>
                    </a:moveTo>
                    <a:lnTo>
                      <a:pt x="115" y="0"/>
                    </a:lnTo>
                    <a:lnTo>
                      <a:pt x="115" y="114"/>
                    </a:lnTo>
                    <a:lnTo>
                      <a:pt x="110" y="114"/>
                    </a:lnTo>
                    <a:lnTo>
                      <a:pt x="5" y="7"/>
                    </a:lnTo>
                    <a:lnTo>
                      <a:pt x="5" y="114"/>
                    </a:lnTo>
                    <a:lnTo>
                      <a:pt x="0" y="114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10" y="10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27"/>
              <p:cNvSpPr>
                <a:spLocks noEditPoints="1"/>
              </p:cNvSpPr>
              <p:nvPr/>
            </p:nvSpPr>
            <p:spPr bwMode="auto">
              <a:xfrm>
                <a:off x="7447228" y="2306621"/>
                <a:ext cx="107966" cy="157108"/>
              </a:xfrm>
              <a:custGeom>
                <a:avLst/>
                <a:gdLst>
                  <a:gd name="T0" fmla="*/ 8 w 61"/>
                  <a:gd name="T1" fmla="*/ 89 h 89"/>
                  <a:gd name="T2" fmla="*/ 0 w 61"/>
                  <a:gd name="T3" fmla="*/ 89 h 89"/>
                  <a:gd name="T4" fmla="*/ 0 w 61"/>
                  <a:gd name="T5" fmla="*/ 0 h 89"/>
                  <a:gd name="T6" fmla="*/ 32 w 61"/>
                  <a:gd name="T7" fmla="*/ 0 h 89"/>
                  <a:gd name="T8" fmla="*/ 61 w 61"/>
                  <a:gd name="T9" fmla="*/ 25 h 89"/>
                  <a:gd name="T10" fmla="*/ 27 w 61"/>
                  <a:gd name="T11" fmla="*/ 50 h 89"/>
                  <a:gd name="T12" fmla="*/ 8 w 61"/>
                  <a:gd name="T13" fmla="*/ 50 h 89"/>
                  <a:gd name="T14" fmla="*/ 8 w 61"/>
                  <a:gd name="T15" fmla="*/ 89 h 89"/>
                  <a:gd name="T16" fmla="*/ 8 w 61"/>
                  <a:gd name="T17" fmla="*/ 42 h 89"/>
                  <a:gd name="T18" fmla="*/ 27 w 61"/>
                  <a:gd name="T19" fmla="*/ 42 h 89"/>
                  <a:gd name="T20" fmla="*/ 53 w 61"/>
                  <a:gd name="T21" fmla="*/ 24 h 89"/>
                  <a:gd name="T22" fmla="*/ 29 w 61"/>
                  <a:gd name="T23" fmla="*/ 7 h 89"/>
                  <a:gd name="T24" fmla="*/ 8 w 61"/>
                  <a:gd name="T25" fmla="*/ 7 h 89"/>
                  <a:gd name="T26" fmla="*/ 8 w 61"/>
                  <a:gd name="T27" fmla="*/ 4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89">
                    <a:moveTo>
                      <a:pt x="8" y="89"/>
                    </a:moveTo>
                    <a:cubicBezTo>
                      <a:pt x="0" y="89"/>
                      <a:pt x="0" y="89"/>
                      <a:pt x="0" y="8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51" y="0"/>
                      <a:pt x="61" y="8"/>
                      <a:pt x="61" y="25"/>
                    </a:cubicBezTo>
                    <a:cubicBezTo>
                      <a:pt x="60" y="41"/>
                      <a:pt x="49" y="49"/>
                      <a:pt x="27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89"/>
                      <a:pt x="8" y="89"/>
                      <a:pt x="8" y="89"/>
                    </a:cubicBezTo>
                    <a:close/>
                    <a:moveTo>
                      <a:pt x="8" y="42"/>
                    </a:moveTo>
                    <a:cubicBezTo>
                      <a:pt x="27" y="42"/>
                      <a:pt x="27" y="42"/>
                      <a:pt x="27" y="42"/>
                    </a:cubicBezTo>
                    <a:cubicBezTo>
                      <a:pt x="45" y="43"/>
                      <a:pt x="53" y="37"/>
                      <a:pt x="53" y="24"/>
                    </a:cubicBezTo>
                    <a:cubicBezTo>
                      <a:pt x="53" y="13"/>
                      <a:pt x="45" y="7"/>
                      <a:pt x="29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42"/>
                      <a:pt x="8" y="42"/>
                      <a:pt x="8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7580509" y="2306621"/>
                <a:ext cx="109455" cy="157108"/>
              </a:xfrm>
              <a:custGeom>
                <a:avLst/>
                <a:gdLst>
                  <a:gd name="T0" fmla="*/ 8 w 62"/>
                  <a:gd name="T1" fmla="*/ 89 h 89"/>
                  <a:gd name="T2" fmla="*/ 0 w 62"/>
                  <a:gd name="T3" fmla="*/ 89 h 89"/>
                  <a:gd name="T4" fmla="*/ 0 w 62"/>
                  <a:gd name="T5" fmla="*/ 0 h 89"/>
                  <a:gd name="T6" fmla="*/ 32 w 62"/>
                  <a:gd name="T7" fmla="*/ 0 h 89"/>
                  <a:gd name="T8" fmla="*/ 61 w 62"/>
                  <a:gd name="T9" fmla="*/ 25 h 89"/>
                  <a:gd name="T10" fmla="*/ 28 w 62"/>
                  <a:gd name="T11" fmla="*/ 50 h 89"/>
                  <a:gd name="T12" fmla="*/ 8 w 62"/>
                  <a:gd name="T13" fmla="*/ 50 h 89"/>
                  <a:gd name="T14" fmla="*/ 8 w 62"/>
                  <a:gd name="T15" fmla="*/ 89 h 89"/>
                  <a:gd name="T16" fmla="*/ 8 w 62"/>
                  <a:gd name="T17" fmla="*/ 42 h 89"/>
                  <a:gd name="T18" fmla="*/ 28 w 62"/>
                  <a:gd name="T19" fmla="*/ 42 h 89"/>
                  <a:gd name="T20" fmla="*/ 53 w 62"/>
                  <a:gd name="T21" fmla="*/ 24 h 89"/>
                  <a:gd name="T22" fmla="*/ 30 w 62"/>
                  <a:gd name="T23" fmla="*/ 7 h 89"/>
                  <a:gd name="T24" fmla="*/ 8 w 62"/>
                  <a:gd name="T25" fmla="*/ 7 h 89"/>
                  <a:gd name="T26" fmla="*/ 8 w 62"/>
                  <a:gd name="T27" fmla="*/ 4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89">
                    <a:moveTo>
                      <a:pt x="8" y="89"/>
                    </a:moveTo>
                    <a:cubicBezTo>
                      <a:pt x="0" y="89"/>
                      <a:pt x="0" y="89"/>
                      <a:pt x="0" y="8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52" y="0"/>
                      <a:pt x="62" y="8"/>
                      <a:pt x="61" y="25"/>
                    </a:cubicBezTo>
                    <a:cubicBezTo>
                      <a:pt x="61" y="41"/>
                      <a:pt x="50" y="49"/>
                      <a:pt x="28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89"/>
                      <a:pt x="8" y="89"/>
                      <a:pt x="8" y="89"/>
                    </a:cubicBezTo>
                    <a:close/>
                    <a:moveTo>
                      <a:pt x="8" y="42"/>
                    </a:moveTo>
                    <a:cubicBezTo>
                      <a:pt x="28" y="42"/>
                      <a:pt x="28" y="42"/>
                      <a:pt x="28" y="42"/>
                    </a:cubicBezTo>
                    <a:cubicBezTo>
                      <a:pt x="45" y="43"/>
                      <a:pt x="54" y="37"/>
                      <a:pt x="53" y="24"/>
                    </a:cubicBezTo>
                    <a:cubicBezTo>
                      <a:pt x="53" y="13"/>
                      <a:pt x="45" y="7"/>
                      <a:pt x="30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42"/>
                      <a:pt x="8" y="42"/>
                      <a:pt x="8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29"/>
              <p:cNvSpPr/>
              <p:nvPr/>
            </p:nvSpPr>
            <p:spPr bwMode="auto">
              <a:xfrm>
                <a:off x="7700388" y="2306621"/>
                <a:ext cx="113922" cy="157108"/>
              </a:xfrm>
              <a:custGeom>
                <a:avLst/>
                <a:gdLst>
                  <a:gd name="T0" fmla="*/ 0 w 153"/>
                  <a:gd name="T1" fmla="*/ 17 h 211"/>
                  <a:gd name="T2" fmla="*/ 0 w 153"/>
                  <a:gd name="T3" fmla="*/ 0 h 211"/>
                  <a:gd name="T4" fmla="*/ 153 w 153"/>
                  <a:gd name="T5" fmla="*/ 0 h 211"/>
                  <a:gd name="T6" fmla="*/ 153 w 153"/>
                  <a:gd name="T7" fmla="*/ 17 h 211"/>
                  <a:gd name="T8" fmla="*/ 86 w 153"/>
                  <a:gd name="T9" fmla="*/ 17 h 211"/>
                  <a:gd name="T10" fmla="*/ 86 w 153"/>
                  <a:gd name="T11" fmla="*/ 211 h 211"/>
                  <a:gd name="T12" fmla="*/ 67 w 153"/>
                  <a:gd name="T13" fmla="*/ 211 h 211"/>
                  <a:gd name="T14" fmla="*/ 67 w 153"/>
                  <a:gd name="T15" fmla="*/ 17 h 211"/>
                  <a:gd name="T16" fmla="*/ 0 w 153"/>
                  <a:gd name="T17" fmla="*/ 17 h 211"/>
                  <a:gd name="T18" fmla="*/ 0 w 153"/>
                  <a:gd name="T19" fmla="*/ 17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" h="211">
                    <a:moveTo>
                      <a:pt x="0" y="17"/>
                    </a:moveTo>
                    <a:lnTo>
                      <a:pt x="0" y="0"/>
                    </a:lnTo>
                    <a:lnTo>
                      <a:pt x="153" y="0"/>
                    </a:lnTo>
                    <a:lnTo>
                      <a:pt x="153" y="17"/>
                    </a:lnTo>
                    <a:lnTo>
                      <a:pt x="86" y="17"/>
                    </a:lnTo>
                    <a:lnTo>
                      <a:pt x="86" y="211"/>
                    </a:lnTo>
                    <a:lnTo>
                      <a:pt x="67" y="211"/>
                    </a:lnTo>
                    <a:lnTo>
                      <a:pt x="67" y="17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32"/>
              <p:cNvSpPr>
                <a:spLocks noEditPoints="1"/>
              </p:cNvSpPr>
              <p:nvPr/>
            </p:nvSpPr>
            <p:spPr bwMode="auto">
              <a:xfrm>
                <a:off x="6998986" y="2540423"/>
                <a:ext cx="84882" cy="84883"/>
              </a:xfrm>
              <a:custGeom>
                <a:avLst/>
                <a:gdLst>
                  <a:gd name="T0" fmla="*/ 0 w 48"/>
                  <a:gd name="T1" fmla="*/ 0 h 48"/>
                  <a:gd name="T2" fmla="*/ 35 w 48"/>
                  <a:gd name="T3" fmla="*/ 0 h 48"/>
                  <a:gd name="T4" fmla="*/ 40 w 48"/>
                  <a:gd name="T5" fmla="*/ 1 h 48"/>
                  <a:gd name="T6" fmla="*/ 44 w 48"/>
                  <a:gd name="T7" fmla="*/ 4 h 48"/>
                  <a:gd name="T8" fmla="*/ 47 w 48"/>
                  <a:gd name="T9" fmla="*/ 8 h 48"/>
                  <a:gd name="T10" fmla="*/ 48 w 48"/>
                  <a:gd name="T11" fmla="*/ 13 h 48"/>
                  <a:gd name="T12" fmla="*/ 47 w 48"/>
                  <a:gd name="T13" fmla="*/ 19 h 48"/>
                  <a:gd name="T14" fmla="*/ 44 w 48"/>
                  <a:gd name="T15" fmla="*/ 23 h 48"/>
                  <a:gd name="T16" fmla="*/ 40 w 48"/>
                  <a:gd name="T17" fmla="*/ 26 h 48"/>
                  <a:gd name="T18" fmla="*/ 35 w 48"/>
                  <a:gd name="T19" fmla="*/ 27 h 48"/>
                  <a:gd name="T20" fmla="*/ 35 w 48"/>
                  <a:gd name="T21" fmla="*/ 27 h 48"/>
                  <a:gd name="T22" fmla="*/ 48 w 48"/>
                  <a:gd name="T23" fmla="*/ 48 h 48"/>
                  <a:gd name="T24" fmla="*/ 46 w 48"/>
                  <a:gd name="T25" fmla="*/ 48 h 48"/>
                  <a:gd name="T26" fmla="*/ 33 w 48"/>
                  <a:gd name="T27" fmla="*/ 27 h 48"/>
                  <a:gd name="T28" fmla="*/ 2 w 48"/>
                  <a:gd name="T29" fmla="*/ 27 h 48"/>
                  <a:gd name="T30" fmla="*/ 2 w 48"/>
                  <a:gd name="T31" fmla="*/ 48 h 48"/>
                  <a:gd name="T32" fmla="*/ 0 w 48"/>
                  <a:gd name="T33" fmla="*/ 48 h 48"/>
                  <a:gd name="T34" fmla="*/ 0 w 48"/>
                  <a:gd name="T35" fmla="*/ 0 h 48"/>
                  <a:gd name="T36" fmla="*/ 39 w 48"/>
                  <a:gd name="T37" fmla="*/ 24 h 48"/>
                  <a:gd name="T38" fmla="*/ 43 w 48"/>
                  <a:gd name="T39" fmla="*/ 22 h 48"/>
                  <a:gd name="T40" fmla="*/ 45 w 48"/>
                  <a:gd name="T41" fmla="*/ 18 h 48"/>
                  <a:gd name="T42" fmla="*/ 46 w 48"/>
                  <a:gd name="T43" fmla="*/ 13 h 48"/>
                  <a:gd name="T44" fmla="*/ 45 w 48"/>
                  <a:gd name="T45" fmla="*/ 9 h 48"/>
                  <a:gd name="T46" fmla="*/ 43 w 48"/>
                  <a:gd name="T47" fmla="*/ 6 h 48"/>
                  <a:gd name="T48" fmla="*/ 39 w 48"/>
                  <a:gd name="T49" fmla="*/ 3 h 48"/>
                  <a:gd name="T50" fmla="*/ 35 w 48"/>
                  <a:gd name="T51" fmla="*/ 2 h 48"/>
                  <a:gd name="T52" fmla="*/ 2 w 48"/>
                  <a:gd name="T53" fmla="*/ 2 h 48"/>
                  <a:gd name="T54" fmla="*/ 2 w 48"/>
                  <a:gd name="T55" fmla="*/ 25 h 48"/>
                  <a:gd name="T56" fmla="*/ 35 w 48"/>
                  <a:gd name="T57" fmla="*/ 25 h 48"/>
                  <a:gd name="T58" fmla="*/ 39 w 48"/>
                  <a:gd name="T59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7" y="0"/>
                      <a:pt x="38" y="1"/>
                      <a:pt x="40" y="1"/>
                    </a:cubicBezTo>
                    <a:cubicBezTo>
                      <a:pt x="42" y="2"/>
                      <a:pt x="43" y="3"/>
                      <a:pt x="44" y="4"/>
                    </a:cubicBezTo>
                    <a:cubicBezTo>
                      <a:pt x="46" y="5"/>
                      <a:pt x="47" y="7"/>
                      <a:pt x="47" y="8"/>
                    </a:cubicBezTo>
                    <a:cubicBezTo>
                      <a:pt x="48" y="10"/>
                      <a:pt x="48" y="12"/>
                      <a:pt x="48" y="13"/>
                    </a:cubicBezTo>
                    <a:cubicBezTo>
                      <a:pt x="48" y="15"/>
                      <a:pt x="48" y="17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3" y="24"/>
                      <a:pt x="42" y="25"/>
                      <a:pt x="40" y="26"/>
                    </a:cubicBezTo>
                    <a:cubicBezTo>
                      <a:pt x="38" y="27"/>
                      <a:pt x="37" y="27"/>
                      <a:pt x="35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39" y="24"/>
                    </a:moveTo>
                    <a:cubicBezTo>
                      <a:pt x="41" y="23"/>
                      <a:pt x="42" y="23"/>
                      <a:pt x="43" y="22"/>
                    </a:cubicBezTo>
                    <a:cubicBezTo>
                      <a:pt x="44" y="21"/>
                      <a:pt x="45" y="19"/>
                      <a:pt x="45" y="18"/>
                    </a:cubicBezTo>
                    <a:cubicBezTo>
                      <a:pt x="46" y="17"/>
                      <a:pt x="46" y="15"/>
                      <a:pt x="46" y="13"/>
                    </a:cubicBezTo>
                    <a:cubicBezTo>
                      <a:pt x="46" y="12"/>
                      <a:pt x="46" y="10"/>
                      <a:pt x="45" y="9"/>
                    </a:cubicBezTo>
                    <a:cubicBezTo>
                      <a:pt x="45" y="8"/>
                      <a:pt x="44" y="6"/>
                      <a:pt x="43" y="6"/>
                    </a:cubicBezTo>
                    <a:cubicBezTo>
                      <a:pt x="42" y="5"/>
                      <a:pt x="41" y="4"/>
                      <a:pt x="39" y="3"/>
                    </a:cubicBezTo>
                    <a:cubicBezTo>
                      <a:pt x="38" y="2"/>
                      <a:pt x="36" y="2"/>
                      <a:pt x="3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6" y="25"/>
                      <a:pt x="38" y="25"/>
                      <a:pt x="39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 33"/>
              <p:cNvSpPr>
                <a:spLocks noEditPoints="1"/>
              </p:cNvSpPr>
              <p:nvPr/>
            </p:nvSpPr>
            <p:spPr bwMode="auto">
              <a:xfrm>
                <a:off x="7089826" y="2540423"/>
                <a:ext cx="84882" cy="84883"/>
              </a:xfrm>
              <a:custGeom>
                <a:avLst/>
                <a:gdLst>
                  <a:gd name="T0" fmla="*/ 114 w 114"/>
                  <a:gd name="T1" fmla="*/ 114 h 114"/>
                  <a:gd name="T2" fmla="*/ 109 w 114"/>
                  <a:gd name="T3" fmla="*/ 114 h 114"/>
                  <a:gd name="T4" fmla="*/ 104 w 114"/>
                  <a:gd name="T5" fmla="*/ 104 h 114"/>
                  <a:gd name="T6" fmla="*/ 9 w 114"/>
                  <a:gd name="T7" fmla="*/ 104 h 114"/>
                  <a:gd name="T8" fmla="*/ 4 w 114"/>
                  <a:gd name="T9" fmla="*/ 114 h 114"/>
                  <a:gd name="T10" fmla="*/ 0 w 114"/>
                  <a:gd name="T11" fmla="*/ 114 h 114"/>
                  <a:gd name="T12" fmla="*/ 52 w 114"/>
                  <a:gd name="T13" fmla="*/ 0 h 114"/>
                  <a:gd name="T14" fmla="*/ 57 w 114"/>
                  <a:gd name="T15" fmla="*/ 0 h 114"/>
                  <a:gd name="T16" fmla="*/ 114 w 114"/>
                  <a:gd name="T17" fmla="*/ 114 h 114"/>
                  <a:gd name="T18" fmla="*/ 114 w 114"/>
                  <a:gd name="T19" fmla="*/ 114 h 114"/>
                  <a:gd name="T20" fmla="*/ 12 w 114"/>
                  <a:gd name="T21" fmla="*/ 99 h 114"/>
                  <a:gd name="T22" fmla="*/ 102 w 114"/>
                  <a:gd name="T23" fmla="*/ 99 h 114"/>
                  <a:gd name="T24" fmla="*/ 54 w 114"/>
                  <a:gd name="T25" fmla="*/ 7 h 114"/>
                  <a:gd name="T26" fmla="*/ 12 w 114"/>
                  <a:gd name="T27" fmla="*/ 99 h 114"/>
                  <a:gd name="T28" fmla="*/ 12 w 114"/>
                  <a:gd name="T2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14">
                    <a:moveTo>
                      <a:pt x="114" y="114"/>
                    </a:moveTo>
                    <a:lnTo>
                      <a:pt x="109" y="114"/>
                    </a:lnTo>
                    <a:lnTo>
                      <a:pt x="104" y="104"/>
                    </a:lnTo>
                    <a:lnTo>
                      <a:pt x="9" y="104"/>
                    </a:lnTo>
                    <a:lnTo>
                      <a:pt x="4" y="114"/>
                    </a:lnTo>
                    <a:lnTo>
                      <a:pt x="0" y="114"/>
                    </a:lnTo>
                    <a:lnTo>
                      <a:pt x="52" y="0"/>
                    </a:lnTo>
                    <a:lnTo>
                      <a:pt x="57" y="0"/>
                    </a:lnTo>
                    <a:lnTo>
                      <a:pt x="114" y="114"/>
                    </a:lnTo>
                    <a:lnTo>
                      <a:pt x="114" y="114"/>
                    </a:lnTo>
                    <a:close/>
                    <a:moveTo>
                      <a:pt x="12" y="99"/>
                    </a:moveTo>
                    <a:lnTo>
                      <a:pt x="102" y="99"/>
                    </a:lnTo>
                    <a:lnTo>
                      <a:pt x="54" y="7"/>
                    </a:lnTo>
                    <a:lnTo>
                      <a:pt x="12" y="99"/>
                    </a:lnTo>
                    <a:lnTo>
                      <a:pt x="12" y="9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 34"/>
              <p:cNvSpPr>
                <a:spLocks noEditPoints="1"/>
              </p:cNvSpPr>
              <p:nvPr/>
            </p:nvSpPr>
            <p:spPr bwMode="auto">
              <a:xfrm>
                <a:off x="7178433" y="2540423"/>
                <a:ext cx="84882" cy="84883"/>
              </a:xfrm>
              <a:custGeom>
                <a:avLst/>
                <a:gdLst>
                  <a:gd name="T0" fmla="*/ 0 w 48"/>
                  <a:gd name="T1" fmla="*/ 0 h 48"/>
                  <a:gd name="T2" fmla="*/ 35 w 48"/>
                  <a:gd name="T3" fmla="*/ 0 h 48"/>
                  <a:gd name="T4" fmla="*/ 40 w 48"/>
                  <a:gd name="T5" fmla="*/ 1 h 48"/>
                  <a:gd name="T6" fmla="*/ 44 w 48"/>
                  <a:gd name="T7" fmla="*/ 4 h 48"/>
                  <a:gd name="T8" fmla="*/ 47 w 48"/>
                  <a:gd name="T9" fmla="*/ 8 h 48"/>
                  <a:gd name="T10" fmla="*/ 48 w 48"/>
                  <a:gd name="T11" fmla="*/ 13 h 48"/>
                  <a:gd name="T12" fmla="*/ 47 w 48"/>
                  <a:gd name="T13" fmla="*/ 19 h 48"/>
                  <a:gd name="T14" fmla="*/ 44 w 48"/>
                  <a:gd name="T15" fmla="*/ 23 h 48"/>
                  <a:gd name="T16" fmla="*/ 40 w 48"/>
                  <a:gd name="T17" fmla="*/ 26 h 48"/>
                  <a:gd name="T18" fmla="*/ 35 w 48"/>
                  <a:gd name="T19" fmla="*/ 27 h 48"/>
                  <a:gd name="T20" fmla="*/ 2 w 48"/>
                  <a:gd name="T21" fmla="*/ 27 h 48"/>
                  <a:gd name="T22" fmla="*/ 2 w 48"/>
                  <a:gd name="T23" fmla="*/ 48 h 48"/>
                  <a:gd name="T24" fmla="*/ 0 w 48"/>
                  <a:gd name="T25" fmla="*/ 48 h 48"/>
                  <a:gd name="T26" fmla="*/ 0 w 48"/>
                  <a:gd name="T27" fmla="*/ 0 h 48"/>
                  <a:gd name="T28" fmla="*/ 35 w 48"/>
                  <a:gd name="T29" fmla="*/ 25 h 48"/>
                  <a:gd name="T30" fmla="*/ 39 w 48"/>
                  <a:gd name="T31" fmla="*/ 24 h 48"/>
                  <a:gd name="T32" fmla="*/ 43 w 48"/>
                  <a:gd name="T33" fmla="*/ 22 h 48"/>
                  <a:gd name="T34" fmla="*/ 45 w 48"/>
                  <a:gd name="T35" fmla="*/ 18 h 48"/>
                  <a:gd name="T36" fmla="*/ 46 w 48"/>
                  <a:gd name="T37" fmla="*/ 13 h 48"/>
                  <a:gd name="T38" fmla="*/ 45 w 48"/>
                  <a:gd name="T39" fmla="*/ 9 h 48"/>
                  <a:gd name="T40" fmla="*/ 43 w 48"/>
                  <a:gd name="T41" fmla="*/ 6 h 48"/>
                  <a:gd name="T42" fmla="*/ 39 w 48"/>
                  <a:gd name="T43" fmla="*/ 3 h 48"/>
                  <a:gd name="T44" fmla="*/ 35 w 48"/>
                  <a:gd name="T45" fmla="*/ 2 h 48"/>
                  <a:gd name="T46" fmla="*/ 2 w 48"/>
                  <a:gd name="T47" fmla="*/ 2 h 48"/>
                  <a:gd name="T48" fmla="*/ 2 w 48"/>
                  <a:gd name="T49" fmla="*/ 25 h 48"/>
                  <a:gd name="T50" fmla="*/ 35 w 48"/>
                  <a:gd name="T51" fmla="*/ 2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7" y="0"/>
                      <a:pt x="38" y="1"/>
                      <a:pt x="40" y="1"/>
                    </a:cubicBezTo>
                    <a:cubicBezTo>
                      <a:pt x="42" y="2"/>
                      <a:pt x="43" y="3"/>
                      <a:pt x="44" y="4"/>
                    </a:cubicBezTo>
                    <a:cubicBezTo>
                      <a:pt x="46" y="5"/>
                      <a:pt x="47" y="7"/>
                      <a:pt x="47" y="8"/>
                    </a:cubicBezTo>
                    <a:cubicBezTo>
                      <a:pt x="48" y="10"/>
                      <a:pt x="48" y="12"/>
                      <a:pt x="48" y="13"/>
                    </a:cubicBezTo>
                    <a:cubicBezTo>
                      <a:pt x="48" y="15"/>
                      <a:pt x="48" y="17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3" y="24"/>
                      <a:pt x="42" y="25"/>
                      <a:pt x="40" y="26"/>
                    </a:cubicBezTo>
                    <a:cubicBezTo>
                      <a:pt x="38" y="27"/>
                      <a:pt x="37" y="27"/>
                      <a:pt x="35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8" y="25"/>
                      <a:pt x="39" y="24"/>
                    </a:cubicBezTo>
                    <a:cubicBezTo>
                      <a:pt x="41" y="23"/>
                      <a:pt x="42" y="23"/>
                      <a:pt x="43" y="22"/>
                    </a:cubicBezTo>
                    <a:cubicBezTo>
                      <a:pt x="44" y="21"/>
                      <a:pt x="45" y="19"/>
                      <a:pt x="45" y="18"/>
                    </a:cubicBezTo>
                    <a:cubicBezTo>
                      <a:pt x="46" y="17"/>
                      <a:pt x="46" y="15"/>
                      <a:pt x="46" y="13"/>
                    </a:cubicBezTo>
                    <a:cubicBezTo>
                      <a:pt x="46" y="12"/>
                      <a:pt x="46" y="10"/>
                      <a:pt x="45" y="9"/>
                    </a:cubicBezTo>
                    <a:cubicBezTo>
                      <a:pt x="45" y="8"/>
                      <a:pt x="44" y="6"/>
                      <a:pt x="43" y="6"/>
                    </a:cubicBezTo>
                    <a:cubicBezTo>
                      <a:pt x="42" y="5"/>
                      <a:pt x="41" y="4"/>
                      <a:pt x="39" y="3"/>
                    </a:cubicBezTo>
                    <a:cubicBezTo>
                      <a:pt x="38" y="2"/>
                      <a:pt x="36" y="2"/>
                      <a:pt x="3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5" y="25"/>
                      <a:pt x="35" y="25"/>
                      <a:pt x="35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 35"/>
              <p:cNvSpPr/>
              <p:nvPr/>
            </p:nvSpPr>
            <p:spPr bwMode="auto">
              <a:xfrm>
                <a:off x="7267037" y="2540423"/>
                <a:ext cx="2979" cy="84883"/>
              </a:xfrm>
              <a:custGeom>
                <a:avLst/>
                <a:gdLst>
                  <a:gd name="T0" fmla="*/ 0 w 4"/>
                  <a:gd name="T1" fmla="*/ 0 h 114"/>
                  <a:gd name="T2" fmla="*/ 0 w 4"/>
                  <a:gd name="T3" fmla="*/ 114 h 114"/>
                  <a:gd name="T4" fmla="*/ 4 w 4"/>
                  <a:gd name="T5" fmla="*/ 114 h 114"/>
                  <a:gd name="T6" fmla="*/ 4 w 4"/>
                  <a:gd name="T7" fmla="*/ 0 h 114"/>
                  <a:gd name="T8" fmla="*/ 0 w 4"/>
                  <a:gd name="T9" fmla="*/ 0 h 114"/>
                  <a:gd name="T10" fmla="*/ 0 w 4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14">
                    <a:moveTo>
                      <a:pt x="0" y="0"/>
                    </a:moveTo>
                    <a:lnTo>
                      <a:pt x="0" y="114"/>
                    </a:lnTo>
                    <a:lnTo>
                      <a:pt x="4" y="11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36"/>
              <p:cNvSpPr>
                <a:spLocks noEditPoints="1"/>
              </p:cNvSpPr>
              <p:nvPr/>
            </p:nvSpPr>
            <p:spPr bwMode="auto">
              <a:xfrm>
                <a:off x="7277462" y="2540423"/>
                <a:ext cx="86373" cy="84883"/>
              </a:xfrm>
              <a:custGeom>
                <a:avLst/>
                <a:gdLst>
                  <a:gd name="T0" fmla="*/ 0 w 49"/>
                  <a:gd name="T1" fmla="*/ 0 h 48"/>
                  <a:gd name="T2" fmla="*/ 25 w 49"/>
                  <a:gd name="T3" fmla="*/ 0 h 48"/>
                  <a:gd name="T4" fmla="*/ 34 w 49"/>
                  <a:gd name="T5" fmla="*/ 2 h 48"/>
                  <a:gd name="T6" fmla="*/ 42 w 49"/>
                  <a:gd name="T7" fmla="*/ 7 h 48"/>
                  <a:gd name="T8" fmla="*/ 47 w 49"/>
                  <a:gd name="T9" fmla="*/ 15 h 48"/>
                  <a:gd name="T10" fmla="*/ 49 w 49"/>
                  <a:gd name="T11" fmla="*/ 24 h 48"/>
                  <a:gd name="T12" fmla="*/ 47 w 49"/>
                  <a:gd name="T13" fmla="*/ 33 h 48"/>
                  <a:gd name="T14" fmla="*/ 42 w 49"/>
                  <a:gd name="T15" fmla="*/ 41 h 48"/>
                  <a:gd name="T16" fmla="*/ 34 w 49"/>
                  <a:gd name="T17" fmla="*/ 46 h 48"/>
                  <a:gd name="T18" fmla="*/ 25 w 49"/>
                  <a:gd name="T19" fmla="*/ 48 h 48"/>
                  <a:gd name="T20" fmla="*/ 0 w 49"/>
                  <a:gd name="T21" fmla="*/ 48 h 48"/>
                  <a:gd name="T22" fmla="*/ 0 w 49"/>
                  <a:gd name="T23" fmla="*/ 0 h 48"/>
                  <a:gd name="T24" fmla="*/ 25 w 49"/>
                  <a:gd name="T25" fmla="*/ 46 h 48"/>
                  <a:gd name="T26" fmla="*/ 33 w 49"/>
                  <a:gd name="T27" fmla="*/ 44 h 48"/>
                  <a:gd name="T28" fmla="*/ 40 w 49"/>
                  <a:gd name="T29" fmla="*/ 39 h 48"/>
                  <a:gd name="T30" fmla="*/ 45 w 49"/>
                  <a:gd name="T31" fmla="*/ 32 h 48"/>
                  <a:gd name="T32" fmla="*/ 47 w 49"/>
                  <a:gd name="T33" fmla="*/ 24 h 48"/>
                  <a:gd name="T34" fmla="*/ 45 w 49"/>
                  <a:gd name="T35" fmla="*/ 15 h 48"/>
                  <a:gd name="T36" fmla="*/ 40 w 49"/>
                  <a:gd name="T37" fmla="*/ 9 h 48"/>
                  <a:gd name="T38" fmla="*/ 33 w 49"/>
                  <a:gd name="T39" fmla="*/ 4 h 48"/>
                  <a:gd name="T40" fmla="*/ 25 w 49"/>
                  <a:gd name="T41" fmla="*/ 2 h 48"/>
                  <a:gd name="T42" fmla="*/ 2 w 49"/>
                  <a:gd name="T43" fmla="*/ 2 h 48"/>
                  <a:gd name="T44" fmla="*/ 2 w 49"/>
                  <a:gd name="T45" fmla="*/ 46 h 48"/>
                  <a:gd name="T46" fmla="*/ 25 w 49"/>
                  <a:gd name="T47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48">
                    <a:moveTo>
                      <a:pt x="0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8" y="0"/>
                      <a:pt x="31" y="1"/>
                      <a:pt x="34" y="2"/>
                    </a:cubicBezTo>
                    <a:cubicBezTo>
                      <a:pt x="37" y="3"/>
                      <a:pt x="39" y="5"/>
                      <a:pt x="42" y="7"/>
                    </a:cubicBezTo>
                    <a:cubicBezTo>
                      <a:pt x="44" y="9"/>
                      <a:pt x="46" y="12"/>
                      <a:pt x="47" y="15"/>
                    </a:cubicBezTo>
                    <a:cubicBezTo>
                      <a:pt x="48" y="18"/>
                      <a:pt x="49" y="21"/>
                      <a:pt x="49" y="24"/>
                    </a:cubicBezTo>
                    <a:cubicBezTo>
                      <a:pt x="49" y="27"/>
                      <a:pt x="48" y="30"/>
                      <a:pt x="47" y="33"/>
                    </a:cubicBezTo>
                    <a:cubicBezTo>
                      <a:pt x="46" y="36"/>
                      <a:pt x="44" y="39"/>
                      <a:pt x="42" y="41"/>
                    </a:cubicBezTo>
                    <a:cubicBezTo>
                      <a:pt x="39" y="43"/>
                      <a:pt x="37" y="45"/>
                      <a:pt x="34" y="46"/>
                    </a:cubicBezTo>
                    <a:cubicBezTo>
                      <a:pt x="31" y="47"/>
                      <a:pt x="28" y="48"/>
                      <a:pt x="25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25" y="46"/>
                    </a:moveTo>
                    <a:cubicBezTo>
                      <a:pt x="28" y="46"/>
                      <a:pt x="31" y="45"/>
                      <a:pt x="33" y="44"/>
                    </a:cubicBezTo>
                    <a:cubicBezTo>
                      <a:pt x="36" y="43"/>
                      <a:pt x="38" y="41"/>
                      <a:pt x="40" y="39"/>
                    </a:cubicBezTo>
                    <a:cubicBezTo>
                      <a:pt x="42" y="37"/>
                      <a:pt x="44" y="35"/>
                      <a:pt x="45" y="32"/>
                    </a:cubicBezTo>
                    <a:cubicBezTo>
                      <a:pt x="46" y="30"/>
                      <a:pt x="47" y="27"/>
                      <a:pt x="47" y="24"/>
                    </a:cubicBezTo>
                    <a:cubicBezTo>
                      <a:pt x="47" y="21"/>
                      <a:pt x="46" y="18"/>
                      <a:pt x="45" y="15"/>
                    </a:cubicBezTo>
                    <a:cubicBezTo>
                      <a:pt x="44" y="13"/>
                      <a:pt x="42" y="10"/>
                      <a:pt x="40" y="9"/>
                    </a:cubicBezTo>
                    <a:cubicBezTo>
                      <a:pt x="38" y="7"/>
                      <a:pt x="36" y="5"/>
                      <a:pt x="33" y="4"/>
                    </a:cubicBezTo>
                    <a:cubicBezTo>
                      <a:pt x="31" y="3"/>
                      <a:pt x="28" y="2"/>
                      <a:pt x="2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 37"/>
              <p:cNvSpPr/>
              <p:nvPr/>
            </p:nvSpPr>
            <p:spPr bwMode="auto">
              <a:xfrm>
                <a:off x="7369046" y="2540423"/>
                <a:ext cx="85628" cy="84883"/>
              </a:xfrm>
              <a:custGeom>
                <a:avLst/>
                <a:gdLst>
                  <a:gd name="T0" fmla="*/ 0 w 115"/>
                  <a:gd name="T1" fmla="*/ 0 h 114"/>
                  <a:gd name="T2" fmla="*/ 115 w 115"/>
                  <a:gd name="T3" fmla="*/ 0 h 114"/>
                  <a:gd name="T4" fmla="*/ 115 w 115"/>
                  <a:gd name="T5" fmla="*/ 4 h 114"/>
                  <a:gd name="T6" fmla="*/ 3 w 115"/>
                  <a:gd name="T7" fmla="*/ 4 h 114"/>
                  <a:gd name="T8" fmla="*/ 3 w 115"/>
                  <a:gd name="T9" fmla="*/ 54 h 114"/>
                  <a:gd name="T10" fmla="*/ 112 w 115"/>
                  <a:gd name="T11" fmla="*/ 54 h 114"/>
                  <a:gd name="T12" fmla="*/ 112 w 115"/>
                  <a:gd name="T13" fmla="*/ 59 h 114"/>
                  <a:gd name="T14" fmla="*/ 3 w 115"/>
                  <a:gd name="T15" fmla="*/ 59 h 114"/>
                  <a:gd name="T16" fmla="*/ 3 w 115"/>
                  <a:gd name="T17" fmla="*/ 109 h 114"/>
                  <a:gd name="T18" fmla="*/ 115 w 115"/>
                  <a:gd name="T19" fmla="*/ 109 h 114"/>
                  <a:gd name="T20" fmla="*/ 115 w 115"/>
                  <a:gd name="T21" fmla="*/ 114 h 114"/>
                  <a:gd name="T22" fmla="*/ 0 w 115"/>
                  <a:gd name="T23" fmla="*/ 114 h 114"/>
                  <a:gd name="T24" fmla="*/ 0 w 115"/>
                  <a:gd name="T25" fmla="*/ 0 h 114"/>
                  <a:gd name="T26" fmla="*/ 0 w 115"/>
                  <a:gd name="T2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5" h="114">
                    <a:moveTo>
                      <a:pt x="0" y="0"/>
                    </a:moveTo>
                    <a:lnTo>
                      <a:pt x="115" y="0"/>
                    </a:lnTo>
                    <a:lnTo>
                      <a:pt x="115" y="4"/>
                    </a:lnTo>
                    <a:lnTo>
                      <a:pt x="3" y="4"/>
                    </a:lnTo>
                    <a:lnTo>
                      <a:pt x="3" y="54"/>
                    </a:lnTo>
                    <a:lnTo>
                      <a:pt x="112" y="54"/>
                    </a:lnTo>
                    <a:lnTo>
                      <a:pt x="112" y="59"/>
                    </a:lnTo>
                    <a:lnTo>
                      <a:pt x="3" y="59"/>
                    </a:lnTo>
                    <a:lnTo>
                      <a:pt x="3" y="109"/>
                    </a:lnTo>
                    <a:lnTo>
                      <a:pt x="115" y="109"/>
                    </a:lnTo>
                    <a:lnTo>
                      <a:pt x="115" y="114"/>
                    </a:lnTo>
                    <a:lnTo>
                      <a:pt x="0" y="1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38"/>
              <p:cNvSpPr/>
              <p:nvPr/>
            </p:nvSpPr>
            <p:spPr bwMode="auto">
              <a:xfrm>
                <a:off x="7456164" y="2540423"/>
                <a:ext cx="166788" cy="84883"/>
              </a:xfrm>
              <a:custGeom>
                <a:avLst/>
                <a:gdLst>
                  <a:gd name="T0" fmla="*/ 92 w 94"/>
                  <a:gd name="T1" fmla="*/ 24 h 48"/>
                  <a:gd name="T2" fmla="*/ 91 w 94"/>
                  <a:gd name="T3" fmla="*/ 15 h 48"/>
                  <a:gd name="T4" fmla="*/ 86 w 94"/>
                  <a:gd name="T5" fmla="*/ 8 h 48"/>
                  <a:gd name="T6" fmla="*/ 79 w 94"/>
                  <a:gd name="T7" fmla="*/ 3 h 48"/>
                  <a:gd name="T8" fmla="*/ 70 w 94"/>
                  <a:gd name="T9" fmla="*/ 2 h 48"/>
                  <a:gd name="T10" fmla="*/ 63 w 94"/>
                  <a:gd name="T11" fmla="*/ 3 h 48"/>
                  <a:gd name="T12" fmla="*/ 56 w 94"/>
                  <a:gd name="T13" fmla="*/ 7 h 48"/>
                  <a:gd name="T14" fmla="*/ 51 w 94"/>
                  <a:gd name="T15" fmla="*/ 14 h 48"/>
                  <a:gd name="T16" fmla="*/ 49 w 94"/>
                  <a:gd name="T17" fmla="*/ 24 h 48"/>
                  <a:gd name="T18" fmla="*/ 46 w 94"/>
                  <a:gd name="T19" fmla="*/ 34 h 48"/>
                  <a:gd name="T20" fmla="*/ 41 w 94"/>
                  <a:gd name="T21" fmla="*/ 41 h 48"/>
                  <a:gd name="T22" fmla="*/ 33 w 94"/>
                  <a:gd name="T23" fmla="*/ 46 h 48"/>
                  <a:gd name="T24" fmla="*/ 24 w 94"/>
                  <a:gd name="T25" fmla="*/ 48 h 48"/>
                  <a:gd name="T26" fmla="*/ 15 w 94"/>
                  <a:gd name="T27" fmla="*/ 46 h 48"/>
                  <a:gd name="T28" fmla="*/ 7 w 94"/>
                  <a:gd name="T29" fmla="*/ 41 h 48"/>
                  <a:gd name="T30" fmla="*/ 2 w 94"/>
                  <a:gd name="T31" fmla="*/ 33 h 48"/>
                  <a:gd name="T32" fmla="*/ 0 w 94"/>
                  <a:gd name="T33" fmla="*/ 24 h 48"/>
                  <a:gd name="T34" fmla="*/ 2 w 94"/>
                  <a:gd name="T35" fmla="*/ 14 h 48"/>
                  <a:gd name="T36" fmla="*/ 7 w 94"/>
                  <a:gd name="T37" fmla="*/ 7 h 48"/>
                  <a:gd name="T38" fmla="*/ 15 w 94"/>
                  <a:gd name="T39" fmla="*/ 1 h 48"/>
                  <a:gd name="T40" fmla="*/ 24 w 94"/>
                  <a:gd name="T41" fmla="*/ 0 h 48"/>
                  <a:gd name="T42" fmla="*/ 24 w 94"/>
                  <a:gd name="T43" fmla="*/ 1 h 48"/>
                  <a:gd name="T44" fmla="*/ 16 w 94"/>
                  <a:gd name="T45" fmla="*/ 3 h 48"/>
                  <a:gd name="T46" fmla="*/ 9 w 94"/>
                  <a:gd name="T47" fmla="*/ 8 h 48"/>
                  <a:gd name="T48" fmla="*/ 4 w 94"/>
                  <a:gd name="T49" fmla="*/ 15 h 48"/>
                  <a:gd name="T50" fmla="*/ 2 w 94"/>
                  <a:gd name="T51" fmla="*/ 24 h 48"/>
                  <a:gd name="T52" fmla="*/ 4 w 94"/>
                  <a:gd name="T53" fmla="*/ 32 h 48"/>
                  <a:gd name="T54" fmla="*/ 9 w 94"/>
                  <a:gd name="T55" fmla="*/ 39 h 48"/>
                  <a:gd name="T56" fmla="*/ 16 w 94"/>
                  <a:gd name="T57" fmla="*/ 44 h 48"/>
                  <a:gd name="T58" fmla="*/ 24 w 94"/>
                  <a:gd name="T59" fmla="*/ 46 h 48"/>
                  <a:gd name="T60" fmla="*/ 33 w 94"/>
                  <a:gd name="T61" fmla="*/ 44 h 48"/>
                  <a:gd name="T62" fmla="*/ 39 w 94"/>
                  <a:gd name="T63" fmla="*/ 40 h 48"/>
                  <a:gd name="T64" fmla="*/ 44 w 94"/>
                  <a:gd name="T65" fmla="*/ 33 h 48"/>
                  <a:gd name="T66" fmla="*/ 46 w 94"/>
                  <a:gd name="T67" fmla="*/ 24 h 48"/>
                  <a:gd name="T68" fmla="*/ 49 w 94"/>
                  <a:gd name="T69" fmla="*/ 14 h 48"/>
                  <a:gd name="T70" fmla="*/ 54 w 94"/>
                  <a:gd name="T71" fmla="*/ 6 h 48"/>
                  <a:gd name="T72" fmla="*/ 61 w 94"/>
                  <a:gd name="T73" fmla="*/ 1 h 48"/>
                  <a:gd name="T74" fmla="*/ 70 w 94"/>
                  <a:gd name="T75" fmla="*/ 0 h 48"/>
                  <a:gd name="T76" fmla="*/ 80 w 94"/>
                  <a:gd name="T77" fmla="*/ 2 h 48"/>
                  <a:gd name="T78" fmla="*/ 87 w 94"/>
                  <a:gd name="T79" fmla="*/ 7 h 48"/>
                  <a:gd name="T80" fmla="*/ 92 w 94"/>
                  <a:gd name="T81" fmla="*/ 14 h 48"/>
                  <a:gd name="T82" fmla="*/ 94 w 94"/>
                  <a:gd name="T83" fmla="*/ 24 h 48"/>
                  <a:gd name="T84" fmla="*/ 93 w 94"/>
                  <a:gd name="T85" fmla="*/ 31 h 48"/>
                  <a:gd name="T86" fmla="*/ 90 w 94"/>
                  <a:gd name="T87" fmla="*/ 37 h 48"/>
                  <a:gd name="T88" fmla="*/ 86 w 94"/>
                  <a:gd name="T89" fmla="*/ 42 h 48"/>
                  <a:gd name="T90" fmla="*/ 80 w 94"/>
                  <a:gd name="T91" fmla="*/ 46 h 48"/>
                  <a:gd name="T92" fmla="*/ 80 w 94"/>
                  <a:gd name="T93" fmla="*/ 44 h 48"/>
                  <a:gd name="T94" fmla="*/ 85 w 94"/>
                  <a:gd name="T95" fmla="*/ 40 h 48"/>
                  <a:gd name="T96" fmla="*/ 89 w 94"/>
                  <a:gd name="T97" fmla="*/ 35 h 48"/>
                  <a:gd name="T98" fmla="*/ 92 w 94"/>
                  <a:gd name="T99" fmla="*/ 30 h 48"/>
                  <a:gd name="T100" fmla="*/ 92 w 94"/>
                  <a:gd name="T101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4" h="48">
                    <a:moveTo>
                      <a:pt x="92" y="24"/>
                    </a:moveTo>
                    <a:cubicBezTo>
                      <a:pt x="92" y="21"/>
                      <a:pt x="92" y="18"/>
                      <a:pt x="91" y="15"/>
                    </a:cubicBezTo>
                    <a:cubicBezTo>
                      <a:pt x="90" y="12"/>
                      <a:pt x="88" y="10"/>
                      <a:pt x="86" y="8"/>
                    </a:cubicBezTo>
                    <a:cubicBezTo>
                      <a:pt x="84" y="6"/>
                      <a:pt x="82" y="4"/>
                      <a:pt x="79" y="3"/>
                    </a:cubicBezTo>
                    <a:cubicBezTo>
                      <a:pt x="76" y="2"/>
                      <a:pt x="74" y="2"/>
                      <a:pt x="70" y="2"/>
                    </a:cubicBezTo>
                    <a:cubicBezTo>
                      <a:pt x="68" y="2"/>
                      <a:pt x="65" y="2"/>
                      <a:pt x="63" y="3"/>
                    </a:cubicBezTo>
                    <a:cubicBezTo>
                      <a:pt x="60" y="4"/>
                      <a:pt x="58" y="5"/>
                      <a:pt x="56" y="7"/>
                    </a:cubicBezTo>
                    <a:cubicBezTo>
                      <a:pt x="54" y="9"/>
                      <a:pt x="53" y="11"/>
                      <a:pt x="51" y="14"/>
                    </a:cubicBezTo>
                    <a:cubicBezTo>
                      <a:pt x="50" y="17"/>
                      <a:pt x="49" y="20"/>
                      <a:pt x="49" y="24"/>
                    </a:cubicBezTo>
                    <a:cubicBezTo>
                      <a:pt x="48" y="28"/>
                      <a:pt x="47" y="31"/>
                      <a:pt x="46" y="34"/>
                    </a:cubicBezTo>
                    <a:cubicBezTo>
                      <a:pt x="45" y="37"/>
                      <a:pt x="43" y="39"/>
                      <a:pt x="41" y="41"/>
                    </a:cubicBezTo>
                    <a:cubicBezTo>
                      <a:pt x="39" y="43"/>
                      <a:pt x="36" y="45"/>
                      <a:pt x="33" y="46"/>
                    </a:cubicBezTo>
                    <a:cubicBezTo>
                      <a:pt x="31" y="47"/>
                      <a:pt x="28" y="48"/>
                      <a:pt x="24" y="48"/>
                    </a:cubicBezTo>
                    <a:cubicBezTo>
                      <a:pt x="21" y="48"/>
                      <a:pt x="18" y="47"/>
                      <a:pt x="15" y="46"/>
                    </a:cubicBezTo>
                    <a:cubicBezTo>
                      <a:pt x="12" y="45"/>
                      <a:pt x="9" y="43"/>
                      <a:pt x="7" y="41"/>
                    </a:cubicBezTo>
                    <a:cubicBezTo>
                      <a:pt x="5" y="38"/>
                      <a:pt x="3" y="36"/>
                      <a:pt x="2" y="33"/>
                    </a:cubicBezTo>
                    <a:cubicBezTo>
                      <a:pt x="1" y="30"/>
                      <a:pt x="0" y="27"/>
                      <a:pt x="0" y="24"/>
                    </a:cubicBezTo>
                    <a:cubicBezTo>
                      <a:pt x="0" y="20"/>
                      <a:pt x="1" y="17"/>
                      <a:pt x="2" y="14"/>
                    </a:cubicBezTo>
                    <a:cubicBezTo>
                      <a:pt x="3" y="11"/>
                      <a:pt x="5" y="9"/>
                      <a:pt x="7" y="7"/>
                    </a:cubicBezTo>
                    <a:cubicBezTo>
                      <a:pt x="9" y="4"/>
                      <a:pt x="12" y="3"/>
                      <a:pt x="15" y="1"/>
                    </a:cubicBezTo>
                    <a:cubicBezTo>
                      <a:pt x="18" y="0"/>
                      <a:pt x="21" y="0"/>
                      <a:pt x="24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1" y="1"/>
                      <a:pt x="18" y="2"/>
                      <a:pt x="16" y="3"/>
                    </a:cubicBezTo>
                    <a:cubicBezTo>
                      <a:pt x="13" y="4"/>
                      <a:pt x="11" y="6"/>
                      <a:pt x="9" y="8"/>
                    </a:cubicBezTo>
                    <a:cubicBezTo>
                      <a:pt x="7" y="10"/>
                      <a:pt x="5" y="12"/>
                      <a:pt x="4" y="15"/>
                    </a:cubicBezTo>
                    <a:cubicBezTo>
                      <a:pt x="3" y="18"/>
                      <a:pt x="2" y="21"/>
                      <a:pt x="2" y="24"/>
                    </a:cubicBezTo>
                    <a:cubicBezTo>
                      <a:pt x="2" y="27"/>
                      <a:pt x="3" y="30"/>
                      <a:pt x="4" y="32"/>
                    </a:cubicBezTo>
                    <a:cubicBezTo>
                      <a:pt x="5" y="35"/>
                      <a:pt x="7" y="37"/>
                      <a:pt x="9" y="39"/>
                    </a:cubicBezTo>
                    <a:cubicBezTo>
                      <a:pt x="11" y="41"/>
                      <a:pt x="13" y="43"/>
                      <a:pt x="16" y="44"/>
                    </a:cubicBezTo>
                    <a:cubicBezTo>
                      <a:pt x="18" y="45"/>
                      <a:pt x="21" y="46"/>
                      <a:pt x="24" y="46"/>
                    </a:cubicBezTo>
                    <a:cubicBezTo>
                      <a:pt x="27" y="46"/>
                      <a:pt x="30" y="45"/>
                      <a:pt x="33" y="44"/>
                    </a:cubicBezTo>
                    <a:cubicBezTo>
                      <a:pt x="35" y="43"/>
                      <a:pt x="37" y="42"/>
                      <a:pt x="39" y="40"/>
                    </a:cubicBezTo>
                    <a:cubicBezTo>
                      <a:pt x="41" y="38"/>
                      <a:pt x="43" y="36"/>
                      <a:pt x="44" y="33"/>
                    </a:cubicBezTo>
                    <a:cubicBezTo>
                      <a:pt x="45" y="30"/>
                      <a:pt x="46" y="27"/>
                      <a:pt x="46" y="24"/>
                    </a:cubicBezTo>
                    <a:cubicBezTo>
                      <a:pt x="47" y="20"/>
                      <a:pt x="48" y="17"/>
                      <a:pt x="49" y="14"/>
                    </a:cubicBezTo>
                    <a:cubicBezTo>
                      <a:pt x="51" y="11"/>
                      <a:pt x="52" y="8"/>
                      <a:pt x="54" y="6"/>
                    </a:cubicBezTo>
                    <a:cubicBezTo>
                      <a:pt x="56" y="4"/>
                      <a:pt x="59" y="2"/>
                      <a:pt x="61" y="1"/>
                    </a:cubicBezTo>
                    <a:cubicBezTo>
                      <a:pt x="64" y="0"/>
                      <a:pt x="67" y="0"/>
                      <a:pt x="70" y="0"/>
                    </a:cubicBezTo>
                    <a:cubicBezTo>
                      <a:pt x="74" y="0"/>
                      <a:pt x="77" y="0"/>
                      <a:pt x="80" y="2"/>
                    </a:cubicBezTo>
                    <a:cubicBezTo>
                      <a:pt x="83" y="3"/>
                      <a:pt x="85" y="5"/>
                      <a:pt x="87" y="7"/>
                    </a:cubicBezTo>
                    <a:cubicBezTo>
                      <a:pt x="90" y="9"/>
                      <a:pt x="91" y="11"/>
                      <a:pt x="92" y="14"/>
                    </a:cubicBezTo>
                    <a:cubicBezTo>
                      <a:pt x="94" y="17"/>
                      <a:pt x="94" y="20"/>
                      <a:pt x="94" y="24"/>
                    </a:cubicBezTo>
                    <a:cubicBezTo>
                      <a:pt x="94" y="26"/>
                      <a:pt x="94" y="28"/>
                      <a:pt x="93" y="31"/>
                    </a:cubicBezTo>
                    <a:cubicBezTo>
                      <a:pt x="93" y="33"/>
                      <a:pt x="92" y="35"/>
                      <a:pt x="90" y="37"/>
                    </a:cubicBezTo>
                    <a:cubicBezTo>
                      <a:pt x="89" y="39"/>
                      <a:pt x="88" y="41"/>
                      <a:pt x="86" y="42"/>
                    </a:cubicBezTo>
                    <a:cubicBezTo>
                      <a:pt x="84" y="43"/>
                      <a:pt x="83" y="45"/>
                      <a:pt x="80" y="46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2" y="43"/>
                      <a:pt x="84" y="41"/>
                      <a:pt x="85" y="40"/>
                    </a:cubicBezTo>
                    <a:cubicBezTo>
                      <a:pt x="87" y="39"/>
                      <a:pt x="88" y="37"/>
                      <a:pt x="89" y="35"/>
                    </a:cubicBezTo>
                    <a:cubicBezTo>
                      <a:pt x="90" y="34"/>
                      <a:pt x="91" y="32"/>
                      <a:pt x="92" y="30"/>
                    </a:cubicBezTo>
                    <a:cubicBezTo>
                      <a:pt x="92" y="28"/>
                      <a:pt x="92" y="26"/>
                      <a:pt x="92" y="24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39"/>
              <p:cNvSpPr/>
              <p:nvPr/>
            </p:nvSpPr>
            <p:spPr bwMode="auto">
              <a:xfrm>
                <a:off x="7628162" y="2540423"/>
                <a:ext cx="5213" cy="84883"/>
              </a:xfrm>
              <a:custGeom>
                <a:avLst/>
                <a:gdLst>
                  <a:gd name="T0" fmla="*/ 0 w 7"/>
                  <a:gd name="T1" fmla="*/ 0 h 114"/>
                  <a:gd name="T2" fmla="*/ 0 w 7"/>
                  <a:gd name="T3" fmla="*/ 114 h 114"/>
                  <a:gd name="T4" fmla="*/ 7 w 7"/>
                  <a:gd name="T5" fmla="*/ 114 h 114"/>
                  <a:gd name="T6" fmla="*/ 7 w 7"/>
                  <a:gd name="T7" fmla="*/ 0 h 114"/>
                  <a:gd name="T8" fmla="*/ 0 w 7"/>
                  <a:gd name="T9" fmla="*/ 0 h 114"/>
                  <a:gd name="T10" fmla="*/ 0 w 7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4">
                    <a:moveTo>
                      <a:pt x="0" y="0"/>
                    </a:moveTo>
                    <a:lnTo>
                      <a:pt x="0" y="114"/>
                    </a:lnTo>
                    <a:lnTo>
                      <a:pt x="7" y="114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40"/>
              <p:cNvSpPr/>
              <p:nvPr/>
            </p:nvSpPr>
            <p:spPr bwMode="auto">
              <a:xfrm>
                <a:off x="7638587" y="2540423"/>
                <a:ext cx="87116" cy="84883"/>
              </a:xfrm>
              <a:custGeom>
                <a:avLst/>
                <a:gdLst>
                  <a:gd name="T0" fmla="*/ 4 w 49"/>
                  <a:gd name="T1" fmla="*/ 32 h 48"/>
                  <a:gd name="T2" fmla="*/ 9 w 49"/>
                  <a:gd name="T3" fmla="*/ 39 h 48"/>
                  <a:gd name="T4" fmla="*/ 16 w 49"/>
                  <a:gd name="T5" fmla="*/ 44 h 48"/>
                  <a:gd name="T6" fmla="*/ 24 w 49"/>
                  <a:gd name="T7" fmla="*/ 46 h 48"/>
                  <a:gd name="T8" fmla="*/ 33 w 49"/>
                  <a:gd name="T9" fmla="*/ 44 h 48"/>
                  <a:gd name="T10" fmla="*/ 40 w 49"/>
                  <a:gd name="T11" fmla="*/ 39 h 48"/>
                  <a:gd name="T12" fmla="*/ 45 w 49"/>
                  <a:gd name="T13" fmla="*/ 32 h 48"/>
                  <a:gd name="T14" fmla="*/ 47 w 49"/>
                  <a:gd name="T15" fmla="*/ 24 h 48"/>
                  <a:gd name="T16" fmla="*/ 47 w 49"/>
                  <a:gd name="T17" fmla="*/ 24 h 48"/>
                  <a:gd name="T18" fmla="*/ 26 w 49"/>
                  <a:gd name="T19" fmla="*/ 24 h 48"/>
                  <a:gd name="T20" fmla="*/ 26 w 49"/>
                  <a:gd name="T21" fmla="*/ 22 h 48"/>
                  <a:gd name="T22" fmla="*/ 49 w 49"/>
                  <a:gd name="T23" fmla="*/ 22 h 48"/>
                  <a:gd name="T24" fmla="*/ 49 w 49"/>
                  <a:gd name="T25" fmla="*/ 24 h 48"/>
                  <a:gd name="T26" fmla="*/ 47 w 49"/>
                  <a:gd name="T27" fmla="*/ 33 h 48"/>
                  <a:gd name="T28" fmla="*/ 41 w 49"/>
                  <a:gd name="T29" fmla="*/ 41 h 48"/>
                  <a:gd name="T30" fmla="*/ 34 w 49"/>
                  <a:gd name="T31" fmla="*/ 46 h 48"/>
                  <a:gd name="T32" fmla="*/ 24 w 49"/>
                  <a:gd name="T33" fmla="*/ 48 h 48"/>
                  <a:gd name="T34" fmla="*/ 15 w 49"/>
                  <a:gd name="T35" fmla="*/ 46 h 48"/>
                  <a:gd name="T36" fmla="*/ 7 w 49"/>
                  <a:gd name="T37" fmla="*/ 41 h 48"/>
                  <a:gd name="T38" fmla="*/ 2 w 49"/>
                  <a:gd name="T39" fmla="*/ 33 h 48"/>
                  <a:gd name="T40" fmla="*/ 0 w 49"/>
                  <a:gd name="T41" fmla="*/ 24 h 48"/>
                  <a:gd name="T42" fmla="*/ 0 w 49"/>
                  <a:gd name="T43" fmla="*/ 24 h 48"/>
                  <a:gd name="T44" fmla="*/ 2 w 49"/>
                  <a:gd name="T45" fmla="*/ 14 h 48"/>
                  <a:gd name="T46" fmla="*/ 7 w 49"/>
                  <a:gd name="T47" fmla="*/ 7 h 48"/>
                  <a:gd name="T48" fmla="*/ 15 w 49"/>
                  <a:gd name="T49" fmla="*/ 1 h 48"/>
                  <a:gd name="T50" fmla="*/ 24 w 49"/>
                  <a:gd name="T51" fmla="*/ 0 h 48"/>
                  <a:gd name="T52" fmla="*/ 31 w 49"/>
                  <a:gd name="T53" fmla="*/ 1 h 48"/>
                  <a:gd name="T54" fmla="*/ 38 w 49"/>
                  <a:gd name="T55" fmla="*/ 3 h 48"/>
                  <a:gd name="T56" fmla="*/ 34 w 49"/>
                  <a:gd name="T57" fmla="*/ 3 h 48"/>
                  <a:gd name="T58" fmla="*/ 29 w 49"/>
                  <a:gd name="T59" fmla="*/ 2 h 48"/>
                  <a:gd name="T60" fmla="*/ 24 w 49"/>
                  <a:gd name="T61" fmla="*/ 1 h 48"/>
                  <a:gd name="T62" fmla="*/ 16 w 49"/>
                  <a:gd name="T63" fmla="*/ 3 h 48"/>
                  <a:gd name="T64" fmla="*/ 9 w 49"/>
                  <a:gd name="T65" fmla="*/ 8 h 48"/>
                  <a:gd name="T66" fmla="*/ 4 w 49"/>
                  <a:gd name="T67" fmla="*/ 15 h 48"/>
                  <a:gd name="T68" fmla="*/ 2 w 49"/>
                  <a:gd name="T69" fmla="*/ 24 h 48"/>
                  <a:gd name="T70" fmla="*/ 4 w 49"/>
                  <a:gd name="T71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9" h="48">
                    <a:moveTo>
                      <a:pt x="4" y="32"/>
                    </a:moveTo>
                    <a:cubicBezTo>
                      <a:pt x="5" y="35"/>
                      <a:pt x="7" y="37"/>
                      <a:pt x="9" y="39"/>
                    </a:cubicBezTo>
                    <a:cubicBezTo>
                      <a:pt x="11" y="41"/>
                      <a:pt x="13" y="43"/>
                      <a:pt x="16" y="44"/>
                    </a:cubicBezTo>
                    <a:cubicBezTo>
                      <a:pt x="18" y="45"/>
                      <a:pt x="21" y="46"/>
                      <a:pt x="24" y="46"/>
                    </a:cubicBezTo>
                    <a:cubicBezTo>
                      <a:pt x="28" y="46"/>
                      <a:pt x="30" y="45"/>
                      <a:pt x="33" y="44"/>
                    </a:cubicBezTo>
                    <a:cubicBezTo>
                      <a:pt x="36" y="43"/>
                      <a:pt x="38" y="41"/>
                      <a:pt x="40" y="39"/>
                    </a:cubicBezTo>
                    <a:cubicBezTo>
                      <a:pt x="42" y="37"/>
                      <a:pt x="44" y="35"/>
                      <a:pt x="45" y="32"/>
                    </a:cubicBezTo>
                    <a:cubicBezTo>
                      <a:pt x="46" y="30"/>
                      <a:pt x="47" y="27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7"/>
                      <a:pt x="48" y="30"/>
                      <a:pt x="47" y="33"/>
                    </a:cubicBezTo>
                    <a:cubicBezTo>
                      <a:pt x="45" y="36"/>
                      <a:pt x="44" y="39"/>
                      <a:pt x="41" y="41"/>
                    </a:cubicBezTo>
                    <a:cubicBezTo>
                      <a:pt x="39" y="43"/>
                      <a:pt x="37" y="45"/>
                      <a:pt x="34" y="46"/>
                    </a:cubicBezTo>
                    <a:cubicBezTo>
                      <a:pt x="31" y="47"/>
                      <a:pt x="28" y="48"/>
                      <a:pt x="24" y="48"/>
                    </a:cubicBezTo>
                    <a:cubicBezTo>
                      <a:pt x="21" y="48"/>
                      <a:pt x="18" y="47"/>
                      <a:pt x="15" y="46"/>
                    </a:cubicBezTo>
                    <a:cubicBezTo>
                      <a:pt x="12" y="45"/>
                      <a:pt x="10" y="43"/>
                      <a:pt x="7" y="41"/>
                    </a:cubicBezTo>
                    <a:cubicBezTo>
                      <a:pt x="5" y="39"/>
                      <a:pt x="4" y="36"/>
                      <a:pt x="2" y="33"/>
                    </a:cubicBezTo>
                    <a:cubicBezTo>
                      <a:pt x="1" y="30"/>
                      <a:pt x="0" y="27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1" y="17"/>
                      <a:pt x="2" y="14"/>
                    </a:cubicBezTo>
                    <a:cubicBezTo>
                      <a:pt x="4" y="11"/>
                      <a:pt x="5" y="9"/>
                      <a:pt x="7" y="7"/>
                    </a:cubicBezTo>
                    <a:cubicBezTo>
                      <a:pt x="10" y="4"/>
                      <a:pt x="12" y="3"/>
                      <a:pt x="15" y="1"/>
                    </a:cubicBezTo>
                    <a:cubicBezTo>
                      <a:pt x="18" y="0"/>
                      <a:pt x="21" y="0"/>
                      <a:pt x="24" y="0"/>
                    </a:cubicBezTo>
                    <a:cubicBezTo>
                      <a:pt x="27" y="0"/>
                      <a:pt x="29" y="0"/>
                      <a:pt x="31" y="1"/>
                    </a:cubicBezTo>
                    <a:cubicBezTo>
                      <a:pt x="34" y="1"/>
                      <a:pt x="36" y="2"/>
                      <a:pt x="38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2" y="3"/>
                      <a:pt x="31" y="2"/>
                      <a:pt x="29" y="2"/>
                    </a:cubicBezTo>
                    <a:cubicBezTo>
                      <a:pt x="28" y="2"/>
                      <a:pt x="26" y="1"/>
                      <a:pt x="24" y="1"/>
                    </a:cubicBezTo>
                    <a:cubicBezTo>
                      <a:pt x="21" y="1"/>
                      <a:pt x="18" y="2"/>
                      <a:pt x="16" y="3"/>
                    </a:cubicBezTo>
                    <a:cubicBezTo>
                      <a:pt x="13" y="4"/>
                      <a:pt x="11" y="6"/>
                      <a:pt x="9" y="8"/>
                    </a:cubicBezTo>
                    <a:cubicBezTo>
                      <a:pt x="7" y="10"/>
                      <a:pt x="5" y="12"/>
                      <a:pt x="4" y="15"/>
                    </a:cubicBezTo>
                    <a:cubicBezTo>
                      <a:pt x="3" y="18"/>
                      <a:pt x="2" y="21"/>
                      <a:pt x="2" y="24"/>
                    </a:cubicBezTo>
                    <a:cubicBezTo>
                      <a:pt x="2" y="27"/>
                      <a:pt x="3" y="30"/>
                      <a:pt x="4" y="3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41"/>
              <p:cNvSpPr/>
              <p:nvPr/>
            </p:nvSpPr>
            <p:spPr bwMode="auto">
              <a:xfrm>
                <a:off x="7728682" y="2540423"/>
                <a:ext cx="85628" cy="84883"/>
              </a:xfrm>
              <a:custGeom>
                <a:avLst/>
                <a:gdLst>
                  <a:gd name="T0" fmla="*/ 110 w 115"/>
                  <a:gd name="T1" fmla="*/ 0 h 114"/>
                  <a:gd name="T2" fmla="*/ 115 w 115"/>
                  <a:gd name="T3" fmla="*/ 0 h 114"/>
                  <a:gd name="T4" fmla="*/ 115 w 115"/>
                  <a:gd name="T5" fmla="*/ 114 h 114"/>
                  <a:gd name="T6" fmla="*/ 110 w 115"/>
                  <a:gd name="T7" fmla="*/ 114 h 114"/>
                  <a:gd name="T8" fmla="*/ 5 w 115"/>
                  <a:gd name="T9" fmla="*/ 7 h 114"/>
                  <a:gd name="T10" fmla="*/ 5 w 115"/>
                  <a:gd name="T11" fmla="*/ 114 h 114"/>
                  <a:gd name="T12" fmla="*/ 0 w 115"/>
                  <a:gd name="T13" fmla="*/ 114 h 114"/>
                  <a:gd name="T14" fmla="*/ 0 w 115"/>
                  <a:gd name="T15" fmla="*/ 0 h 114"/>
                  <a:gd name="T16" fmla="*/ 5 w 115"/>
                  <a:gd name="T17" fmla="*/ 0 h 114"/>
                  <a:gd name="T18" fmla="*/ 110 w 115"/>
                  <a:gd name="T19" fmla="*/ 107 h 114"/>
                  <a:gd name="T20" fmla="*/ 110 w 115"/>
                  <a:gd name="T21" fmla="*/ 0 h 114"/>
                  <a:gd name="T22" fmla="*/ 110 w 115"/>
                  <a:gd name="T2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" h="114">
                    <a:moveTo>
                      <a:pt x="110" y="0"/>
                    </a:moveTo>
                    <a:lnTo>
                      <a:pt x="115" y="0"/>
                    </a:lnTo>
                    <a:lnTo>
                      <a:pt x="115" y="114"/>
                    </a:lnTo>
                    <a:lnTo>
                      <a:pt x="110" y="114"/>
                    </a:lnTo>
                    <a:lnTo>
                      <a:pt x="5" y="7"/>
                    </a:lnTo>
                    <a:lnTo>
                      <a:pt x="5" y="114"/>
                    </a:lnTo>
                    <a:lnTo>
                      <a:pt x="0" y="114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10" y="10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42"/>
              <p:cNvSpPr>
                <a:spLocks noEditPoints="1"/>
              </p:cNvSpPr>
              <p:nvPr/>
            </p:nvSpPr>
            <p:spPr bwMode="auto">
              <a:xfrm>
                <a:off x="6998986" y="2540423"/>
                <a:ext cx="84882" cy="84883"/>
              </a:xfrm>
              <a:custGeom>
                <a:avLst/>
                <a:gdLst>
                  <a:gd name="T0" fmla="*/ 0 w 48"/>
                  <a:gd name="T1" fmla="*/ 0 h 48"/>
                  <a:gd name="T2" fmla="*/ 35 w 48"/>
                  <a:gd name="T3" fmla="*/ 0 h 48"/>
                  <a:gd name="T4" fmla="*/ 40 w 48"/>
                  <a:gd name="T5" fmla="*/ 1 h 48"/>
                  <a:gd name="T6" fmla="*/ 44 w 48"/>
                  <a:gd name="T7" fmla="*/ 4 h 48"/>
                  <a:gd name="T8" fmla="*/ 47 w 48"/>
                  <a:gd name="T9" fmla="*/ 8 h 48"/>
                  <a:gd name="T10" fmla="*/ 48 w 48"/>
                  <a:gd name="T11" fmla="*/ 13 h 48"/>
                  <a:gd name="T12" fmla="*/ 47 w 48"/>
                  <a:gd name="T13" fmla="*/ 19 h 48"/>
                  <a:gd name="T14" fmla="*/ 44 w 48"/>
                  <a:gd name="T15" fmla="*/ 23 h 48"/>
                  <a:gd name="T16" fmla="*/ 40 w 48"/>
                  <a:gd name="T17" fmla="*/ 26 h 48"/>
                  <a:gd name="T18" fmla="*/ 35 w 48"/>
                  <a:gd name="T19" fmla="*/ 27 h 48"/>
                  <a:gd name="T20" fmla="*/ 35 w 48"/>
                  <a:gd name="T21" fmla="*/ 27 h 48"/>
                  <a:gd name="T22" fmla="*/ 48 w 48"/>
                  <a:gd name="T23" fmla="*/ 48 h 48"/>
                  <a:gd name="T24" fmla="*/ 46 w 48"/>
                  <a:gd name="T25" fmla="*/ 48 h 48"/>
                  <a:gd name="T26" fmla="*/ 33 w 48"/>
                  <a:gd name="T27" fmla="*/ 27 h 48"/>
                  <a:gd name="T28" fmla="*/ 2 w 48"/>
                  <a:gd name="T29" fmla="*/ 27 h 48"/>
                  <a:gd name="T30" fmla="*/ 2 w 48"/>
                  <a:gd name="T31" fmla="*/ 48 h 48"/>
                  <a:gd name="T32" fmla="*/ 0 w 48"/>
                  <a:gd name="T33" fmla="*/ 48 h 48"/>
                  <a:gd name="T34" fmla="*/ 0 w 48"/>
                  <a:gd name="T35" fmla="*/ 0 h 48"/>
                  <a:gd name="T36" fmla="*/ 39 w 48"/>
                  <a:gd name="T37" fmla="*/ 24 h 48"/>
                  <a:gd name="T38" fmla="*/ 43 w 48"/>
                  <a:gd name="T39" fmla="*/ 22 h 48"/>
                  <a:gd name="T40" fmla="*/ 45 w 48"/>
                  <a:gd name="T41" fmla="*/ 18 h 48"/>
                  <a:gd name="T42" fmla="*/ 46 w 48"/>
                  <a:gd name="T43" fmla="*/ 13 h 48"/>
                  <a:gd name="T44" fmla="*/ 45 w 48"/>
                  <a:gd name="T45" fmla="*/ 9 h 48"/>
                  <a:gd name="T46" fmla="*/ 43 w 48"/>
                  <a:gd name="T47" fmla="*/ 6 h 48"/>
                  <a:gd name="T48" fmla="*/ 39 w 48"/>
                  <a:gd name="T49" fmla="*/ 3 h 48"/>
                  <a:gd name="T50" fmla="*/ 35 w 48"/>
                  <a:gd name="T51" fmla="*/ 2 h 48"/>
                  <a:gd name="T52" fmla="*/ 2 w 48"/>
                  <a:gd name="T53" fmla="*/ 2 h 48"/>
                  <a:gd name="T54" fmla="*/ 2 w 48"/>
                  <a:gd name="T55" fmla="*/ 25 h 48"/>
                  <a:gd name="T56" fmla="*/ 35 w 48"/>
                  <a:gd name="T57" fmla="*/ 25 h 48"/>
                  <a:gd name="T58" fmla="*/ 39 w 48"/>
                  <a:gd name="T59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7" y="0"/>
                      <a:pt x="38" y="1"/>
                      <a:pt x="40" y="1"/>
                    </a:cubicBezTo>
                    <a:cubicBezTo>
                      <a:pt x="42" y="2"/>
                      <a:pt x="43" y="3"/>
                      <a:pt x="44" y="4"/>
                    </a:cubicBezTo>
                    <a:cubicBezTo>
                      <a:pt x="46" y="5"/>
                      <a:pt x="47" y="7"/>
                      <a:pt x="47" y="8"/>
                    </a:cubicBezTo>
                    <a:cubicBezTo>
                      <a:pt x="48" y="10"/>
                      <a:pt x="48" y="12"/>
                      <a:pt x="48" y="13"/>
                    </a:cubicBezTo>
                    <a:cubicBezTo>
                      <a:pt x="48" y="15"/>
                      <a:pt x="48" y="17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3" y="24"/>
                      <a:pt x="42" y="25"/>
                      <a:pt x="40" y="26"/>
                    </a:cubicBezTo>
                    <a:cubicBezTo>
                      <a:pt x="38" y="27"/>
                      <a:pt x="37" y="27"/>
                      <a:pt x="35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39" y="24"/>
                    </a:moveTo>
                    <a:cubicBezTo>
                      <a:pt x="41" y="23"/>
                      <a:pt x="42" y="23"/>
                      <a:pt x="43" y="22"/>
                    </a:cubicBezTo>
                    <a:cubicBezTo>
                      <a:pt x="44" y="21"/>
                      <a:pt x="45" y="19"/>
                      <a:pt x="45" y="18"/>
                    </a:cubicBezTo>
                    <a:cubicBezTo>
                      <a:pt x="46" y="17"/>
                      <a:pt x="46" y="15"/>
                      <a:pt x="46" y="13"/>
                    </a:cubicBezTo>
                    <a:cubicBezTo>
                      <a:pt x="46" y="12"/>
                      <a:pt x="46" y="10"/>
                      <a:pt x="45" y="9"/>
                    </a:cubicBezTo>
                    <a:cubicBezTo>
                      <a:pt x="45" y="8"/>
                      <a:pt x="44" y="6"/>
                      <a:pt x="43" y="6"/>
                    </a:cubicBezTo>
                    <a:cubicBezTo>
                      <a:pt x="42" y="5"/>
                      <a:pt x="41" y="4"/>
                      <a:pt x="39" y="3"/>
                    </a:cubicBezTo>
                    <a:cubicBezTo>
                      <a:pt x="38" y="2"/>
                      <a:pt x="36" y="2"/>
                      <a:pt x="3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6" y="25"/>
                      <a:pt x="38" y="25"/>
                      <a:pt x="39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43"/>
              <p:cNvSpPr>
                <a:spLocks noEditPoints="1"/>
              </p:cNvSpPr>
              <p:nvPr/>
            </p:nvSpPr>
            <p:spPr bwMode="auto">
              <a:xfrm>
                <a:off x="7089826" y="2540423"/>
                <a:ext cx="84882" cy="84883"/>
              </a:xfrm>
              <a:custGeom>
                <a:avLst/>
                <a:gdLst>
                  <a:gd name="T0" fmla="*/ 114 w 114"/>
                  <a:gd name="T1" fmla="*/ 114 h 114"/>
                  <a:gd name="T2" fmla="*/ 109 w 114"/>
                  <a:gd name="T3" fmla="*/ 114 h 114"/>
                  <a:gd name="T4" fmla="*/ 104 w 114"/>
                  <a:gd name="T5" fmla="*/ 104 h 114"/>
                  <a:gd name="T6" fmla="*/ 9 w 114"/>
                  <a:gd name="T7" fmla="*/ 104 h 114"/>
                  <a:gd name="T8" fmla="*/ 4 w 114"/>
                  <a:gd name="T9" fmla="*/ 114 h 114"/>
                  <a:gd name="T10" fmla="*/ 0 w 114"/>
                  <a:gd name="T11" fmla="*/ 114 h 114"/>
                  <a:gd name="T12" fmla="*/ 52 w 114"/>
                  <a:gd name="T13" fmla="*/ 0 h 114"/>
                  <a:gd name="T14" fmla="*/ 57 w 114"/>
                  <a:gd name="T15" fmla="*/ 0 h 114"/>
                  <a:gd name="T16" fmla="*/ 114 w 114"/>
                  <a:gd name="T17" fmla="*/ 114 h 114"/>
                  <a:gd name="T18" fmla="*/ 114 w 114"/>
                  <a:gd name="T19" fmla="*/ 114 h 114"/>
                  <a:gd name="T20" fmla="*/ 12 w 114"/>
                  <a:gd name="T21" fmla="*/ 99 h 114"/>
                  <a:gd name="T22" fmla="*/ 102 w 114"/>
                  <a:gd name="T23" fmla="*/ 99 h 114"/>
                  <a:gd name="T24" fmla="*/ 54 w 114"/>
                  <a:gd name="T25" fmla="*/ 7 h 114"/>
                  <a:gd name="T26" fmla="*/ 12 w 114"/>
                  <a:gd name="T27" fmla="*/ 99 h 114"/>
                  <a:gd name="T28" fmla="*/ 12 w 114"/>
                  <a:gd name="T2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14">
                    <a:moveTo>
                      <a:pt x="114" y="114"/>
                    </a:moveTo>
                    <a:lnTo>
                      <a:pt x="109" y="114"/>
                    </a:lnTo>
                    <a:lnTo>
                      <a:pt x="104" y="104"/>
                    </a:lnTo>
                    <a:lnTo>
                      <a:pt x="9" y="104"/>
                    </a:lnTo>
                    <a:lnTo>
                      <a:pt x="4" y="114"/>
                    </a:lnTo>
                    <a:lnTo>
                      <a:pt x="0" y="114"/>
                    </a:lnTo>
                    <a:lnTo>
                      <a:pt x="52" y="0"/>
                    </a:lnTo>
                    <a:lnTo>
                      <a:pt x="57" y="0"/>
                    </a:lnTo>
                    <a:lnTo>
                      <a:pt x="114" y="114"/>
                    </a:lnTo>
                    <a:lnTo>
                      <a:pt x="114" y="114"/>
                    </a:lnTo>
                    <a:close/>
                    <a:moveTo>
                      <a:pt x="12" y="99"/>
                    </a:moveTo>
                    <a:lnTo>
                      <a:pt x="102" y="99"/>
                    </a:lnTo>
                    <a:lnTo>
                      <a:pt x="54" y="7"/>
                    </a:lnTo>
                    <a:lnTo>
                      <a:pt x="12" y="99"/>
                    </a:lnTo>
                    <a:lnTo>
                      <a:pt x="12" y="9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44"/>
              <p:cNvSpPr>
                <a:spLocks noEditPoints="1"/>
              </p:cNvSpPr>
              <p:nvPr/>
            </p:nvSpPr>
            <p:spPr bwMode="auto">
              <a:xfrm>
                <a:off x="7178433" y="2540423"/>
                <a:ext cx="84882" cy="84883"/>
              </a:xfrm>
              <a:custGeom>
                <a:avLst/>
                <a:gdLst>
                  <a:gd name="T0" fmla="*/ 0 w 48"/>
                  <a:gd name="T1" fmla="*/ 0 h 48"/>
                  <a:gd name="T2" fmla="*/ 35 w 48"/>
                  <a:gd name="T3" fmla="*/ 0 h 48"/>
                  <a:gd name="T4" fmla="*/ 40 w 48"/>
                  <a:gd name="T5" fmla="*/ 1 h 48"/>
                  <a:gd name="T6" fmla="*/ 44 w 48"/>
                  <a:gd name="T7" fmla="*/ 4 h 48"/>
                  <a:gd name="T8" fmla="*/ 47 w 48"/>
                  <a:gd name="T9" fmla="*/ 8 h 48"/>
                  <a:gd name="T10" fmla="*/ 48 w 48"/>
                  <a:gd name="T11" fmla="*/ 13 h 48"/>
                  <a:gd name="T12" fmla="*/ 47 w 48"/>
                  <a:gd name="T13" fmla="*/ 19 h 48"/>
                  <a:gd name="T14" fmla="*/ 44 w 48"/>
                  <a:gd name="T15" fmla="*/ 23 h 48"/>
                  <a:gd name="T16" fmla="*/ 40 w 48"/>
                  <a:gd name="T17" fmla="*/ 26 h 48"/>
                  <a:gd name="T18" fmla="*/ 35 w 48"/>
                  <a:gd name="T19" fmla="*/ 27 h 48"/>
                  <a:gd name="T20" fmla="*/ 2 w 48"/>
                  <a:gd name="T21" fmla="*/ 27 h 48"/>
                  <a:gd name="T22" fmla="*/ 2 w 48"/>
                  <a:gd name="T23" fmla="*/ 48 h 48"/>
                  <a:gd name="T24" fmla="*/ 0 w 48"/>
                  <a:gd name="T25" fmla="*/ 48 h 48"/>
                  <a:gd name="T26" fmla="*/ 0 w 48"/>
                  <a:gd name="T27" fmla="*/ 0 h 48"/>
                  <a:gd name="T28" fmla="*/ 35 w 48"/>
                  <a:gd name="T29" fmla="*/ 25 h 48"/>
                  <a:gd name="T30" fmla="*/ 39 w 48"/>
                  <a:gd name="T31" fmla="*/ 24 h 48"/>
                  <a:gd name="T32" fmla="*/ 43 w 48"/>
                  <a:gd name="T33" fmla="*/ 22 h 48"/>
                  <a:gd name="T34" fmla="*/ 45 w 48"/>
                  <a:gd name="T35" fmla="*/ 18 h 48"/>
                  <a:gd name="T36" fmla="*/ 46 w 48"/>
                  <a:gd name="T37" fmla="*/ 13 h 48"/>
                  <a:gd name="T38" fmla="*/ 45 w 48"/>
                  <a:gd name="T39" fmla="*/ 9 h 48"/>
                  <a:gd name="T40" fmla="*/ 43 w 48"/>
                  <a:gd name="T41" fmla="*/ 6 h 48"/>
                  <a:gd name="T42" fmla="*/ 39 w 48"/>
                  <a:gd name="T43" fmla="*/ 3 h 48"/>
                  <a:gd name="T44" fmla="*/ 35 w 48"/>
                  <a:gd name="T45" fmla="*/ 2 h 48"/>
                  <a:gd name="T46" fmla="*/ 2 w 48"/>
                  <a:gd name="T47" fmla="*/ 2 h 48"/>
                  <a:gd name="T48" fmla="*/ 2 w 48"/>
                  <a:gd name="T49" fmla="*/ 25 h 48"/>
                  <a:gd name="T50" fmla="*/ 35 w 48"/>
                  <a:gd name="T51" fmla="*/ 2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7" y="0"/>
                      <a:pt x="38" y="1"/>
                      <a:pt x="40" y="1"/>
                    </a:cubicBezTo>
                    <a:cubicBezTo>
                      <a:pt x="42" y="2"/>
                      <a:pt x="43" y="3"/>
                      <a:pt x="44" y="4"/>
                    </a:cubicBezTo>
                    <a:cubicBezTo>
                      <a:pt x="46" y="5"/>
                      <a:pt x="47" y="7"/>
                      <a:pt x="47" y="8"/>
                    </a:cubicBezTo>
                    <a:cubicBezTo>
                      <a:pt x="48" y="10"/>
                      <a:pt x="48" y="12"/>
                      <a:pt x="48" y="13"/>
                    </a:cubicBezTo>
                    <a:cubicBezTo>
                      <a:pt x="48" y="15"/>
                      <a:pt x="48" y="17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3" y="24"/>
                      <a:pt x="42" y="25"/>
                      <a:pt x="40" y="26"/>
                    </a:cubicBezTo>
                    <a:cubicBezTo>
                      <a:pt x="38" y="27"/>
                      <a:pt x="37" y="27"/>
                      <a:pt x="35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8" y="25"/>
                      <a:pt x="39" y="24"/>
                    </a:cubicBezTo>
                    <a:cubicBezTo>
                      <a:pt x="41" y="23"/>
                      <a:pt x="42" y="23"/>
                      <a:pt x="43" y="22"/>
                    </a:cubicBezTo>
                    <a:cubicBezTo>
                      <a:pt x="44" y="21"/>
                      <a:pt x="45" y="19"/>
                      <a:pt x="45" y="18"/>
                    </a:cubicBezTo>
                    <a:cubicBezTo>
                      <a:pt x="46" y="17"/>
                      <a:pt x="46" y="15"/>
                      <a:pt x="46" y="13"/>
                    </a:cubicBezTo>
                    <a:cubicBezTo>
                      <a:pt x="46" y="12"/>
                      <a:pt x="46" y="10"/>
                      <a:pt x="45" y="9"/>
                    </a:cubicBezTo>
                    <a:cubicBezTo>
                      <a:pt x="45" y="8"/>
                      <a:pt x="44" y="6"/>
                      <a:pt x="43" y="6"/>
                    </a:cubicBezTo>
                    <a:cubicBezTo>
                      <a:pt x="42" y="5"/>
                      <a:pt x="41" y="4"/>
                      <a:pt x="39" y="3"/>
                    </a:cubicBezTo>
                    <a:cubicBezTo>
                      <a:pt x="38" y="2"/>
                      <a:pt x="36" y="2"/>
                      <a:pt x="3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5" y="25"/>
                      <a:pt x="35" y="25"/>
                      <a:pt x="35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45"/>
              <p:cNvSpPr/>
              <p:nvPr/>
            </p:nvSpPr>
            <p:spPr bwMode="auto">
              <a:xfrm>
                <a:off x="7267037" y="2540423"/>
                <a:ext cx="2979" cy="84883"/>
              </a:xfrm>
              <a:custGeom>
                <a:avLst/>
                <a:gdLst>
                  <a:gd name="T0" fmla="*/ 0 w 4"/>
                  <a:gd name="T1" fmla="*/ 0 h 114"/>
                  <a:gd name="T2" fmla="*/ 0 w 4"/>
                  <a:gd name="T3" fmla="*/ 114 h 114"/>
                  <a:gd name="T4" fmla="*/ 4 w 4"/>
                  <a:gd name="T5" fmla="*/ 114 h 114"/>
                  <a:gd name="T6" fmla="*/ 4 w 4"/>
                  <a:gd name="T7" fmla="*/ 0 h 114"/>
                  <a:gd name="T8" fmla="*/ 0 w 4"/>
                  <a:gd name="T9" fmla="*/ 0 h 114"/>
                  <a:gd name="T10" fmla="*/ 0 w 4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14">
                    <a:moveTo>
                      <a:pt x="0" y="0"/>
                    </a:moveTo>
                    <a:lnTo>
                      <a:pt x="0" y="114"/>
                    </a:lnTo>
                    <a:lnTo>
                      <a:pt x="4" y="11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46"/>
              <p:cNvSpPr>
                <a:spLocks noEditPoints="1"/>
              </p:cNvSpPr>
              <p:nvPr/>
            </p:nvSpPr>
            <p:spPr bwMode="auto">
              <a:xfrm>
                <a:off x="7277462" y="2540423"/>
                <a:ext cx="86373" cy="84883"/>
              </a:xfrm>
              <a:custGeom>
                <a:avLst/>
                <a:gdLst>
                  <a:gd name="T0" fmla="*/ 0 w 49"/>
                  <a:gd name="T1" fmla="*/ 0 h 48"/>
                  <a:gd name="T2" fmla="*/ 25 w 49"/>
                  <a:gd name="T3" fmla="*/ 0 h 48"/>
                  <a:gd name="T4" fmla="*/ 34 w 49"/>
                  <a:gd name="T5" fmla="*/ 2 h 48"/>
                  <a:gd name="T6" fmla="*/ 42 w 49"/>
                  <a:gd name="T7" fmla="*/ 7 h 48"/>
                  <a:gd name="T8" fmla="*/ 47 w 49"/>
                  <a:gd name="T9" fmla="*/ 15 h 48"/>
                  <a:gd name="T10" fmla="*/ 49 w 49"/>
                  <a:gd name="T11" fmla="*/ 24 h 48"/>
                  <a:gd name="T12" fmla="*/ 47 w 49"/>
                  <a:gd name="T13" fmla="*/ 33 h 48"/>
                  <a:gd name="T14" fmla="*/ 42 w 49"/>
                  <a:gd name="T15" fmla="*/ 41 h 48"/>
                  <a:gd name="T16" fmla="*/ 34 w 49"/>
                  <a:gd name="T17" fmla="*/ 46 h 48"/>
                  <a:gd name="T18" fmla="*/ 25 w 49"/>
                  <a:gd name="T19" fmla="*/ 48 h 48"/>
                  <a:gd name="T20" fmla="*/ 0 w 49"/>
                  <a:gd name="T21" fmla="*/ 48 h 48"/>
                  <a:gd name="T22" fmla="*/ 0 w 49"/>
                  <a:gd name="T23" fmla="*/ 0 h 48"/>
                  <a:gd name="T24" fmla="*/ 25 w 49"/>
                  <a:gd name="T25" fmla="*/ 46 h 48"/>
                  <a:gd name="T26" fmla="*/ 33 w 49"/>
                  <a:gd name="T27" fmla="*/ 44 h 48"/>
                  <a:gd name="T28" fmla="*/ 40 w 49"/>
                  <a:gd name="T29" fmla="*/ 39 h 48"/>
                  <a:gd name="T30" fmla="*/ 45 w 49"/>
                  <a:gd name="T31" fmla="*/ 32 h 48"/>
                  <a:gd name="T32" fmla="*/ 47 w 49"/>
                  <a:gd name="T33" fmla="*/ 24 h 48"/>
                  <a:gd name="T34" fmla="*/ 45 w 49"/>
                  <a:gd name="T35" fmla="*/ 15 h 48"/>
                  <a:gd name="T36" fmla="*/ 40 w 49"/>
                  <a:gd name="T37" fmla="*/ 9 h 48"/>
                  <a:gd name="T38" fmla="*/ 33 w 49"/>
                  <a:gd name="T39" fmla="*/ 4 h 48"/>
                  <a:gd name="T40" fmla="*/ 25 w 49"/>
                  <a:gd name="T41" fmla="*/ 2 h 48"/>
                  <a:gd name="T42" fmla="*/ 2 w 49"/>
                  <a:gd name="T43" fmla="*/ 2 h 48"/>
                  <a:gd name="T44" fmla="*/ 2 w 49"/>
                  <a:gd name="T45" fmla="*/ 46 h 48"/>
                  <a:gd name="T46" fmla="*/ 25 w 49"/>
                  <a:gd name="T47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48">
                    <a:moveTo>
                      <a:pt x="0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8" y="0"/>
                      <a:pt x="31" y="1"/>
                      <a:pt x="34" y="2"/>
                    </a:cubicBezTo>
                    <a:cubicBezTo>
                      <a:pt x="37" y="3"/>
                      <a:pt x="39" y="5"/>
                      <a:pt x="42" y="7"/>
                    </a:cubicBezTo>
                    <a:cubicBezTo>
                      <a:pt x="44" y="9"/>
                      <a:pt x="46" y="12"/>
                      <a:pt x="47" y="15"/>
                    </a:cubicBezTo>
                    <a:cubicBezTo>
                      <a:pt x="48" y="18"/>
                      <a:pt x="49" y="21"/>
                      <a:pt x="49" y="24"/>
                    </a:cubicBezTo>
                    <a:cubicBezTo>
                      <a:pt x="49" y="27"/>
                      <a:pt x="48" y="30"/>
                      <a:pt x="47" y="33"/>
                    </a:cubicBezTo>
                    <a:cubicBezTo>
                      <a:pt x="46" y="36"/>
                      <a:pt x="44" y="39"/>
                      <a:pt x="42" y="41"/>
                    </a:cubicBezTo>
                    <a:cubicBezTo>
                      <a:pt x="39" y="43"/>
                      <a:pt x="37" y="45"/>
                      <a:pt x="34" y="46"/>
                    </a:cubicBezTo>
                    <a:cubicBezTo>
                      <a:pt x="31" y="47"/>
                      <a:pt x="28" y="48"/>
                      <a:pt x="25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25" y="46"/>
                    </a:moveTo>
                    <a:cubicBezTo>
                      <a:pt x="28" y="46"/>
                      <a:pt x="31" y="45"/>
                      <a:pt x="33" y="44"/>
                    </a:cubicBezTo>
                    <a:cubicBezTo>
                      <a:pt x="36" y="43"/>
                      <a:pt x="38" y="41"/>
                      <a:pt x="40" y="39"/>
                    </a:cubicBezTo>
                    <a:cubicBezTo>
                      <a:pt x="42" y="37"/>
                      <a:pt x="44" y="35"/>
                      <a:pt x="45" y="32"/>
                    </a:cubicBezTo>
                    <a:cubicBezTo>
                      <a:pt x="46" y="30"/>
                      <a:pt x="47" y="27"/>
                      <a:pt x="47" y="24"/>
                    </a:cubicBezTo>
                    <a:cubicBezTo>
                      <a:pt x="47" y="21"/>
                      <a:pt x="46" y="18"/>
                      <a:pt x="45" y="15"/>
                    </a:cubicBezTo>
                    <a:cubicBezTo>
                      <a:pt x="44" y="13"/>
                      <a:pt x="42" y="10"/>
                      <a:pt x="40" y="9"/>
                    </a:cubicBezTo>
                    <a:cubicBezTo>
                      <a:pt x="38" y="7"/>
                      <a:pt x="36" y="5"/>
                      <a:pt x="33" y="4"/>
                    </a:cubicBezTo>
                    <a:cubicBezTo>
                      <a:pt x="31" y="3"/>
                      <a:pt x="28" y="2"/>
                      <a:pt x="2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47"/>
              <p:cNvSpPr/>
              <p:nvPr/>
            </p:nvSpPr>
            <p:spPr bwMode="auto">
              <a:xfrm>
                <a:off x="7369046" y="2540423"/>
                <a:ext cx="85628" cy="84883"/>
              </a:xfrm>
              <a:custGeom>
                <a:avLst/>
                <a:gdLst>
                  <a:gd name="T0" fmla="*/ 0 w 115"/>
                  <a:gd name="T1" fmla="*/ 0 h 114"/>
                  <a:gd name="T2" fmla="*/ 115 w 115"/>
                  <a:gd name="T3" fmla="*/ 0 h 114"/>
                  <a:gd name="T4" fmla="*/ 115 w 115"/>
                  <a:gd name="T5" fmla="*/ 4 h 114"/>
                  <a:gd name="T6" fmla="*/ 3 w 115"/>
                  <a:gd name="T7" fmla="*/ 4 h 114"/>
                  <a:gd name="T8" fmla="*/ 3 w 115"/>
                  <a:gd name="T9" fmla="*/ 54 h 114"/>
                  <a:gd name="T10" fmla="*/ 112 w 115"/>
                  <a:gd name="T11" fmla="*/ 54 h 114"/>
                  <a:gd name="T12" fmla="*/ 112 w 115"/>
                  <a:gd name="T13" fmla="*/ 59 h 114"/>
                  <a:gd name="T14" fmla="*/ 3 w 115"/>
                  <a:gd name="T15" fmla="*/ 59 h 114"/>
                  <a:gd name="T16" fmla="*/ 3 w 115"/>
                  <a:gd name="T17" fmla="*/ 109 h 114"/>
                  <a:gd name="T18" fmla="*/ 115 w 115"/>
                  <a:gd name="T19" fmla="*/ 109 h 114"/>
                  <a:gd name="T20" fmla="*/ 115 w 115"/>
                  <a:gd name="T21" fmla="*/ 114 h 114"/>
                  <a:gd name="T22" fmla="*/ 0 w 115"/>
                  <a:gd name="T23" fmla="*/ 114 h 114"/>
                  <a:gd name="T24" fmla="*/ 0 w 115"/>
                  <a:gd name="T25" fmla="*/ 0 h 114"/>
                  <a:gd name="T26" fmla="*/ 0 w 115"/>
                  <a:gd name="T2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5" h="114">
                    <a:moveTo>
                      <a:pt x="0" y="0"/>
                    </a:moveTo>
                    <a:lnTo>
                      <a:pt x="115" y="0"/>
                    </a:lnTo>
                    <a:lnTo>
                      <a:pt x="115" y="4"/>
                    </a:lnTo>
                    <a:lnTo>
                      <a:pt x="3" y="4"/>
                    </a:lnTo>
                    <a:lnTo>
                      <a:pt x="3" y="54"/>
                    </a:lnTo>
                    <a:lnTo>
                      <a:pt x="112" y="54"/>
                    </a:lnTo>
                    <a:lnTo>
                      <a:pt x="112" y="59"/>
                    </a:lnTo>
                    <a:lnTo>
                      <a:pt x="3" y="59"/>
                    </a:lnTo>
                    <a:lnTo>
                      <a:pt x="3" y="109"/>
                    </a:lnTo>
                    <a:lnTo>
                      <a:pt x="115" y="109"/>
                    </a:lnTo>
                    <a:lnTo>
                      <a:pt x="115" y="114"/>
                    </a:lnTo>
                    <a:lnTo>
                      <a:pt x="0" y="1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48"/>
              <p:cNvSpPr/>
              <p:nvPr/>
            </p:nvSpPr>
            <p:spPr bwMode="auto">
              <a:xfrm>
                <a:off x="7456164" y="2540423"/>
                <a:ext cx="166788" cy="84883"/>
              </a:xfrm>
              <a:custGeom>
                <a:avLst/>
                <a:gdLst>
                  <a:gd name="T0" fmla="*/ 92 w 94"/>
                  <a:gd name="T1" fmla="*/ 24 h 48"/>
                  <a:gd name="T2" fmla="*/ 91 w 94"/>
                  <a:gd name="T3" fmla="*/ 15 h 48"/>
                  <a:gd name="T4" fmla="*/ 86 w 94"/>
                  <a:gd name="T5" fmla="*/ 8 h 48"/>
                  <a:gd name="T6" fmla="*/ 79 w 94"/>
                  <a:gd name="T7" fmla="*/ 3 h 48"/>
                  <a:gd name="T8" fmla="*/ 70 w 94"/>
                  <a:gd name="T9" fmla="*/ 2 h 48"/>
                  <a:gd name="T10" fmla="*/ 63 w 94"/>
                  <a:gd name="T11" fmla="*/ 3 h 48"/>
                  <a:gd name="T12" fmla="*/ 56 w 94"/>
                  <a:gd name="T13" fmla="*/ 7 h 48"/>
                  <a:gd name="T14" fmla="*/ 51 w 94"/>
                  <a:gd name="T15" fmla="*/ 14 h 48"/>
                  <a:gd name="T16" fmla="*/ 49 w 94"/>
                  <a:gd name="T17" fmla="*/ 24 h 48"/>
                  <a:gd name="T18" fmla="*/ 46 w 94"/>
                  <a:gd name="T19" fmla="*/ 34 h 48"/>
                  <a:gd name="T20" fmla="*/ 41 w 94"/>
                  <a:gd name="T21" fmla="*/ 41 h 48"/>
                  <a:gd name="T22" fmla="*/ 33 w 94"/>
                  <a:gd name="T23" fmla="*/ 46 h 48"/>
                  <a:gd name="T24" fmla="*/ 24 w 94"/>
                  <a:gd name="T25" fmla="*/ 48 h 48"/>
                  <a:gd name="T26" fmla="*/ 15 w 94"/>
                  <a:gd name="T27" fmla="*/ 46 h 48"/>
                  <a:gd name="T28" fmla="*/ 7 w 94"/>
                  <a:gd name="T29" fmla="*/ 41 h 48"/>
                  <a:gd name="T30" fmla="*/ 2 w 94"/>
                  <a:gd name="T31" fmla="*/ 33 h 48"/>
                  <a:gd name="T32" fmla="*/ 0 w 94"/>
                  <a:gd name="T33" fmla="*/ 24 h 48"/>
                  <a:gd name="T34" fmla="*/ 2 w 94"/>
                  <a:gd name="T35" fmla="*/ 14 h 48"/>
                  <a:gd name="T36" fmla="*/ 7 w 94"/>
                  <a:gd name="T37" fmla="*/ 7 h 48"/>
                  <a:gd name="T38" fmla="*/ 15 w 94"/>
                  <a:gd name="T39" fmla="*/ 1 h 48"/>
                  <a:gd name="T40" fmla="*/ 24 w 94"/>
                  <a:gd name="T41" fmla="*/ 0 h 48"/>
                  <a:gd name="T42" fmla="*/ 24 w 94"/>
                  <a:gd name="T43" fmla="*/ 1 h 48"/>
                  <a:gd name="T44" fmla="*/ 16 w 94"/>
                  <a:gd name="T45" fmla="*/ 3 h 48"/>
                  <a:gd name="T46" fmla="*/ 9 w 94"/>
                  <a:gd name="T47" fmla="*/ 8 h 48"/>
                  <a:gd name="T48" fmla="*/ 4 w 94"/>
                  <a:gd name="T49" fmla="*/ 15 h 48"/>
                  <a:gd name="T50" fmla="*/ 2 w 94"/>
                  <a:gd name="T51" fmla="*/ 24 h 48"/>
                  <a:gd name="T52" fmla="*/ 4 w 94"/>
                  <a:gd name="T53" fmla="*/ 32 h 48"/>
                  <a:gd name="T54" fmla="*/ 9 w 94"/>
                  <a:gd name="T55" fmla="*/ 39 h 48"/>
                  <a:gd name="T56" fmla="*/ 16 w 94"/>
                  <a:gd name="T57" fmla="*/ 44 h 48"/>
                  <a:gd name="T58" fmla="*/ 24 w 94"/>
                  <a:gd name="T59" fmla="*/ 46 h 48"/>
                  <a:gd name="T60" fmla="*/ 33 w 94"/>
                  <a:gd name="T61" fmla="*/ 44 h 48"/>
                  <a:gd name="T62" fmla="*/ 39 w 94"/>
                  <a:gd name="T63" fmla="*/ 40 h 48"/>
                  <a:gd name="T64" fmla="*/ 44 w 94"/>
                  <a:gd name="T65" fmla="*/ 33 h 48"/>
                  <a:gd name="T66" fmla="*/ 46 w 94"/>
                  <a:gd name="T67" fmla="*/ 24 h 48"/>
                  <a:gd name="T68" fmla="*/ 49 w 94"/>
                  <a:gd name="T69" fmla="*/ 14 h 48"/>
                  <a:gd name="T70" fmla="*/ 54 w 94"/>
                  <a:gd name="T71" fmla="*/ 6 h 48"/>
                  <a:gd name="T72" fmla="*/ 61 w 94"/>
                  <a:gd name="T73" fmla="*/ 1 h 48"/>
                  <a:gd name="T74" fmla="*/ 70 w 94"/>
                  <a:gd name="T75" fmla="*/ 0 h 48"/>
                  <a:gd name="T76" fmla="*/ 80 w 94"/>
                  <a:gd name="T77" fmla="*/ 2 h 48"/>
                  <a:gd name="T78" fmla="*/ 87 w 94"/>
                  <a:gd name="T79" fmla="*/ 7 h 48"/>
                  <a:gd name="T80" fmla="*/ 92 w 94"/>
                  <a:gd name="T81" fmla="*/ 14 h 48"/>
                  <a:gd name="T82" fmla="*/ 94 w 94"/>
                  <a:gd name="T83" fmla="*/ 24 h 48"/>
                  <a:gd name="T84" fmla="*/ 93 w 94"/>
                  <a:gd name="T85" fmla="*/ 31 h 48"/>
                  <a:gd name="T86" fmla="*/ 90 w 94"/>
                  <a:gd name="T87" fmla="*/ 37 h 48"/>
                  <a:gd name="T88" fmla="*/ 86 w 94"/>
                  <a:gd name="T89" fmla="*/ 42 h 48"/>
                  <a:gd name="T90" fmla="*/ 80 w 94"/>
                  <a:gd name="T91" fmla="*/ 46 h 48"/>
                  <a:gd name="T92" fmla="*/ 80 w 94"/>
                  <a:gd name="T93" fmla="*/ 44 h 48"/>
                  <a:gd name="T94" fmla="*/ 85 w 94"/>
                  <a:gd name="T95" fmla="*/ 40 h 48"/>
                  <a:gd name="T96" fmla="*/ 89 w 94"/>
                  <a:gd name="T97" fmla="*/ 35 h 48"/>
                  <a:gd name="T98" fmla="*/ 92 w 94"/>
                  <a:gd name="T99" fmla="*/ 30 h 48"/>
                  <a:gd name="T100" fmla="*/ 92 w 94"/>
                  <a:gd name="T101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4" h="48">
                    <a:moveTo>
                      <a:pt x="92" y="24"/>
                    </a:moveTo>
                    <a:cubicBezTo>
                      <a:pt x="92" y="21"/>
                      <a:pt x="92" y="18"/>
                      <a:pt x="91" y="15"/>
                    </a:cubicBezTo>
                    <a:cubicBezTo>
                      <a:pt x="90" y="12"/>
                      <a:pt x="88" y="10"/>
                      <a:pt x="86" y="8"/>
                    </a:cubicBezTo>
                    <a:cubicBezTo>
                      <a:pt x="84" y="6"/>
                      <a:pt x="82" y="4"/>
                      <a:pt x="79" y="3"/>
                    </a:cubicBezTo>
                    <a:cubicBezTo>
                      <a:pt x="76" y="2"/>
                      <a:pt x="74" y="2"/>
                      <a:pt x="70" y="2"/>
                    </a:cubicBezTo>
                    <a:cubicBezTo>
                      <a:pt x="68" y="2"/>
                      <a:pt x="65" y="2"/>
                      <a:pt x="63" y="3"/>
                    </a:cubicBezTo>
                    <a:cubicBezTo>
                      <a:pt x="60" y="4"/>
                      <a:pt x="58" y="5"/>
                      <a:pt x="56" y="7"/>
                    </a:cubicBezTo>
                    <a:cubicBezTo>
                      <a:pt x="54" y="9"/>
                      <a:pt x="53" y="11"/>
                      <a:pt x="51" y="14"/>
                    </a:cubicBezTo>
                    <a:cubicBezTo>
                      <a:pt x="50" y="17"/>
                      <a:pt x="49" y="20"/>
                      <a:pt x="49" y="24"/>
                    </a:cubicBezTo>
                    <a:cubicBezTo>
                      <a:pt x="48" y="28"/>
                      <a:pt x="47" y="31"/>
                      <a:pt x="46" y="34"/>
                    </a:cubicBezTo>
                    <a:cubicBezTo>
                      <a:pt x="45" y="37"/>
                      <a:pt x="43" y="39"/>
                      <a:pt x="41" y="41"/>
                    </a:cubicBezTo>
                    <a:cubicBezTo>
                      <a:pt x="39" y="43"/>
                      <a:pt x="36" y="45"/>
                      <a:pt x="33" y="46"/>
                    </a:cubicBezTo>
                    <a:cubicBezTo>
                      <a:pt x="31" y="47"/>
                      <a:pt x="28" y="48"/>
                      <a:pt x="24" y="48"/>
                    </a:cubicBezTo>
                    <a:cubicBezTo>
                      <a:pt x="21" y="48"/>
                      <a:pt x="18" y="47"/>
                      <a:pt x="15" y="46"/>
                    </a:cubicBezTo>
                    <a:cubicBezTo>
                      <a:pt x="12" y="45"/>
                      <a:pt x="9" y="43"/>
                      <a:pt x="7" y="41"/>
                    </a:cubicBezTo>
                    <a:cubicBezTo>
                      <a:pt x="5" y="38"/>
                      <a:pt x="3" y="36"/>
                      <a:pt x="2" y="33"/>
                    </a:cubicBezTo>
                    <a:cubicBezTo>
                      <a:pt x="1" y="30"/>
                      <a:pt x="0" y="27"/>
                      <a:pt x="0" y="24"/>
                    </a:cubicBezTo>
                    <a:cubicBezTo>
                      <a:pt x="0" y="20"/>
                      <a:pt x="1" y="17"/>
                      <a:pt x="2" y="14"/>
                    </a:cubicBezTo>
                    <a:cubicBezTo>
                      <a:pt x="3" y="11"/>
                      <a:pt x="5" y="9"/>
                      <a:pt x="7" y="7"/>
                    </a:cubicBezTo>
                    <a:cubicBezTo>
                      <a:pt x="9" y="4"/>
                      <a:pt x="12" y="3"/>
                      <a:pt x="15" y="1"/>
                    </a:cubicBezTo>
                    <a:cubicBezTo>
                      <a:pt x="18" y="0"/>
                      <a:pt x="21" y="0"/>
                      <a:pt x="24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1" y="1"/>
                      <a:pt x="18" y="2"/>
                      <a:pt x="16" y="3"/>
                    </a:cubicBezTo>
                    <a:cubicBezTo>
                      <a:pt x="13" y="4"/>
                      <a:pt x="11" y="6"/>
                      <a:pt x="9" y="8"/>
                    </a:cubicBezTo>
                    <a:cubicBezTo>
                      <a:pt x="7" y="10"/>
                      <a:pt x="5" y="12"/>
                      <a:pt x="4" y="15"/>
                    </a:cubicBezTo>
                    <a:cubicBezTo>
                      <a:pt x="3" y="18"/>
                      <a:pt x="2" y="21"/>
                      <a:pt x="2" y="24"/>
                    </a:cubicBezTo>
                    <a:cubicBezTo>
                      <a:pt x="2" y="27"/>
                      <a:pt x="3" y="30"/>
                      <a:pt x="4" y="32"/>
                    </a:cubicBezTo>
                    <a:cubicBezTo>
                      <a:pt x="5" y="35"/>
                      <a:pt x="7" y="37"/>
                      <a:pt x="9" y="39"/>
                    </a:cubicBezTo>
                    <a:cubicBezTo>
                      <a:pt x="11" y="41"/>
                      <a:pt x="13" y="43"/>
                      <a:pt x="16" y="44"/>
                    </a:cubicBezTo>
                    <a:cubicBezTo>
                      <a:pt x="18" y="45"/>
                      <a:pt x="21" y="46"/>
                      <a:pt x="24" y="46"/>
                    </a:cubicBezTo>
                    <a:cubicBezTo>
                      <a:pt x="27" y="46"/>
                      <a:pt x="30" y="45"/>
                      <a:pt x="33" y="44"/>
                    </a:cubicBezTo>
                    <a:cubicBezTo>
                      <a:pt x="35" y="43"/>
                      <a:pt x="37" y="42"/>
                      <a:pt x="39" y="40"/>
                    </a:cubicBezTo>
                    <a:cubicBezTo>
                      <a:pt x="41" y="38"/>
                      <a:pt x="43" y="36"/>
                      <a:pt x="44" y="33"/>
                    </a:cubicBezTo>
                    <a:cubicBezTo>
                      <a:pt x="45" y="30"/>
                      <a:pt x="46" y="27"/>
                      <a:pt x="46" y="24"/>
                    </a:cubicBezTo>
                    <a:cubicBezTo>
                      <a:pt x="47" y="20"/>
                      <a:pt x="48" y="17"/>
                      <a:pt x="49" y="14"/>
                    </a:cubicBezTo>
                    <a:cubicBezTo>
                      <a:pt x="51" y="11"/>
                      <a:pt x="52" y="8"/>
                      <a:pt x="54" y="6"/>
                    </a:cubicBezTo>
                    <a:cubicBezTo>
                      <a:pt x="56" y="4"/>
                      <a:pt x="59" y="2"/>
                      <a:pt x="61" y="1"/>
                    </a:cubicBezTo>
                    <a:cubicBezTo>
                      <a:pt x="64" y="0"/>
                      <a:pt x="67" y="0"/>
                      <a:pt x="70" y="0"/>
                    </a:cubicBezTo>
                    <a:cubicBezTo>
                      <a:pt x="74" y="0"/>
                      <a:pt x="77" y="0"/>
                      <a:pt x="80" y="2"/>
                    </a:cubicBezTo>
                    <a:cubicBezTo>
                      <a:pt x="83" y="3"/>
                      <a:pt x="85" y="5"/>
                      <a:pt x="87" y="7"/>
                    </a:cubicBezTo>
                    <a:cubicBezTo>
                      <a:pt x="90" y="9"/>
                      <a:pt x="91" y="11"/>
                      <a:pt x="92" y="14"/>
                    </a:cubicBezTo>
                    <a:cubicBezTo>
                      <a:pt x="94" y="17"/>
                      <a:pt x="94" y="20"/>
                      <a:pt x="94" y="24"/>
                    </a:cubicBezTo>
                    <a:cubicBezTo>
                      <a:pt x="94" y="26"/>
                      <a:pt x="94" y="28"/>
                      <a:pt x="93" y="31"/>
                    </a:cubicBezTo>
                    <a:cubicBezTo>
                      <a:pt x="93" y="33"/>
                      <a:pt x="92" y="35"/>
                      <a:pt x="90" y="37"/>
                    </a:cubicBezTo>
                    <a:cubicBezTo>
                      <a:pt x="89" y="39"/>
                      <a:pt x="88" y="41"/>
                      <a:pt x="86" y="42"/>
                    </a:cubicBezTo>
                    <a:cubicBezTo>
                      <a:pt x="84" y="43"/>
                      <a:pt x="83" y="45"/>
                      <a:pt x="80" y="46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2" y="43"/>
                      <a:pt x="84" y="41"/>
                      <a:pt x="85" y="40"/>
                    </a:cubicBezTo>
                    <a:cubicBezTo>
                      <a:pt x="87" y="39"/>
                      <a:pt x="88" y="37"/>
                      <a:pt x="89" y="35"/>
                    </a:cubicBezTo>
                    <a:cubicBezTo>
                      <a:pt x="90" y="34"/>
                      <a:pt x="91" y="32"/>
                      <a:pt x="92" y="30"/>
                    </a:cubicBezTo>
                    <a:cubicBezTo>
                      <a:pt x="92" y="28"/>
                      <a:pt x="92" y="26"/>
                      <a:pt x="92" y="24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49"/>
              <p:cNvSpPr/>
              <p:nvPr/>
            </p:nvSpPr>
            <p:spPr bwMode="auto">
              <a:xfrm>
                <a:off x="7628162" y="2540423"/>
                <a:ext cx="5213" cy="84883"/>
              </a:xfrm>
              <a:custGeom>
                <a:avLst/>
                <a:gdLst>
                  <a:gd name="T0" fmla="*/ 0 w 7"/>
                  <a:gd name="T1" fmla="*/ 0 h 114"/>
                  <a:gd name="T2" fmla="*/ 0 w 7"/>
                  <a:gd name="T3" fmla="*/ 114 h 114"/>
                  <a:gd name="T4" fmla="*/ 7 w 7"/>
                  <a:gd name="T5" fmla="*/ 114 h 114"/>
                  <a:gd name="T6" fmla="*/ 7 w 7"/>
                  <a:gd name="T7" fmla="*/ 0 h 114"/>
                  <a:gd name="T8" fmla="*/ 0 w 7"/>
                  <a:gd name="T9" fmla="*/ 0 h 114"/>
                  <a:gd name="T10" fmla="*/ 0 w 7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4">
                    <a:moveTo>
                      <a:pt x="0" y="0"/>
                    </a:moveTo>
                    <a:lnTo>
                      <a:pt x="0" y="114"/>
                    </a:lnTo>
                    <a:lnTo>
                      <a:pt x="7" y="114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50"/>
              <p:cNvSpPr/>
              <p:nvPr/>
            </p:nvSpPr>
            <p:spPr bwMode="auto">
              <a:xfrm>
                <a:off x="7638587" y="2540423"/>
                <a:ext cx="87116" cy="84883"/>
              </a:xfrm>
              <a:custGeom>
                <a:avLst/>
                <a:gdLst>
                  <a:gd name="T0" fmla="*/ 4 w 49"/>
                  <a:gd name="T1" fmla="*/ 32 h 48"/>
                  <a:gd name="T2" fmla="*/ 9 w 49"/>
                  <a:gd name="T3" fmla="*/ 39 h 48"/>
                  <a:gd name="T4" fmla="*/ 16 w 49"/>
                  <a:gd name="T5" fmla="*/ 44 h 48"/>
                  <a:gd name="T6" fmla="*/ 24 w 49"/>
                  <a:gd name="T7" fmla="*/ 46 h 48"/>
                  <a:gd name="T8" fmla="*/ 33 w 49"/>
                  <a:gd name="T9" fmla="*/ 44 h 48"/>
                  <a:gd name="T10" fmla="*/ 40 w 49"/>
                  <a:gd name="T11" fmla="*/ 39 h 48"/>
                  <a:gd name="T12" fmla="*/ 45 w 49"/>
                  <a:gd name="T13" fmla="*/ 32 h 48"/>
                  <a:gd name="T14" fmla="*/ 47 w 49"/>
                  <a:gd name="T15" fmla="*/ 24 h 48"/>
                  <a:gd name="T16" fmla="*/ 47 w 49"/>
                  <a:gd name="T17" fmla="*/ 24 h 48"/>
                  <a:gd name="T18" fmla="*/ 26 w 49"/>
                  <a:gd name="T19" fmla="*/ 24 h 48"/>
                  <a:gd name="T20" fmla="*/ 26 w 49"/>
                  <a:gd name="T21" fmla="*/ 22 h 48"/>
                  <a:gd name="T22" fmla="*/ 49 w 49"/>
                  <a:gd name="T23" fmla="*/ 22 h 48"/>
                  <a:gd name="T24" fmla="*/ 49 w 49"/>
                  <a:gd name="T25" fmla="*/ 24 h 48"/>
                  <a:gd name="T26" fmla="*/ 47 w 49"/>
                  <a:gd name="T27" fmla="*/ 33 h 48"/>
                  <a:gd name="T28" fmla="*/ 41 w 49"/>
                  <a:gd name="T29" fmla="*/ 41 h 48"/>
                  <a:gd name="T30" fmla="*/ 34 w 49"/>
                  <a:gd name="T31" fmla="*/ 46 h 48"/>
                  <a:gd name="T32" fmla="*/ 24 w 49"/>
                  <a:gd name="T33" fmla="*/ 48 h 48"/>
                  <a:gd name="T34" fmla="*/ 15 w 49"/>
                  <a:gd name="T35" fmla="*/ 46 h 48"/>
                  <a:gd name="T36" fmla="*/ 7 w 49"/>
                  <a:gd name="T37" fmla="*/ 41 h 48"/>
                  <a:gd name="T38" fmla="*/ 2 w 49"/>
                  <a:gd name="T39" fmla="*/ 33 h 48"/>
                  <a:gd name="T40" fmla="*/ 0 w 49"/>
                  <a:gd name="T41" fmla="*/ 24 h 48"/>
                  <a:gd name="T42" fmla="*/ 0 w 49"/>
                  <a:gd name="T43" fmla="*/ 24 h 48"/>
                  <a:gd name="T44" fmla="*/ 2 w 49"/>
                  <a:gd name="T45" fmla="*/ 14 h 48"/>
                  <a:gd name="T46" fmla="*/ 7 w 49"/>
                  <a:gd name="T47" fmla="*/ 7 h 48"/>
                  <a:gd name="T48" fmla="*/ 15 w 49"/>
                  <a:gd name="T49" fmla="*/ 1 h 48"/>
                  <a:gd name="T50" fmla="*/ 24 w 49"/>
                  <a:gd name="T51" fmla="*/ 0 h 48"/>
                  <a:gd name="T52" fmla="*/ 31 w 49"/>
                  <a:gd name="T53" fmla="*/ 1 h 48"/>
                  <a:gd name="T54" fmla="*/ 38 w 49"/>
                  <a:gd name="T55" fmla="*/ 3 h 48"/>
                  <a:gd name="T56" fmla="*/ 34 w 49"/>
                  <a:gd name="T57" fmla="*/ 3 h 48"/>
                  <a:gd name="T58" fmla="*/ 29 w 49"/>
                  <a:gd name="T59" fmla="*/ 2 h 48"/>
                  <a:gd name="T60" fmla="*/ 24 w 49"/>
                  <a:gd name="T61" fmla="*/ 1 h 48"/>
                  <a:gd name="T62" fmla="*/ 16 w 49"/>
                  <a:gd name="T63" fmla="*/ 3 h 48"/>
                  <a:gd name="T64" fmla="*/ 9 w 49"/>
                  <a:gd name="T65" fmla="*/ 8 h 48"/>
                  <a:gd name="T66" fmla="*/ 4 w 49"/>
                  <a:gd name="T67" fmla="*/ 15 h 48"/>
                  <a:gd name="T68" fmla="*/ 2 w 49"/>
                  <a:gd name="T69" fmla="*/ 24 h 48"/>
                  <a:gd name="T70" fmla="*/ 4 w 49"/>
                  <a:gd name="T71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9" h="48">
                    <a:moveTo>
                      <a:pt x="4" y="32"/>
                    </a:moveTo>
                    <a:cubicBezTo>
                      <a:pt x="5" y="35"/>
                      <a:pt x="7" y="37"/>
                      <a:pt x="9" y="39"/>
                    </a:cubicBezTo>
                    <a:cubicBezTo>
                      <a:pt x="11" y="41"/>
                      <a:pt x="13" y="43"/>
                      <a:pt x="16" y="44"/>
                    </a:cubicBezTo>
                    <a:cubicBezTo>
                      <a:pt x="18" y="45"/>
                      <a:pt x="21" y="46"/>
                      <a:pt x="24" y="46"/>
                    </a:cubicBezTo>
                    <a:cubicBezTo>
                      <a:pt x="28" y="46"/>
                      <a:pt x="30" y="45"/>
                      <a:pt x="33" y="44"/>
                    </a:cubicBezTo>
                    <a:cubicBezTo>
                      <a:pt x="36" y="43"/>
                      <a:pt x="38" y="41"/>
                      <a:pt x="40" y="39"/>
                    </a:cubicBezTo>
                    <a:cubicBezTo>
                      <a:pt x="42" y="37"/>
                      <a:pt x="44" y="35"/>
                      <a:pt x="45" y="32"/>
                    </a:cubicBezTo>
                    <a:cubicBezTo>
                      <a:pt x="46" y="30"/>
                      <a:pt x="47" y="27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7"/>
                      <a:pt x="48" y="30"/>
                      <a:pt x="47" y="33"/>
                    </a:cubicBezTo>
                    <a:cubicBezTo>
                      <a:pt x="45" y="36"/>
                      <a:pt x="44" y="39"/>
                      <a:pt x="41" y="41"/>
                    </a:cubicBezTo>
                    <a:cubicBezTo>
                      <a:pt x="39" y="43"/>
                      <a:pt x="37" y="45"/>
                      <a:pt x="34" y="46"/>
                    </a:cubicBezTo>
                    <a:cubicBezTo>
                      <a:pt x="31" y="47"/>
                      <a:pt x="28" y="48"/>
                      <a:pt x="24" y="48"/>
                    </a:cubicBezTo>
                    <a:cubicBezTo>
                      <a:pt x="21" y="48"/>
                      <a:pt x="18" y="47"/>
                      <a:pt x="15" y="46"/>
                    </a:cubicBezTo>
                    <a:cubicBezTo>
                      <a:pt x="12" y="45"/>
                      <a:pt x="10" y="43"/>
                      <a:pt x="7" y="41"/>
                    </a:cubicBezTo>
                    <a:cubicBezTo>
                      <a:pt x="5" y="39"/>
                      <a:pt x="4" y="36"/>
                      <a:pt x="2" y="33"/>
                    </a:cubicBezTo>
                    <a:cubicBezTo>
                      <a:pt x="1" y="30"/>
                      <a:pt x="0" y="27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1" y="17"/>
                      <a:pt x="2" y="14"/>
                    </a:cubicBezTo>
                    <a:cubicBezTo>
                      <a:pt x="4" y="11"/>
                      <a:pt x="5" y="9"/>
                      <a:pt x="7" y="7"/>
                    </a:cubicBezTo>
                    <a:cubicBezTo>
                      <a:pt x="10" y="4"/>
                      <a:pt x="12" y="3"/>
                      <a:pt x="15" y="1"/>
                    </a:cubicBezTo>
                    <a:cubicBezTo>
                      <a:pt x="18" y="0"/>
                      <a:pt x="21" y="0"/>
                      <a:pt x="24" y="0"/>
                    </a:cubicBezTo>
                    <a:cubicBezTo>
                      <a:pt x="27" y="0"/>
                      <a:pt x="29" y="0"/>
                      <a:pt x="31" y="1"/>
                    </a:cubicBezTo>
                    <a:cubicBezTo>
                      <a:pt x="34" y="1"/>
                      <a:pt x="36" y="2"/>
                      <a:pt x="38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2" y="3"/>
                      <a:pt x="31" y="2"/>
                      <a:pt x="29" y="2"/>
                    </a:cubicBezTo>
                    <a:cubicBezTo>
                      <a:pt x="28" y="2"/>
                      <a:pt x="26" y="1"/>
                      <a:pt x="24" y="1"/>
                    </a:cubicBezTo>
                    <a:cubicBezTo>
                      <a:pt x="21" y="1"/>
                      <a:pt x="18" y="2"/>
                      <a:pt x="16" y="3"/>
                    </a:cubicBezTo>
                    <a:cubicBezTo>
                      <a:pt x="13" y="4"/>
                      <a:pt x="11" y="6"/>
                      <a:pt x="9" y="8"/>
                    </a:cubicBezTo>
                    <a:cubicBezTo>
                      <a:pt x="7" y="10"/>
                      <a:pt x="5" y="12"/>
                      <a:pt x="4" y="15"/>
                    </a:cubicBezTo>
                    <a:cubicBezTo>
                      <a:pt x="3" y="18"/>
                      <a:pt x="2" y="21"/>
                      <a:pt x="2" y="24"/>
                    </a:cubicBezTo>
                    <a:cubicBezTo>
                      <a:pt x="2" y="27"/>
                      <a:pt x="3" y="30"/>
                      <a:pt x="4" y="3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51"/>
              <p:cNvSpPr/>
              <p:nvPr/>
            </p:nvSpPr>
            <p:spPr bwMode="auto">
              <a:xfrm>
                <a:off x="7728682" y="2540423"/>
                <a:ext cx="85628" cy="84883"/>
              </a:xfrm>
              <a:custGeom>
                <a:avLst/>
                <a:gdLst>
                  <a:gd name="T0" fmla="*/ 110 w 115"/>
                  <a:gd name="T1" fmla="*/ 0 h 114"/>
                  <a:gd name="T2" fmla="*/ 115 w 115"/>
                  <a:gd name="T3" fmla="*/ 0 h 114"/>
                  <a:gd name="T4" fmla="*/ 115 w 115"/>
                  <a:gd name="T5" fmla="*/ 114 h 114"/>
                  <a:gd name="T6" fmla="*/ 110 w 115"/>
                  <a:gd name="T7" fmla="*/ 114 h 114"/>
                  <a:gd name="T8" fmla="*/ 5 w 115"/>
                  <a:gd name="T9" fmla="*/ 7 h 114"/>
                  <a:gd name="T10" fmla="*/ 5 w 115"/>
                  <a:gd name="T11" fmla="*/ 114 h 114"/>
                  <a:gd name="T12" fmla="*/ 0 w 115"/>
                  <a:gd name="T13" fmla="*/ 114 h 114"/>
                  <a:gd name="T14" fmla="*/ 0 w 115"/>
                  <a:gd name="T15" fmla="*/ 0 h 114"/>
                  <a:gd name="T16" fmla="*/ 5 w 115"/>
                  <a:gd name="T17" fmla="*/ 0 h 114"/>
                  <a:gd name="T18" fmla="*/ 110 w 115"/>
                  <a:gd name="T19" fmla="*/ 107 h 114"/>
                  <a:gd name="T20" fmla="*/ 110 w 115"/>
                  <a:gd name="T21" fmla="*/ 0 h 114"/>
                  <a:gd name="T22" fmla="*/ 110 w 115"/>
                  <a:gd name="T2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" h="114">
                    <a:moveTo>
                      <a:pt x="110" y="0"/>
                    </a:moveTo>
                    <a:lnTo>
                      <a:pt x="115" y="0"/>
                    </a:lnTo>
                    <a:lnTo>
                      <a:pt x="115" y="114"/>
                    </a:lnTo>
                    <a:lnTo>
                      <a:pt x="110" y="114"/>
                    </a:lnTo>
                    <a:lnTo>
                      <a:pt x="5" y="7"/>
                    </a:lnTo>
                    <a:lnTo>
                      <a:pt x="5" y="114"/>
                    </a:lnTo>
                    <a:lnTo>
                      <a:pt x="0" y="114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10" y="10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54"/>
              <p:cNvSpPr>
                <a:spLocks noEditPoints="1"/>
              </p:cNvSpPr>
              <p:nvPr/>
            </p:nvSpPr>
            <p:spPr bwMode="auto">
              <a:xfrm>
                <a:off x="7447228" y="2306621"/>
                <a:ext cx="107966" cy="157108"/>
              </a:xfrm>
              <a:custGeom>
                <a:avLst/>
                <a:gdLst>
                  <a:gd name="T0" fmla="*/ 8 w 61"/>
                  <a:gd name="T1" fmla="*/ 89 h 89"/>
                  <a:gd name="T2" fmla="*/ 0 w 61"/>
                  <a:gd name="T3" fmla="*/ 89 h 89"/>
                  <a:gd name="T4" fmla="*/ 0 w 61"/>
                  <a:gd name="T5" fmla="*/ 0 h 89"/>
                  <a:gd name="T6" fmla="*/ 32 w 61"/>
                  <a:gd name="T7" fmla="*/ 0 h 89"/>
                  <a:gd name="T8" fmla="*/ 61 w 61"/>
                  <a:gd name="T9" fmla="*/ 25 h 89"/>
                  <a:gd name="T10" fmla="*/ 27 w 61"/>
                  <a:gd name="T11" fmla="*/ 50 h 89"/>
                  <a:gd name="T12" fmla="*/ 8 w 61"/>
                  <a:gd name="T13" fmla="*/ 50 h 89"/>
                  <a:gd name="T14" fmla="*/ 8 w 61"/>
                  <a:gd name="T15" fmla="*/ 89 h 89"/>
                  <a:gd name="T16" fmla="*/ 8 w 61"/>
                  <a:gd name="T17" fmla="*/ 42 h 89"/>
                  <a:gd name="T18" fmla="*/ 27 w 61"/>
                  <a:gd name="T19" fmla="*/ 42 h 89"/>
                  <a:gd name="T20" fmla="*/ 53 w 61"/>
                  <a:gd name="T21" fmla="*/ 24 h 89"/>
                  <a:gd name="T22" fmla="*/ 29 w 61"/>
                  <a:gd name="T23" fmla="*/ 7 h 89"/>
                  <a:gd name="T24" fmla="*/ 8 w 61"/>
                  <a:gd name="T25" fmla="*/ 7 h 89"/>
                  <a:gd name="T26" fmla="*/ 8 w 61"/>
                  <a:gd name="T27" fmla="*/ 4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89">
                    <a:moveTo>
                      <a:pt x="8" y="89"/>
                    </a:moveTo>
                    <a:cubicBezTo>
                      <a:pt x="0" y="89"/>
                      <a:pt x="0" y="89"/>
                      <a:pt x="0" y="8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51" y="0"/>
                      <a:pt x="61" y="8"/>
                      <a:pt x="61" y="25"/>
                    </a:cubicBezTo>
                    <a:cubicBezTo>
                      <a:pt x="60" y="41"/>
                      <a:pt x="49" y="49"/>
                      <a:pt x="27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89"/>
                      <a:pt x="8" y="89"/>
                      <a:pt x="8" y="89"/>
                    </a:cubicBezTo>
                    <a:close/>
                    <a:moveTo>
                      <a:pt x="8" y="42"/>
                    </a:moveTo>
                    <a:cubicBezTo>
                      <a:pt x="27" y="42"/>
                      <a:pt x="27" y="42"/>
                      <a:pt x="27" y="42"/>
                    </a:cubicBezTo>
                    <a:cubicBezTo>
                      <a:pt x="45" y="43"/>
                      <a:pt x="53" y="37"/>
                      <a:pt x="53" y="24"/>
                    </a:cubicBezTo>
                    <a:cubicBezTo>
                      <a:pt x="53" y="13"/>
                      <a:pt x="45" y="7"/>
                      <a:pt x="29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42"/>
                      <a:pt x="8" y="42"/>
                      <a:pt x="8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55"/>
              <p:cNvSpPr>
                <a:spLocks noEditPoints="1"/>
              </p:cNvSpPr>
              <p:nvPr/>
            </p:nvSpPr>
            <p:spPr bwMode="auto">
              <a:xfrm>
                <a:off x="7580509" y="2306621"/>
                <a:ext cx="109455" cy="157108"/>
              </a:xfrm>
              <a:custGeom>
                <a:avLst/>
                <a:gdLst>
                  <a:gd name="T0" fmla="*/ 8 w 62"/>
                  <a:gd name="T1" fmla="*/ 89 h 89"/>
                  <a:gd name="T2" fmla="*/ 0 w 62"/>
                  <a:gd name="T3" fmla="*/ 89 h 89"/>
                  <a:gd name="T4" fmla="*/ 0 w 62"/>
                  <a:gd name="T5" fmla="*/ 0 h 89"/>
                  <a:gd name="T6" fmla="*/ 32 w 62"/>
                  <a:gd name="T7" fmla="*/ 0 h 89"/>
                  <a:gd name="T8" fmla="*/ 61 w 62"/>
                  <a:gd name="T9" fmla="*/ 25 h 89"/>
                  <a:gd name="T10" fmla="*/ 28 w 62"/>
                  <a:gd name="T11" fmla="*/ 50 h 89"/>
                  <a:gd name="T12" fmla="*/ 8 w 62"/>
                  <a:gd name="T13" fmla="*/ 50 h 89"/>
                  <a:gd name="T14" fmla="*/ 8 w 62"/>
                  <a:gd name="T15" fmla="*/ 89 h 89"/>
                  <a:gd name="T16" fmla="*/ 8 w 62"/>
                  <a:gd name="T17" fmla="*/ 42 h 89"/>
                  <a:gd name="T18" fmla="*/ 28 w 62"/>
                  <a:gd name="T19" fmla="*/ 42 h 89"/>
                  <a:gd name="T20" fmla="*/ 53 w 62"/>
                  <a:gd name="T21" fmla="*/ 24 h 89"/>
                  <a:gd name="T22" fmla="*/ 30 w 62"/>
                  <a:gd name="T23" fmla="*/ 7 h 89"/>
                  <a:gd name="T24" fmla="*/ 8 w 62"/>
                  <a:gd name="T25" fmla="*/ 7 h 89"/>
                  <a:gd name="T26" fmla="*/ 8 w 62"/>
                  <a:gd name="T27" fmla="*/ 4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89">
                    <a:moveTo>
                      <a:pt x="8" y="89"/>
                    </a:moveTo>
                    <a:cubicBezTo>
                      <a:pt x="0" y="89"/>
                      <a:pt x="0" y="89"/>
                      <a:pt x="0" y="8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52" y="0"/>
                      <a:pt x="62" y="8"/>
                      <a:pt x="61" y="25"/>
                    </a:cubicBezTo>
                    <a:cubicBezTo>
                      <a:pt x="61" y="41"/>
                      <a:pt x="50" y="49"/>
                      <a:pt x="28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89"/>
                      <a:pt x="8" y="89"/>
                      <a:pt x="8" y="89"/>
                    </a:cubicBezTo>
                    <a:close/>
                    <a:moveTo>
                      <a:pt x="8" y="42"/>
                    </a:moveTo>
                    <a:cubicBezTo>
                      <a:pt x="28" y="42"/>
                      <a:pt x="28" y="42"/>
                      <a:pt x="28" y="42"/>
                    </a:cubicBezTo>
                    <a:cubicBezTo>
                      <a:pt x="45" y="43"/>
                      <a:pt x="54" y="37"/>
                      <a:pt x="53" y="24"/>
                    </a:cubicBezTo>
                    <a:cubicBezTo>
                      <a:pt x="53" y="13"/>
                      <a:pt x="45" y="7"/>
                      <a:pt x="30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42"/>
                      <a:pt x="8" y="42"/>
                      <a:pt x="8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56"/>
              <p:cNvSpPr/>
              <p:nvPr/>
            </p:nvSpPr>
            <p:spPr bwMode="auto">
              <a:xfrm>
                <a:off x="7700388" y="2306621"/>
                <a:ext cx="113922" cy="157108"/>
              </a:xfrm>
              <a:custGeom>
                <a:avLst/>
                <a:gdLst>
                  <a:gd name="T0" fmla="*/ 0 w 153"/>
                  <a:gd name="T1" fmla="*/ 17 h 211"/>
                  <a:gd name="T2" fmla="*/ 0 w 153"/>
                  <a:gd name="T3" fmla="*/ 0 h 211"/>
                  <a:gd name="T4" fmla="*/ 153 w 153"/>
                  <a:gd name="T5" fmla="*/ 0 h 211"/>
                  <a:gd name="T6" fmla="*/ 153 w 153"/>
                  <a:gd name="T7" fmla="*/ 17 h 211"/>
                  <a:gd name="T8" fmla="*/ 86 w 153"/>
                  <a:gd name="T9" fmla="*/ 17 h 211"/>
                  <a:gd name="T10" fmla="*/ 86 w 153"/>
                  <a:gd name="T11" fmla="*/ 211 h 211"/>
                  <a:gd name="T12" fmla="*/ 67 w 153"/>
                  <a:gd name="T13" fmla="*/ 211 h 211"/>
                  <a:gd name="T14" fmla="*/ 67 w 153"/>
                  <a:gd name="T15" fmla="*/ 17 h 211"/>
                  <a:gd name="T16" fmla="*/ 0 w 153"/>
                  <a:gd name="T17" fmla="*/ 17 h 211"/>
                  <a:gd name="T18" fmla="*/ 0 w 153"/>
                  <a:gd name="T19" fmla="*/ 17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" h="211">
                    <a:moveTo>
                      <a:pt x="0" y="17"/>
                    </a:moveTo>
                    <a:lnTo>
                      <a:pt x="0" y="0"/>
                    </a:lnTo>
                    <a:lnTo>
                      <a:pt x="153" y="0"/>
                    </a:lnTo>
                    <a:lnTo>
                      <a:pt x="153" y="17"/>
                    </a:lnTo>
                    <a:lnTo>
                      <a:pt x="86" y="17"/>
                    </a:lnTo>
                    <a:lnTo>
                      <a:pt x="86" y="211"/>
                    </a:lnTo>
                    <a:lnTo>
                      <a:pt x="67" y="211"/>
                    </a:lnTo>
                    <a:lnTo>
                      <a:pt x="67" y="17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Freeform 7"/>
          <p:cNvSpPr/>
          <p:nvPr/>
        </p:nvSpPr>
        <p:spPr bwMode="auto">
          <a:xfrm rot="18900000">
            <a:off x="5426366" y="1363471"/>
            <a:ext cx="1309559" cy="1309938"/>
          </a:xfrm>
          <a:custGeom>
            <a:avLst/>
            <a:gdLst>
              <a:gd name="T0" fmla="*/ 720 w 720"/>
              <a:gd name="T1" fmla="*/ 275 h 720"/>
              <a:gd name="T2" fmla="*/ 643 w 720"/>
              <a:gd name="T3" fmla="*/ 352 h 720"/>
              <a:gd name="T4" fmla="*/ 643 w 720"/>
              <a:gd name="T5" fmla="*/ 352 h 720"/>
              <a:gd name="T6" fmla="*/ 603 w 720"/>
              <a:gd name="T7" fmla="*/ 336 h 720"/>
              <a:gd name="T8" fmla="*/ 569 w 720"/>
              <a:gd name="T9" fmla="*/ 313 h 720"/>
              <a:gd name="T10" fmla="*/ 543 w 720"/>
              <a:gd name="T11" fmla="*/ 356 h 720"/>
              <a:gd name="T12" fmla="*/ 542 w 720"/>
              <a:gd name="T13" fmla="*/ 365 h 720"/>
              <a:gd name="T14" fmla="*/ 542 w 720"/>
              <a:gd name="T15" fmla="*/ 542 h 720"/>
              <a:gd name="T16" fmla="*/ 542 w 720"/>
              <a:gd name="T17" fmla="*/ 542 h 720"/>
              <a:gd name="T18" fmla="*/ 356 w 720"/>
              <a:gd name="T19" fmla="*/ 542 h 720"/>
              <a:gd name="T20" fmla="*/ 345 w 720"/>
              <a:gd name="T21" fmla="*/ 543 h 720"/>
              <a:gd name="T22" fmla="*/ 296 w 720"/>
              <a:gd name="T23" fmla="*/ 572 h 720"/>
              <a:gd name="T24" fmla="*/ 314 w 720"/>
              <a:gd name="T25" fmla="*/ 610 h 720"/>
              <a:gd name="T26" fmla="*/ 320 w 720"/>
              <a:gd name="T27" fmla="*/ 617 h 720"/>
              <a:gd name="T28" fmla="*/ 335 w 720"/>
              <a:gd name="T29" fmla="*/ 652 h 720"/>
              <a:gd name="T30" fmla="*/ 266 w 720"/>
              <a:gd name="T31" fmla="*/ 720 h 720"/>
              <a:gd name="T32" fmla="*/ 198 w 720"/>
              <a:gd name="T33" fmla="*/ 652 h 720"/>
              <a:gd name="T34" fmla="*/ 198 w 720"/>
              <a:gd name="T35" fmla="*/ 652 h 720"/>
              <a:gd name="T36" fmla="*/ 212 w 720"/>
              <a:gd name="T37" fmla="*/ 617 h 720"/>
              <a:gd name="T38" fmla="*/ 219 w 720"/>
              <a:gd name="T39" fmla="*/ 610 h 720"/>
              <a:gd name="T40" fmla="*/ 237 w 720"/>
              <a:gd name="T41" fmla="*/ 572 h 720"/>
              <a:gd name="T42" fmla="*/ 187 w 720"/>
              <a:gd name="T43" fmla="*/ 543 h 720"/>
              <a:gd name="T44" fmla="*/ 177 w 720"/>
              <a:gd name="T45" fmla="*/ 542 h 720"/>
              <a:gd name="T46" fmla="*/ 0 w 720"/>
              <a:gd name="T47" fmla="*/ 542 h 720"/>
              <a:gd name="T48" fmla="*/ 0 w 720"/>
              <a:gd name="T49" fmla="*/ 365 h 720"/>
              <a:gd name="T50" fmla="*/ 1 w 720"/>
              <a:gd name="T51" fmla="*/ 358 h 720"/>
              <a:gd name="T52" fmla="*/ 19 w 720"/>
              <a:gd name="T53" fmla="*/ 321 h 720"/>
              <a:gd name="T54" fmla="*/ 40 w 720"/>
              <a:gd name="T55" fmla="*/ 335 h 720"/>
              <a:gd name="T56" fmla="*/ 47 w 720"/>
              <a:gd name="T57" fmla="*/ 342 h 720"/>
              <a:gd name="T58" fmla="*/ 92 w 720"/>
              <a:gd name="T59" fmla="*/ 360 h 720"/>
              <a:gd name="T60" fmla="*/ 93 w 720"/>
              <a:gd name="T61" fmla="*/ 360 h 720"/>
              <a:gd name="T62" fmla="*/ 178 w 720"/>
              <a:gd name="T63" fmla="*/ 275 h 720"/>
              <a:gd name="T64" fmla="*/ 93 w 720"/>
              <a:gd name="T65" fmla="*/ 190 h 720"/>
              <a:gd name="T66" fmla="*/ 92 w 720"/>
              <a:gd name="T67" fmla="*/ 190 h 720"/>
              <a:gd name="T68" fmla="*/ 47 w 720"/>
              <a:gd name="T69" fmla="*/ 209 h 720"/>
              <a:gd name="T70" fmla="*/ 40 w 720"/>
              <a:gd name="T71" fmla="*/ 215 h 720"/>
              <a:gd name="T72" fmla="*/ 19 w 720"/>
              <a:gd name="T73" fmla="*/ 230 h 720"/>
              <a:gd name="T74" fmla="*/ 1 w 720"/>
              <a:gd name="T75" fmla="*/ 193 h 720"/>
              <a:gd name="T76" fmla="*/ 0 w 720"/>
              <a:gd name="T77" fmla="*/ 186 h 720"/>
              <a:gd name="T78" fmla="*/ 0 w 720"/>
              <a:gd name="T79" fmla="*/ 0 h 720"/>
              <a:gd name="T80" fmla="*/ 177 w 720"/>
              <a:gd name="T81" fmla="*/ 0 h 720"/>
              <a:gd name="T82" fmla="*/ 186 w 720"/>
              <a:gd name="T83" fmla="*/ 1 h 720"/>
              <a:gd name="T84" fmla="*/ 206 w 720"/>
              <a:gd name="T85" fmla="*/ 61 h 720"/>
              <a:gd name="T86" fmla="*/ 190 w 720"/>
              <a:gd name="T87" fmla="*/ 102 h 720"/>
              <a:gd name="T88" fmla="*/ 266 w 720"/>
              <a:gd name="T89" fmla="*/ 179 h 720"/>
              <a:gd name="T90" fmla="*/ 343 w 720"/>
              <a:gd name="T91" fmla="*/ 102 h 720"/>
              <a:gd name="T92" fmla="*/ 327 w 720"/>
              <a:gd name="T93" fmla="*/ 61 h 720"/>
              <a:gd name="T94" fmla="*/ 347 w 720"/>
              <a:gd name="T95" fmla="*/ 1 h 720"/>
              <a:gd name="T96" fmla="*/ 356 w 720"/>
              <a:gd name="T97" fmla="*/ 0 h 720"/>
              <a:gd name="T98" fmla="*/ 542 w 720"/>
              <a:gd name="T99" fmla="*/ 0 h 720"/>
              <a:gd name="T100" fmla="*/ 542 w 720"/>
              <a:gd name="T101" fmla="*/ 186 h 720"/>
              <a:gd name="T102" fmla="*/ 543 w 720"/>
              <a:gd name="T103" fmla="*/ 194 h 720"/>
              <a:gd name="T104" fmla="*/ 569 w 720"/>
              <a:gd name="T105" fmla="*/ 238 h 720"/>
              <a:gd name="T106" fmla="*/ 603 w 720"/>
              <a:gd name="T107" fmla="*/ 215 h 720"/>
              <a:gd name="T108" fmla="*/ 642 w 720"/>
              <a:gd name="T109" fmla="*/ 199 h 720"/>
              <a:gd name="T110" fmla="*/ 643 w 720"/>
              <a:gd name="T111" fmla="*/ 199 h 720"/>
              <a:gd name="T112" fmla="*/ 720 w 720"/>
              <a:gd name="T113" fmla="*/ 275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275"/>
                </a:moveTo>
                <a:cubicBezTo>
                  <a:pt x="720" y="318"/>
                  <a:pt x="686" y="352"/>
                  <a:pt x="643" y="352"/>
                </a:cubicBezTo>
                <a:cubicBezTo>
                  <a:pt x="643" y="352"/>
                  <a:pt x="643" y="352"/>
                  <a:pt x="643" y="352"/>
                </a:cubicBezTo>
                <a:cubicBezTo>
                  <a:pt x="639" y="352"/>
                  <a:pt x="621" y="351"/>
                  <a:pt x="603" y="336"/>
                </a:cubicBezTo>
                <a:cubicBezTo>
                  <a:pt x="592" y="327"/>
                  <a:pt x="580" y="313"/>
                  <a:pt x="569" y="313"/>
                </a:cubicBezTo>
                <a:cubicBezTo>
                  <a:pt x="559" y="313"/>
                  <a:pt x="550" y="323"/>
                  <a:pt x="543" y="356"/>
                </a:cubicBezTo>
                <a:cubicBezTo>
                  <a:pt x="542" y="359"/>
                  <a:pt x="542" y="362"/>
                  <a:pt x="542" y="365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356" y="542"/>
                  <a:pt x="356" y="542"/>
                  <a:pt x="356" y="542"/>
                </a:cubicBezTo>
                <a:cubicBezTo>
                  <a:pt x="352" y="542"/>
                  <a:pt x="349" y="543"/>
                  <a:pt x="345" y="543"/>
                </a:cubicBezTo>
                <a:cubicBezTo>
                  <a:pt x="315" y="550"/>
                  <a:pt x="300" y="559"/>
                  <a:pt x="296" y="572"/>
                </a:cubicBezTo>
                <a:cubicBezTo>
                  <a:pt x="292" y="586"/>
                  <a:pt x="304" y="599"/>
                  <a:pt x="314" y="610"/>
                </a:cubicBezTo>
                <a:cubicBezTo>
                  <a:pt x="316" y="613"/>
                  <a:pt x="318" y="615"/>
                  <a:pt x="320" y="617"/>
                </a:cubicBezTo>
                <a:cubicBezTo>
                  <a:pt x="335" y="634"/>
                  <a:pt x="335" y="651"/>
                  <a:pt x="335" y="652"/>
                </a:cubicBezTo>
                <a:cubicBezTo>
                  <a:pt x="335" y="690"/>
                  <a:pt x="304" y="720"/>
                  <a:pt x="266" y="720"/>
                </a:cubicBezTo>
                <a:cubicBezTo>
                  <a:pt x="229" y="720"/>
                  <a:pt x="198" y="690"/>
                  <a:pt x="198" y="652"/>
                </a:cubicBezTo>
                <a:cubicBezTo>
                  <a:pt x="198" y="652"/>
                  <a:pt x="198" y="652"/>
                  <a:pt x="198" y="652"/>
                </a:cubicBezTo>
                <a:cubicBezTo>
                  <a:pt x="198" y="651"/>
                  <a:pt x="197" y="634"/>
                  <a:pt x="212" y="617"/>
                </a:cubicBezTo>
                <a:cubicBezTo>
                  <a:pt x="214" y="615"/>
                  <a:pt x="216" y="613"/>
                  <a:pt x="219" y="610"/>
                </a:cubicBezTo>
                <a:cubicBezTo>
                  <a:pt x="229" y="599"/>
                  <a:pt x="241" y="586"/>
                  <a:pt x="237" y="572"/>
                </a:cubicBezTo>
                <a:cubicBezTo>
                  <a:pt x="233" y="559"/>
                  <a:pt x="217" y="550"/>
                  <a:pt x="187" y="543"/>
                </a:cubicBezTo>
                <a:cubicBezTo>
                  <a:pt x="184" y="543"/>
                  <a:pt x="180" y="542"/>
                  <a:pt x="177" y="542"/>
                </a:cubicBezTo>
                <a:cubicBezTo>
                  <a:pt x="0" y="542"/>
                  <a:pt x="0" y="542"/>
                  <a:pt x="0" y="542"/>
                </a:cubicBezTo>
                <a:cubicBezTo>
                  <a:pt x="0" y="365"/>
                  <a:pt x="0" y="365"/>
                  <a:pt x="0" y="365"/>
                </a:cubicBezTo>
                <a:cubicBezTo>
                  <a:pt x="0" y="363"/>
                  <a:pt x="0" y="360"/>
                  <a:pt x="1" y="358"/>
                </a:cubicBezTo>
                <a:cubicBezTo>
                  <a:pt x="8" y="324"/>
                  <a:pt x="17" y="321"/>
                  <a:pt x="19" y="321"/>
                </a:cubicBezTo>
                <a:cubicBezTo>
                  <a:pt x="24" y="321"/>
                  <a:pt x="33" y="329"/>
                  <a:pt x="40" y="335"/>
                </a:cubicBezTo>
                <a:cubicBezTo>
                  <a:pt x="42" y="338"/>
                  <a:pt x="45" y="340"/>
                  <a:pt x="47" y="342"/>
                </a:cubicBezTo>
                <a:cubicBezTo>
                  <a:pt x="67" y="359"/>
                  <a:pt x="87" y="360"/>
                  <a:pt x="92" y="360"/>
                </a:cubicBezTo>
                <a:cubicBezTo>
                  <a:pt x="93" y="360"/>
                  <a:pt x="93" y="360"/>
                  <a:pt x="93" y="360"/>
                </a:cubicBezTo>
                <a:cubicBezTo>
                  <a:pt x="140" y="360"/>
                  <a:pt x="178" y="322"/>
                  <a:pt x="178" y="275"/>
                </a:cubicBezTo>
                <a:cubicBezTo>
                  <a:pt x="178" y="229"/>
                  <a:pt x="140" y="190"/>
                  <a:pt x="93" y="19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87" y="190"/>
                  <a:pt x="67" y="192"/>
                  <a:pt x="47" y="209"/>
                </a:cubicBezTo>
                <a:cubicBezTo>
                  <a:pt x="45" y="211"/>
                  <a:pt x="42" y="213"/>
                  <a:pt x="40" y="215"/>
                </a:cubicBezTo>
                <a:cubicBezTo>
                  <a:pt x="33" y="222"/>
                  <a:pt x="24" y="230"/>
                  <a:pt x="19" y="230"/>
                </a:cubicBezTo>
                <a:cubicBezTo>
                  <a:pt x="17" y="230"/>
                  <a:pt x="8" y="227"/>
                  <a:pt x="1" y="193"/>
                </a:cubicBezTo>
                <a:cubicBezTo>
                  <a:pt x="0" y="190"/>
                  <a:pt x="0" y="188"/>
                  <a:pt x="0" y="186"/>
                </a:cubicBezTo>
                <a:cubicBezTo>
                  <a:pt x="0" y="0"/>
                  <a:pt x="0" y="0"/>
                  <a:pt x="0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0" y="0"/>
                  <a:pt x="183" y="1"/>
                  <a:pt x="186" y="1"/>
                </a:cubicBezTo>
                <a:cubicBezTo>
                  <a:pt x="257" y="18"/>
                  <a:pt x="223" y="42"/>
                  <a:pt x="206" y="61"/>
                </a:cubicBezTo>
                <a:cubicBezTo>
                  <a:pt x="189" y="82"/>
                  <a:pt x="190" y="102"/>
                  <a:pt x="190" y="102"/>
                </a:cubicBezTo>
                <a:cubicBezTo>
                  <a:pt x="190" y="144"/>
                  <a:pt x="224" y="179"/>
                  <a:pt x="266" y="179"/>
                </a:cubicBezTo>
                <a:cubicBezTo>
                  <a:pt x="309" y="179"/>
                  <a:pt x="343" y="144"/>
                  <a:pt x="343" y="102"/>
                </a:cubicBezTo>
                <a:cubicBezTo>
                  <a:pt x="343" y="102"/>
                  <a:pt x="344" y="82"/>
                  <a:pt x="327" y="61"/>
                </a:cubicBezTo>
                <a:cubicBezTo>
                  <a:pt x="310" y="42"/>
                  <a:pt x="276" y="18"/>
                  <a:pt x="347" y="1"/>
                </a:cubicBezTo>
                <a:cubicBezTo>
                  <a:pt x="350" y="1"/>
                  <a:pt x="353" y="0"/>
                  <a:pt x="356" y="0"/>
                </a:cubicBezTo>
                <a:cubicBezTo>
                  <a:pt x="542" y="0"/>
                  <a:pt x="542" y="0"/>
                  <a:pt x="542" y="0"/>
                </a:cubicBezTo>
                <a:cubicBezTo>
                  <a:pt x="542" y="186"/>
                  <a:pt x="542" y="186"/>
                  <a:pt x="542" y="186"/>
                </a:cubicBezTo>
                <a:cubicBezTo>
                  <a:pt x="542" y="189"/>
                  <a:pt x="542" y="192"/>
                  <a:pt x="543" y="194"/>
                </a:cubicBezTo>
                <a:cubicBezTo>
                  <a:pt x="550" y="228"/>
                  <a:pt x="559" y="238"/>
                  <a:pt x="569" y="238"/>
                </a:cubicBezTo>
                <a:cubicBezTo>
                  <a:pt x="580" y="238"/>
                  <a:pt x="592" y="224"/>
                  <a:pt x="603" y="215"/>
                </a:cubicBezTo>
                <a:cubicBezTo>
                  <a:pt x="620" y="200"/>
                  <a:pt x="638" y="199"/>
                  <a:pt x="642" y="199"/>
                </a:cubicBezTo>
                <a:cubicBezTo>
                  <a:pt x="643" y="199"/>
                  <a:pt x="643" y="199"/>
                  <a:pt x="643" y="199"/>
                </a:cubicBezTo>
                <a:cubicBezTo>
                  <a:pt x="686" y="199"/>
                  <a:pt x="720" y="233"/>
                  <a:pt x="720" y="2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 rot="18900000">
            <a:off x="5914609" y="2312025"/>
            <a:ext cx="1311892" cy="1309938"/>
          </a:xfrm>
          <a:custGeom>
            <a:avLst/>
            <a:gdLst>
              <a:gd name="T0" fmla="*/ 720 w 721"/>
              <a:gd name="T1" fmla="*/ 356 h 720"/>
              <a:gd name="T2" fmla="*/ 721 w 721"/>
              <a:gd name="T3" fmla="*/ 542 h 720"/>
              <a:gd name="T4" fmla="*/ 535 w 721"/>
              <a:gd name="T5" fmla="*/ 542 h 720"/>
              <a:gd name="T6" fmla="*/ 526 w 721"/>
              <a:gd name="T7" fmla="*/ 543 h 720"/>
              <a:gd name="T8" fmla="*/ 506 w 721"/>
              <a:gd name="T9" fmla="*/ 603 h 720"/>
              <a:gd name="T10" fmla="*/ 522 w 721"/>
              <a:gd name="T11" fmla="*/ 643 h 720"/>
              <a:gd name="T12" fmla="*/ 445 w 721"/>
              <a:gd name="T13" fmla="*/ 720 h 720"/>
              <a:gd name="T14" fmla="*/ 369 w 721"/>
              <a:gd name="T15" fmla="*/ 643 h 720"/>
              <a:gd name="T16" fmla="*/ 385 w 721"/>
              <a:gd name="T17" fmla="*/ 603 h 720"/>
              <a:gd name="T18" fmla="*/ 365 w 721"/>
              <a:gd name="T19" fmla="*/ 543 h 720"/>
              <a:gd name="T20" fmla="*/ 356 w 721"/>
              <a:gd name="T21" fmla="*/ 542 h 720"/>
              <a:gd name="T22" fmla="*/ 179 w 721"/>
              <a:gd name="T23" fmla="*/ 542 h 720"/>
              <a:gd name="T24" fmla="*/ 179 w 721"/>
              <a:gd name="T25" fmla="*/ 356 h 720"/>
              <a:gd name="T26" fmla="*/ 177 w 721"/>
              <a:gd name="T27" fmla="*/ 346 h 720"/>
              <a:gd name="T28" fmla="*/ 143 w 721"/>
              <a:gd name="T29" fmla="*/ 296 h 720"/>
              <a:gd name="T30" fmla="*/ 110 w 721"/>
              <a:gd name="T31" fmla="*/ 314 h 720"/>
              <a:gd name="T32" fmla="*/ 104 w 721"/>
              <a:gd name="T33" fmla="*/ 321 h 720"/>
              <a:gd name="T34" fmla="*/ 69 w 721"/>
              <a:gd name="T35" fmla="*/ 335 h 720"/>
              <a:gd name="T36" fmla="*/ 68 w 721"/>
              <a:gd name="T37" fmla="*/ 335 h 720"/>
              <a:gd name="T38" fmla="*/ 0 w 721"/>
              <a:gd name="T39" fmla="*/ 267 h 720"/>
              <a:gd name="T40" fmla="*/ 68 w 721"/>
              <a:gd name="T41" fmla="*/ 198 h 720"/>
              <a:gd name="T42" fmla="*/ 69 w 721"/>
              <a:gd name="T43" fmla="*/ 198 h 720"/>
              <a:gd name="T44" fmla="*/ 82 w 721"/>
              <a:gd name="T45" fmla="*/ 200 h 720"/>
              <a:gd name="T46" fmla="*/ 104 w 721"/>
              <a:gd name="T47" fmla="*/ 213 h 720"/>
              <a:gd name="T48" fmla="*/ 110 w 721"/>
              <a:gd name="T49" fmla="*/ 219 h 720"/>
              <a:gd name="T50" fmla="*/ 143 w 721"/>
              <a:gd name="T51" fmla="*/ 238 h 720"/>
              <a:gd name="T52" fmla="*/ 177 w 721"/>
              <a:gd name="T53" fmla="*/ 188 h 720"/>
              <a:gd name="T54" fmla="*/ 179 w 721"/>
              <a:gd name="T55" fmla="*/ 177 h 720"/>
              <a:gd name="T56" fmla="*/ 179 w 721"/>
              <a:gd name="T57" fmla="*/ 0 h 720"/>
              <a:gd name="T58" fmla="*/ 179 w 721"/>
              <a:gd name="T59" fmla="*/ 0 h 720"/>
              <a:gd name="T60" fmla="*/ 179 w 721"/>
              <a:gd name="T61" fmla="*/ 0 h 720"/>
              <a:gd name="T62" fmla="*/ 356 w 721"/>
              <a:gd name="T63" fmla="*/ 0 h 720"/>
              <a:gd name="T64" fmla="*/ 363 w 721"/>
              <a:gd name="T65" fmla="*/ 1 h 720"/>
              <a:gd name="T66" fmla="*/ 400 w 721"/>
              <a:gd name="T67" fmla="*/ 18 h 720"/>
              <a:gd name="T68" fmla="*/ 386 w 721"/>
              <a:gd name="T69" fmla="*/ 40 h 720"/>
              <a:gd name="T70" fmla="*/ 379 w 721"/>
              <a:gd name="T71" fmla="*/ 47 h 720"/>
              <a:gd name="T72" fmla="*/ 360 w 721"/>
              <a:gd name="T73" fmla="*/ 93 h 720"/>
              <a:gd name="T74" fmla="*/ 445 w 721"/>
              <a:gd name="T75" fmla="*/ 178 h 720"/>
              <a:gd name="T76" fmla="*/ 530 w 721"/>
              <a:gd name="T77" fmla="*/ 93 h 720"/>
              <a:gd name="T78" fmla="*/ 512 w 721"/>
              <a:gd name="T79" fmla="*/ 47 h 720"/>
              <a:gd name="T80" fmla="*/ 505 w 721"/>
              <a:gd name="T81" fmla="*/ 40 h 720"/>
              <a:gd name="T82" fmla="*/ 491 w 721"/>
              <a:gd name="T83" fmla="*/ 18 h 720"/>
              <a:gd name="T84" fmla="*/ 528 w 721"/>
              <a:gd name="T85" fmla="*/ 1 h 720"/>
              <a:gd name="T86" fmla="*/ 535 w 721"/>
              <a:gd name="T87" fmla="*/ 0 h 720"/>
              <a:gd name="T88" fmla="*/ 721 w 721"/>
              <a:gd name="T89" fmla="*/ 0 h 720"/>
              <a:gd name="T90" fmla="*/ 720 w 721"/>
              <a:gd name="T91" fmla="*/ 177 h 720"/>
              <a:gd name="T92" fmla="*/ 719 w 721"/>
              <a:gd name="T93" fmla="*/ 186 h 720"/>
              <a:gd name="T94" fmla="*/ 693 w 721"/>
              <a:gd name="T95" fmla="*/ 229 h 720"/>
              <a:gd name="T96" fmla="*/ 659 w 721"/>
              <a:gd name="T97" fmla="*/ 206 h 720"/>
              <a:gd name="T98" fmla="*/ 620 w 721"/>
              <a:gd name="T99" fmla="*/ 190 h 720"/>
              <a:gd name="T100" fmla="*/ 619 w 721"/>
              <a:gd name="T101" fmla="*/ 190 h 720"/>
              <a:gd name="T102" fmla="*/ 542 w 721"/>
              <a:gd name="T103" fmla="*/ 267 h 720"/>
              <a:gd name="T104" fmla="*/ 619 w 721"/>
              <a:gd name="T105" fmla="*/ 343 h 720"/>
              <a:gd name="T106" fmla="*/ 620 w 721"/>
              <a:gd name="T107" fmla="*/ 343 h 720"/>
              <a:gd name="T108" fmla="*/ 659 w 721"/>
              <a:gd name="T109" fmla="*/ 327 h 720"/>
              <a:gd name="T110" fmla="*/ 693 w 721"/>
              <a:gd name="T111" fmla="*/ 304 h 720"/>
              <a:gd name="T112" fmla="*/ 719 w 721"/>
              <a:gd name="T113" fmla="*/ 348 h 720"/>
              <a:gd name="T114" fmla="*/ 720 w 721"/>
              <a:gd name="T115" fmla="*/ 356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1" h="720">
                <a:moveTo>
                  <a:pt x="720" y="356"/>
                </a:moveTo>
                <a:cubicBezTo>
                  <a:pt x="721" y="542"/>
                  <a:pt x="721" y="542"/>
                  <a:pt x="721" y="542"/>
                </a:cubicBezTo>
                <a:cubicBezTo>
                  <a:pt x="535" y="542"/>
                  <a:pt x="535" y="542"/>
                  <a:pt x="535" y="542"/>
                </a:cubicBezTo>
                <a:cubicBezTo>
                  <a:pt x="532" y="542"/>
                  <a:pt x="529" y="542"/>
                  <a:pt x="526" y="543"/>
                </a:cubicBezTo>
                <a:cubicBezTo>
                  <a:pt x="455" y="559"/>
                  <a:pt x="489" y="583"/>
                  <a:pt x="506" y="603"/>
                </a:cubicBezTo>
                <a:cubicBezTo>
                  <a:pt x="523" y="623"/>
                  <a:pt x="522" y="643"/>
                  <a:pt x="522" y="643"/>
                </a:cubicBezTo>
                <a:cubicBezTo>
                  <a:pt x="522" y="686"/>
                  <a:pt x="488" y="720"/>
                  <a:pt x="445" y="720"/>
                </a:cubicBezTo>
                <a:cubicBezTo>
                  <a:pt x="403" y="720"/>
                  <a:pt x="369" y="686"/>
                  <a:pt x="369" y="643"/>
                </a:cubicBezTo>
                <a:cubicBezTo>
                  <a:pt x="369" y="643"/>
                  <a:pt x="368" y="623"/>
                  <a:pt x="385" y="603"/>
                </a:cubicBezTo>
                <a:cubicBezTo>
                  <a:pt x="402" y="583"/>
                  <a:pt x="436" y="559"/>
                  <a:pt x="365" y="543"/>
                </a:cubicBezTo>
                <a:cubicBezTo>
                  <a:pt x="362" y="542"/>
                  <a:pt x="359" y="542"/>
                  <a:pt x="356" y="542"/>
                </a:cubicBezTo>
                <a:cubicBezTo>
                  <a:pt x="179" y="542"/>
                  <a:pt x="179" y="542"/>
                  <a:pt x="179" y="542"/>
                </a:cubicBezTo>
                <a:cubicBezTo>
                  <a:pt x="179" y="356"/>
                  <a:pt x="179" y="356"/>
                  <a:pt x="179" y="356"/>
                </a:cubicBezTo>
                <a:cubicBezTo>
                  <a:pt x="179" y="353"/>
                  <a:pt x="178" y="349"/>
                  <a:pt x="177" y="346"/>
                </a:cubicBezTo>
                <a:cubicBezTo>
                  <a:pt x="172" y="322"/>
                  <a:pt x="163" y="296"/>
                  <a:pt x="143" y="296"/>
                </a:cubicBezTo>
                <a:cubicBezTo>
                  <a:pt x="131" y="296"/>
                  <a:pt x="120" y="305"/>
                  <a:pt x="110" y="314"/>
                </a:cubicBezTo>
                <a:cubicBezTo>
                  <a:pt x="108" y="317"/>
                  <a:pt x="106" y="319"/>
                  <a:pt x="104" y="321"/>
                </a:cubicBezTo>
                <a:cubicBezTo>
                  <a:pt x="88" y="334"/>
                  <a:pt x="72" y="335"/>
                  <a:pt x="69" y="335"/>
                </a:cubicBezTo>
                <a:cubicBezTo>
                  <a:pt x="68" y="335"/>
                  <a:pt x="68" y="335"/>
                  <a:pt x="68" y="335"/>
                </a:cubicBezTo>
                <a:cubicBezTo>
                  <a:pt x="31" y="335"/>
                  <a:pt x="0" y="304"/>
                  <a:pt x="0" y="267"/>
                </a:cubicBezTo>
                <a:cubicBezTo>
                  <a:pt x="0" y="229"/>
                  <a:pt x="31" y="198"/>
                  <a:pt x="68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71" y="198"/>
                  <a:pt x="75" y="199"/>
                  <a:pt x="82" y="200"/>
                </a:cubicBezTo>
                <a:cubicBezTo>
                  <a:pt x="88" y="202"/>
                  <a:pt x="96" y="206"/>
                  <a:pt x="104" y="213"/>
                </a:cubicBezTo>
                <a:cubicBezTo>
                  <a:pt x="106" y="215"/>
                  <a:pt x="108" y="217"/>
                  <a:pt x="110" y="219"/>
                </a:cubicBezTo>
                <a:cubicBezTo>
                  <a:pt x="120" y="228"/>
                  <a:pt x="131" y="238"/>
                  <a:pt x="143" y="238"/>
                </a:cubicBezTo>
                <a:cubicBezTo>
                  <a:pt x="163" y="238"/>
                  <a:pt x="172" y="211"/>
                  <a:pt x="177" y="188"/>
                </a:cubicBezTo>
                <a:cubicBezTo>
                  <a:pt x="178" y="184"/>
                  <a:pt x="179" y="181"/>
                  <a:pt x="179" y="177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8" y="0"/>
                  <a:pt x="360" y="0"/>
                  <a:pt x="363" y="1"/>
                </a:cubicBezTo>
                <a:cubicBezTo>
                  <a:pt x="394" y="8"/>
                  <a:pt x="399" y="16"/>
                  <a:pt x="400" y="18"/>
                </a:cubicBezTo>
                <a:cubicBezTo>
                  <a:pt x="401" y="23"/>
                  <a:pt x="392" y="33"/>
                  <a:pt x="386" y="40"/>
                </a:cubicBezTo>
                <a:cubicBezTo>
                  <a:pt x="383" y="42"/>
                  <a:pt x="381" y="45"/>
                  <a:pt x="379" y="47"/>
                </a:cubicBezTo>
                <a:cubicBezTo>
                  <a:pt x="360" y="69"/>
                  <a:pt x="360" y="90"/>
                  <a:pt x="360" y="93"/>
                </a:cubicBezTo>
                <a:cubicBezTo>
                  <a:pt x="360" y="140"/>
                  <a:pt x="399" y="178"/>
                  <a:pt x="445" y="178"/>
                </a:cubicBezTo>
                <a:cubicBezTo>
                  <a:pt x="492" y="178"/>
                  <a:pt x="530" y="140"/>
                  <a:pt x="530" y="93"/>
                </a:cubicBezTo>
                <a:cubicBezTo>
                  <a:pt x="530" y="90"/>
                  <a:pt x="531" y="68"/>
                  <a:pt x="512" y="47"/>
                </a:cubicBezTo>
                <a:cubicBezTo>
                  <a:pt x="510" y="45"/>
                  <a:pt x="508" y="42"/>
                  <a:pt x="505" y="40"/>
                </a:cubicBezTo>
                <a:cubicBezTo>
                  <a:pt x="499" y="33"/>
                  <a:pt x="490" y="23"/>
                  <a:pt x="491" y="18"/>
                </a:cubicBezTo>
                <a:cubicBezTo>
                  <a:pt x="492" y="16"/>
                  <a:pt x="497" y="8"/>
                  <a:pt x="528" y="1"/>
                </a:cubicBezTo>
                <a:cubicBezTo>
                  <a:pt x="530" y="0"/>
                  <a:pt x="533" y="0"/>
                  <a:pt x="535" y="0"/>
                </a:cubicBezTo>
                <a:cubicBezTo>
                  <a:pt x="721" y="0"/>
                  <a:pt x="721" y="0"/>
                  <a:pt x="721" y="0"/>
                </a:cubicBezTo>
                <a:cubicBezTo>
                  <a:pt x="720" y="177"/>
                  <a:pt x="720" y="177"/>
                  <a:pt x="720" y="177"/>
                </a:cubicBezTo>
                <a:cubicBezTo>
                  <a:pt x="720" y="180"/>
                  <a:pt x="720" y="183"/>
                  <a:pt x="719" y="186"/>
                </a:cubicBezTo>
                <a:cubicBezTo>
                  <a:pt x="712" y="219"/>
                  <a:pt x="703" y="229"/>
                  <a:pt x="693" y="229"/>
                </a:cubicBezTo>
                <a:cubicBezTo>
                  <a:pt x="682" y="229"/>
                  <a:pt x="670" y="215"/>
                  <a:pt x="659" y="206"/>
                </a:cubicBezTo>
                <a:cubicBezTo>
                  <a:pt x="642" y="191"/>
                  <a:pt x="624" y="190"/>
                  <a:pt x="620" y="190"/>
                </a:cubicBezTo>
                <a:cubicBezTo>
                  <a:pt x="619" y="190"/>
                  <a:pt x="619" y="190"/>
                  <a:pt x="619" y="190"/>
                </a:cubicBezTo>
                <a:cubicBezTo>
                  <a:pt x="576" y="190"/>
                  <a:pt x="542" y="224"/>
                  <a:pt x="542" y="267"/>
                </a:cubicBezTo>
                <a:cubicBezTo>
                  <a:pt x="542" y="309"/>
                  <a:pt x="576" y="343"/>
                  <a:pt x="619" y="343"/>
                </a:cubicBezTo>
                <a:cubicBezTo>
                  <a:pt x="619" y="343"/>
                  <a:pt x="619" y="343"/>
                  <a:pt x="620" y="343"/>
                </a:cubicBezTo>
                <a:cubicBezTo>
                  <a:pt x="623" y="343"/>
                  <a:pt x="641" y="342"/>
                  <a:pt x="659" y="327"/>
                </a:cubicBezTo>
                <a:cubicBezTo>
                  <a:pt x="670" y="318"/>
                  <a:pt x="682" y="304"/>
                  <a:pt x="693" y="304"/>
                </a:cubicBezTo>
                <a:cubicBezTo>
                  <a:pt x="703" y="304"/>
                  <a:pt x="712" y="314"/>
                  <a:pt x="719" y="348"/>
                </a:cubicBezTo>
                <a:cubicBezTo>
                  <a:pt x="720" y="350"/>
                  <a:pt x="720" y="353"/>
                  <a:pt x="720" y="3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Freeform 5"/>
          <p:cNvSpPr/>
          <p:nvPr/>
        </p:nvSpPr>
        <p:spPr bwMode="auto">
          <a:xfrm rot="18900000">
            <a:off x="4968320" y="2802402"/>
            <a:ext cx="1309559" cy="1309938"/>
          </a:xfrm>
          <a:custGeom>
            <a:avLst/>
            <a:gdLst>
              <a:gd name="T0" fmla="*/ 720 w 720"/>
              <a:gd name="T1" fmla="*/ 534 h 720"/>
              <a:gd name="T2" fmla="*/ 720 w 720"/>
              <a:gd name="T3" fmla="*/ 720 h 720"/>
              <a:gd name="T4" fmla="*/ 720 w 720"/>
              <a:gd name="T5" fmla="*/ 720 h 720"/>
              <a:gd name="T6" fmla="*/ 543 w 720"/>
              <a:gd name="T7" fmla="*/ 720 h 720"/>
              <a:gd name="T8" fmla="*/ 534 w 720"/>
              <a:gd name="T9" fmla="*/ 719 h 720"/>
              <a:gd name="T10" fmla="*/ 513 w 720"/>
              <a:gd name="T11" fmla="*/ 659 h 720"/>
              <a:gd name="T12" fmla="*/ 530 w 720"/>
              <a:gd name="T13" fmla="*/ 618 h 720"/>
              <a:gd name="T14" fmla="*/ 453 w 720"/>
              <a:gd name="T15" fmla="*/ 541 h 720"/>
              <a:gd name="T16" fmla="*/ 376 w 720"/>
              <a:gd name="T17" fmla="*/ 618 h 720"/>
              <a:gd name="T18" fmla="*/ 393 w 720"/>
              <a:gd name="T19" fmla="*/ 659 h 720"/>
              <a:gd name="T20" fmla="*/ 372 w 720"/>
              <a:gd name="T21" fmla="*/ 719 h 720"/>
              <a:gd name="T22" fmla="*/ 363 w 720"/>
              <a:gd name="T23" fmla="*/ 720 h 720"/>
              <a:gd name="T24" fmla="*/ 178 w 720"/>
              <a:gd name="T25" fmla="*/ 720 h 720"/>
              <a:gd name="T26" fmla="*/ 178 w 720"/>
              <a:gd name="T27" fmla="*/ 534 h 720"/>
              <a:gd name="T28" fmla="*/ 177 w 720"/>
              <a:gd name="T29" fmla="*/ 526 h 720"/>
              <a:gd name="T30" fmla="*/ 150 w 720"/>
              <a:gd name="T31" fmla="*/ 482 h 720"/>
              <a:gd name="T32" fmla="*/ 117 w 720"/>
              <a:gd name="T33" fmla="*/ 505 h 720"/>
              <a:gd name="T34" fmla="*/ 77 w 720"/>
              <a:gd name="T35" fmla="*/ 521 h 720"/>
              <a:gd name="T36" fmla="*/ 76 w 720"/>
              <a:gd name="T37" fmla="*/ 521 h 720"/>
              <a:gd name="T38" fmla="*/ 0 w 720"/>
              <a:gd name="T39" fmla="*/ 445 h 720"/>
              <a:gd name="T40" fmla="*/ 76 w 720"/>
              <a:gd name="T41" fmla="*/ 368 h 720"/>
              <a:gd name="T42" fmla="*/ 77 w 720"/>
              <a:gd name="T43" fmla="*/ 368 h 720"/>
              <a:gd name="T44" fmla="*/ 117 w 720"/>
              <a:gd name="T45" fmla="*/ 384 h 720"/>
              <a:gd name="T46" fmla="*/ 150 w 720"/>
              <a:gd name="T47" fmla="*/ 407 h 720"/>
              <a:gd name="T48" fmla="*/ 177 w 720"/>
              <a:gd name="T49" fmla="*/ 364 h 720"/>
              <a:gd name="T50" fmla="*/ 178 w 720"/>
              <a:gd name="T51" fmla="*/ 355 h 720"/>
              <a:gd name="T52" fmla="*/ 178 w 720"/>
              <a:gd name="T53" fmla="*/ 178 h 720"/>
              <a:gd name="T54" fmla="*/ 363 w 720"/>
              <a:gd name="T55" fmla="*/ 178 h 720"/>
              <a:gd name="T56" fmla="*/ 374 w 720"/>
              <a:gd name="T57" fmla="*/ 177 h 720"/>
              <a:gd name="T58" fmla="*/ 423 w 720"/>
              <a:gd name="T59" fmla="*/ 148 h 720"/>
              <a:gd name="T60" fmla="*/ 405 w 720"/>
              <a:gd name="T61" fmla="*/ 110 h 720"/>
              <a:gd name="T62" fmla="*/ 399 w 720"/>
              <a:gd name="T63" fmla="*/ 103 h 720"/>
              <a:gd name="T64" fmla="*/ 385 w 720"/>
              <a:gd name="T65" fmla="*/ 68 h 720"/>
              <a:gd name="T66" fmla="*/ 453 w 720"/>
              <a:gd name="T67" fmla="*/ 0 h 720"/>
              <a:gd name="T68" fmla="*/ 521 w 720"/>
              <a:gd name="T69" fmla="*/ 68 h 720"/>
              <a:gd name="T70" fmla="*/ 521 w 720"/>
              <a:gd name="T71" fmla="*/ 68 h 720"/>
              <a:gd name="T72" fmla="*/ 507 w 720"/>
              <a:gd name="T73" fmla="*/ 103 h 720"/>
              <a:gd name="T74" fmla="*/ 501 w 720"/>
              <a:gd name="T75" fmla="*/ 110 h 720"/>
              <a:gd name="T76" fmla="*/ 483 w 720"/>
              <a:gd name="T77" fmla="*/ 148 h 720"/>
              <a:gd name="T78" fmla="*/ 532 w 720"/>
              <a:gd name="T79" fmla="*/ 177 h 720"/>
              <a:gd name="T80" fmla="*/ 543 w 720"/>
              <a:gd name="T81" fmla="*/ 178 h 720"/>
              <a:gd name="T82" fmla="*/ 720 w 720"/>
              <a:gd name="T83" fmla="*/ 178 h 720"/>
              <a:gd name="T84" fmla="*/ 720 w 720"/>
              <a:gd name="T85" fmla="*/ 355 h 720"/>
              <a:gd name="T86" fmla="*/ 719 w 720"/>
              <a:gd name="T87" fmla="*/ 362 h 720"/>
              <a:gd name="T88" fmla="*/ 701 w 720"/>
              <a:gd name="T89" fmla="*/ 399 h 720"/>
              <a:gd name="T90" fmla="*/ 680 w 720"/>
              <a:gd name="T91" fmla="*/ 385 h 720"/>
              <a:gd name="T92" fmla="*/ 672 w 720"/>
              <a:gd name="T93" fmla="*/ 378 h 720"/>
              <a:gd name="T94" fmla="*/ 627 w 720"/>
              <a:gd name="T95" fmla="*/ 360 h 720"/>
              <a:gd name="T96" fmla="*/ 626 w 720"/>
              <a:gd name="T97" fmla="*/ 360 h 720"/>
              <a:gd name="T98" fmla="*/ 541 w 720"/>
              <a:gd name="T99" fmla="*/ 445 h 720"/>
              <a:gd name="T100" fmla="*/ 626 w 720"/>
              <a:gd name="T101" fmla="*/ 530 h 720"/>
              <a:gd name="T102" fmla="*/ 627 w 720"/>
              <a:gd name="T103" fmla="*/ 530 h 720"/>
              <a:gd name="T104" fmla="*/ 673 w 720"/>
              <a:gd name="T105" fmla="*/ 511 h 720"/>
              <a:gd name="T106" fmla="*/ 680 w 720"/>
              <a:gd name="T107" fmla="*/ 505 h 720"/>
              <a:gd name="T108" fmla="*/ 701 w 720"/>
              <a:gd name="T109" fmla="*/ 490 h 720"/>
              <a:gd name="T110" fmla="*/ 719 w 720"/>
              <a:gd name="T111" fmla="*/ 527 h 720"/>
              <a:gd name="T112" fmla="*/ 720 w 720"/>
              <a:gd name="T113" fmla="*/ 534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534"/>
                </a:moveTo>
                <a:cubicBezTo>
                  <a:pt x="720" y="720"/>
                  <a:pt x="720" y="720"/>
                  <a:pt x="720" y="720"/>
                </a:cubicBezTo>
                <a:cubicBezTo>
                  <a:pt x="720" y="720"/>
                  <a:pt x="720" y="720"/>
                  <a:pt x="720" y="720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0" y="720"/>
                  <a:pt x="537" y="719"/>
                  <a:pt x="534" y="719"/>
                </a:cubicBezTo>
                <a:cubicBezTo>
                  <a:pt x="463" y="702"/>
                  <a:pt x="496" y="678"/>
                  <a:pt x="513" y="659"/>
                </a:cubicBezTo>
                <a:cubicBezTo>
                  <a:pt x="531" y="639"/>
                  <a:pt x="530" y="618"/>
                  <a:pt x="530" y="618"/>
                </a:cubicBezTo>
                <a:cubicBezTo>
                  <a:pt x="530" y="576"/>
                  <a:pt x="495" y="541"/>
                  <a:pt x="453" y="541"/>
                </a:cubicBezTo>
                <a:cubicBezTo>
                  <a:pt x="411" y="541"/>
                  <a:pt x="376" y="576"/>
                  <a:pt x="376" y="618"/>
                </a:cubicBezTo>
                <a:cubicBezTo>
                  <a:pt x="376" y="618"/>
                  <a:pt x="375" y="639"/>
                  <a:pt x="393" y="659"/>
                </a:cubicBezTo>
                <a:cubicBezTo>
                  <a:pt x="410" y="678"/>
                  <a:pt x="444" y="702"/>
                  <a:pt x="372" y="719"/>
                </a:cubicBezTo>
                <a:cubicBezTo>
                  <a:pt x="369" y="719"/>
                  <a:pt x="366" y="720"/>
                  <a:pt x="363" y="720"/>
                </a:cubicBezTo>
                <a:cubicBezTo>
                  <a:pt x="178" y="720"/>
                  <a:pt x="178" y="720"/>
                  <a:pt x="178" y="720"/>
                </a:cubicBezTo>
                <a:cubicBezTo>
                  <a:pt x="178" y="534"/>
                  <a:pt x="178" y="534"/>
                  <a:pt x="178" y="534"/>
                </a:cubicBezTo>
                <a:cubicBezTo>
                  <a:pt x="178" y="531"/>
                  <a:pt x="178" y="528"/>
                  <a:pt x="177" y="526"/>
                </a:cubicBezTo>
                <a:cubicBezTo>
                  <a:pt x="169" y="492"/>
                  <a:pt x="160" y="482"/>
                  <a:pt x="150" y="482"/>
                </a:cubicBezTo>
                <a:cubicBezTo>
                  <a:pt x="139" y="482"/>
                  <a:pt x="127" y="496"/>
                  <a:pt x="117" y="505"/>
                </a:cubicBezTo>
                <a:cubicBezTo>
                  <a:pt x="99" y="520"/>
                  <a:pt x="81" y="521"/>
                  <a:pt x="77" y="521"/>
                </a:cubicBezTo>
                <a:cubicBezTo>
                  <a:pt x="77" y="521"/>
                  <a:pt x="76" y="521"/>
                  <a:pt x="76" y="521"/>
                </a:cubicBezTo>
                <a:cubicBezTo>
                  <a:pt x="34" y="521"/>
                  <a:pt x="0" y="487"/>
                  <a:pt x="0" y="445"/>
                </a:cubicBezTo>
                <a:cubicBezTo>
                  <a:pt x="0" y="402"/>
                  <a:pt x="34" y="368"/>
                  <a:pt x="76" y="368"/>
                </a:cubicBezTo>
                <a:cubicBezTo>
                  <a:pt x="76" y="368"/>
                  <a:pt x="76" y="368"/>
                  <a:pt x="77" y="368"/>
                </a:cubicBezTo>
                <a:cubicBezTo>
                  <a:pt x="81" y="368"/>
                  <a:pt x="99" y="369"/>
                  <a:pt x="117" y="384"/>
                </a:cubicBezTo>
                <a:cubicBezTo>
                  <a:pt x="127" y="393"/>
                  <a:pt x="139" y="407"/>
                  <a:pt x="150" y="407"/>
                </a:cubicBezTo>
                <a:cubicBezTo>
                  <a:pt x="160" y="407"/>
                  <a:pt x="169" y="397"/>
                  <a:pt x="177" y="364"/>
                </a:cubicBezTo>
                <a:cubicBezTo>
                  <a:pt x="178" y="361"/>
                  <a:pt x="178" y="358"/>
                  <a:pt x="178" y="355"/>
                </a:cubicBezTo>
                <a:cubicBezTo>
                  <a:pt x="178" y="178"/>
                  <a:pt x="178" y="178"/>
                  <a:pt x="178" y="178"/>
                </a:cubicBezTo>
                <a:cubicBezTo>
                  <a:pt x="363" y="178"/>
                  <a:pt x="363" y="178"/>
                  <a:pt x="363" y="178"/>
                </a:cubicBezTo>
                <a:cubicBezTo>
                  <a:pt x="367" y="178"/>
                  <a:pt x="371" y="177"/>
                  <a:pt x="374" y="177"/>
                </a:cubicBezTo>
                <a:cubicBezTo>
                  <a:pt x="404" y="170"/>
                  <a:pt x="419" y="161"/>
                  <a:pt x="423" y="148"/>
                </a:cubicBezTo>
                <a:cubicBezTo>
                  <a:pt x="428" y="134"/>
                  <a:pt x="416" y="121"/>
                  <a:pt x="405" y="110"/>
                </a:cubicBezTo>
                <a:cubicBezTo>
                  <a:pt x="403" y="107"/>
                  <a:pt x="401" y="105"/>
                  <a:pt x="399" y="103"/>
                </a:cubicBezTo>
                <a:cubicBezTo>
                  <a:pt x="384" y="86"/>
                  <a:pt x="385" y="69"/>
                  <a:pt x="385" y="68"/>
                </a:cubicBezTo>
                <a:cubicBezTo>
                  <a:pt x="385" y="30"/>
                  <a:pt x="415" y="0"/>
                  <a:pt x="453" y="0"/>
                </a:cubicBezTo>
                <a:cubicBezTo>
                  <a:pt x="491" y="0"/>
                  <a:pt x="521" y="30"/>
                  <a:pt x="521" y="68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1" y="69"/>
                  <a:pt x="522" y="86"/>
                  <a:pt x="507" y="103"/>
                </a:cubicBezTo>
                <a:cubicBezTo>
                  <a:pt x="505" y="105"/>
                  <a:pt x="503" y="107"/>
                  <a:pt x="501" y="110"/>
                </a:cubicBezTo>
                <a:cubicBezTo>
                  <a:pt x="490" y="121"/>
                  <a:pt x="479" y="134"/>
                  <a:pt x="483" y="148"/>
                </a:cubicBezTo>
                <a:cubicBezTo>
                  <a:pt x="487" y="161"/>
                  <a:pt x="502" y="170"/>
                  <a:pt x="532" y="177"/>
                </a:cubicBezTo>
                <a:cubicBezTo>
                  <a:pt x="536" y="177"/>
                  <a:pt x="539" y="178"/>
                  <a:pt x="543" y="178"/>
                </a:cubicBezTo>
                <a:cubicBezTo>
                  <a:pt x="720" y="178"/>
                  <a:pt x="720" y="178"/>
                  <a:pt x="720" y="178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20" y="357"/>
                  <a:pt x="720" y="360"/>
                  <a:pt x="719" y="362"/>
                </a:cubicBezTo>
                <a:cubicBezTo>
                  <a:pt x="711" y="396"/>
                  <a:pt x="703" y="399"/>
                  <a:pt x="701" y="399"/>
                </a:cubicBezTo>
                <a:cubicBezTo>
                  <a:pt x="695" y="399"/>
                  <a:pt x="687" y="391"/>
                  <a:pt x="680" y="385"/>
                </a:cubicBezTo>
                <a:cubicBezTo>
                  <a:pt x="677" y="382"/>
                  <a:pt x="675" y="380"/>
                  <a:pt x="672" y="378"/>
                </a:cubicBezTo>
                <a:cubicBezTo>
                  <a:pt x="653" y="361"/>
                  <a:pt x="633" y="360"/>
                  <a:pt x="627" y="360"/>
                </a:cubicBezTo>
                <a:cubicBezTo>
                  <a:pt x="626" y="360"/>
                  <a:pt x="626" y="360"/>
                  <a:pt x="626" y="360"/>
                </a:cubicBezTo>
                <a:cubicBezTo>
                  <a:pt x="580" y="360"/>
                  <a:pt x="541" y="398"/>
                  <a:pt x="541" y="445"/>
                </a:cubicBezTo>
                <a:cubicBezTo>
                  <a:pt x="541" y="491"/>
                  <a:pt x="580" y="530"/>
                  <a:pt x="626" y="530"/>
                </a:cubicBezTo>
                <a:cubicBezTo>
                  <a:pt x="627" y="530"/>
                  <a:pt x="627" y="530"/>
                  <a:pt x="627" y="530"/>
                </a:cubicBezTo>
                <a:cubicBezTo>
                  <a:pt x="633" y="530"/>
                  <a:pt x="653" y="528"/>
                  <a:pt x="673" y="511"/>
                </a:cubicBezTo>
                <a:cubicBezTo>
                  <a:pt x="675" y="509"/>
                  <a:pt x="677" y="507"/>
                  <a:pt x="680" y="505"/>
                </a:cubicBezTo>
                <a:cubicBezTo>
                  <a:pt x="687" y="498"/>
                  <a:pt x="695" y="490"/>
                  <a:pt x="701" y="490"/>
                </a:cubicBezTo>
                <a:cubicBezTo>
                  <a:pt x="703" y="490"/>
                  <a:pt x="711" y="493"/>
                  <a:pt x="719" y="527"/>
                </a:cubicBezTo>
                <a:cubicBezTo>
                  <a:pt x="720" y="530"/>
                  <a:pt x="720" y="532"/>
                  <a:pt x="720" y="5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Freeform 8"/>
          <p:cNvSpPr/>
          <p:nvPr/>
        </p:nvSpPr>
        <p:spPr bwMode="auto">
          <a:xfrm rot="18900000">
            <a:off x="4478911" y="1853845"/>
            <a:ext cx="1309559" cy="1309938"/>
          </a:xfrm>
          <a:custGeom>
            <a:avLst/>
            <a:gdLst>
              <a:gd name="T0" fmla="*/ 720 w 720"/>
              <a:gd name="T1" fmla="*/ 453 h 720"/>
              <a:gd name="T2" fmla="*/ 652 w 720"/>
              <a:gd name="T3" fmla="*/ 522 h 720"/>
              <a:gd name="T4" fmla="*/ 652 w 720"/>
              <a:gd name="T5" fmla="*/ 522 h 720"/>
              <a:gd name="T6" fmla="*/ 639 w 720"/>
              <a:gd name="T7" fmla="*/ 520 h 720"/>
              <a:gd name="T8" fmla="*/ 617 w 720"/>
              <a:gd name="T9" fmla="*/ 507 h 720"/>
              <a:gd name="T10" fmla="*/ 610 w 720"/>
              <a:gd name="T11" fmla="*/ 501 h 720"/>
              <a:gd name="T12" fmla="*/ 578 w 720"/>
              <a:gd name="T13" fmla="*/ 482 h 720"/>
              <a:gd name="T14" fmla="*/ 543 w 720"/>
              <a:gd name="T15" fmla="*/ 532 h 720"/>
              <a:gd name="T16" fmla="*/ 542 w 720"/>
              <a:gd name="T17" fmla="*/ 543 h 720"/>
              <a:gd name="T18" fmla="*/ 542 w 720"/>
              <a:gd name="T19" fmla="*/ 720 h 720"/>
              <a:gd name="T20" fmla="*/ 542 w 720"/>
              <a:gd name="T21" fmla="*/ 720 h 720"/>
              <a:gd name="T22" fmla="*/ 542 w 720"/>
              <a:gd name="T23" fmla="*/ 720 h 720"/>
              <a:gd name="T24" fmla="*/ 365 w 720"/>
              <a:gd name="T25" fmla="*/ 720 h 720"/>
              <a:gd name="T26" fmla="*/ 358 w 720"/>
              <a:gd name="T27" fmla="*/ 719 h 720"/>
              <a:gd name="T28" fmla="*/ 321 w 720"/>
              <a:gd name="T29" fmla="*/ 702 h 720"/>
              <a:gd name="T30" fmla="*/ 335 w 720"/>
              <a:gd name="T31" fmla="*/ 680 h 720"/>
              <a:gd name="T32" fmla="*/ 342 w 720"/>
              <a:gd name="T33" fmla="*/ 673 h 720"/>
              <a:gd name="T34" fmla="*/ 360 w 720"/>
              <a:gd name="T35" fmla="*/ 627 h 720"/>
              <a:gd name="T36" fmla="*/ 275 w 720"/>
              <a:gd name="T37" fmla="*/ 542 h 720"/>
              <a:gd name="T38" fmla="*/ 190 w 720"/>
              <a:gd name="T39" fmla="*/ 627 h 720"/>
              <a:gd name="T40" fmla="*/ 208 w 720"/>
              <a:gd name="T41" fmla="*/ 673 h 720"/>
              <a:gd name="T42" fmla="*/ 215 w 720"/>
              <a:gd name="T43" fmla="*/ 680 h 720"/>
              <a:gd name="T44" fmla="*/ 229 w 720"/>
              <a:gd name="T45" fmla="*/ 702 h 720"/>
              <a:gd name="T46" fmla="*/ 192 w 720"/>
              <a:gd name="T47" fmla="*/ 719 h 720"/>
              <a:gd name="T48" fmla="*/ 185 w 720"/>
              <a:gd name="T49" fmla="*/ 720 h 720"/>
              <a:gd name="T50" fmla="*/ 0 w 720"/>
              <a:gd name="T51" fmla="*/ 720 h 720"/>
              <a:gd name="T52" fmla="*/ 0 w 720"/>
              <a:gd name="T53" fmla="*/ 543 h 720"/>
              <a:gd name="T54" fmla="*/ 1 w 720"/>
              <a:gd name="T55" fmla="*/ 534 h 720"/>
              <a:gd name="T56" fmla="*/ 28 w 720"/>
              <a:gd name="T57" fmla="*/ 491 h 720"/>
              <a:gd name="T58" fmla="*/ 61 w 720"/>
              <a:gd name="T59" fmla="*/ 514 h 720"/>
              <a:gd name="T60" fmla="*/ 101 w 720"/>
              <a:gd name="T61" fmla="*/ 530 h 720"/>
              <a:gd name="T62" fmla="*/ 102 w 720"/>
              <a:gd name="T63" fmla="*/ 530 h 720"/>
              <a:gd name="T64" fmla="*/ 178 w 720"/>
              <a:gd name="T65" fmla="*/ 453 h 720"/>
              <a:gd name="T66" fmla="*/ 102 w 720"/>
              <a:gd name="T67" fmla="*/ 377 h 720"/>
              <a:gd name="T68" fmla="*/ 101 w 720"/>
              <a:gd name="T69" fmla="*/ 377 h 720"/>
              <a:gd name="T70" fmla="*/ 61 w 720"/>
              <a:gd name="T71" fmla="*/ 393 h 720"/>
              <a:gd name="T72" fmla="*/ 28 w 720"/>
              <a:gd name="T73" fmla="*/ 416 h 720"/>
              <a:gd name="T74" fmla="*/ 1 w 720"/>
              <a:gd name="T75" fmla="*/ 373 h 720"/>
              <a:gd name="T76" fmla="*/ 0 w 720"/>
              <a:gd name="T77" fmla="*/ 364 h 720"/>
              <a:gd name="T78" fmla="*/ 0 w 720"/>
              <a:gd name="T79" fmla="*/ 178 h 720"/>
              <a:gd name="T80" fmla="*/ 185 w 720"/>
              <a:gd name="T81" fmla="*/ 178 h 720"/>
              <a:gd name="T82" fmla="*/ 194 w 720"/>
              <a:gd name="T83" fmla="*/ 177 h 720"/>
              <a:gd name="T84" fmla="*/ 215 w 720"/>
              <a:gd name="T85" fmla="*/ 117 h 720"/>
              <a:gd name="T86" fmla="*/ 198 w 720"/>
              <a:gd name="T87" fmla="*/ 77 h 720"/>
              <a:gd name="T88" fmla="*/ 275 w 720"/>
              <a:gd name="T89" fmla="*/ 0 h 720"/>
              <a:gd name="T90" fmla="*/ 352 w 720"/>
              <a:gd name="T91" fmla="*/ 77 h 720"/>
              <a:gd name="T92" fmla="*/ 335 w 720"/>
              <a:gd name="T93" fmla="*/ 117 h 720"/>
              <a:gd name="T94" fmla="*/ 356 w 720"/>
              <a:gd name="T95" fmla="*/ 177 h 720"/>
              <a:gd name="T96" fmla="*/ 365 w 720"/>
              <a:gd name="T97" fmla="*/ 178 h 720"/>
              <a:gd name="T98" fmla="*/ 542 w 720"/>
              <a:gd name="T99" fmla="*/ 178 h 720"/>
              <a:gd name="T100" fmla="*/ 542 w 720"/>
              <a:gd name="T101" fmla="*/ 364 h 720"/>
              <a:gd name="T102" fmla="*/ 543 w 720"/>
              <a:gd name="T103" fmla="*/ 374 h 720"/>
              <a:gd name="T104" fmla="*/ 578 w 720"/>
              <a:gd name="T105" fmla="*/ 424 h 720"/>
              <a:gd name="T106" fmla="*/ 610 w 720"/>
              <a:gd name="T107" fmla="*/ 406 h 720"/>
              <a:gd name="T108" fmla="*/ 617 w 720"/>
              <a:gd name="T109" fmla="*/ 399 h 720"/>
              <a:gd name="T110" fmla="*/ 651 w 720"/>
              <a:gd name="T111" fmla="*/ 385 h 720"/>
              <a:gd name="T112" fmla="*/ 652 w 720"/>
              <a:gd name="T113" fmla="*/ 385 h 720"/>
              <a:gd name="T114" fmla="*/ 720 w 720"/>
              <a:gd name="T115" fmla="*/ 453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0" h="720">
                <a:moveTo>
                  <a:pt x="720" y="453"/>
                </a:moveTo>
                <a:cubicBezTo>
                  <a:pt x="720" y="491"/>
                  <a:pt x="690" y="522"/>
                  <a:pt x="652" y="522"/>
                </a:cubicBezTo>
                <a:cubicBezTo>
                  <a:pt x="652" y="522"/>
                  <a:pt x="652" y="522"/>
                  <a:pt x="652" y="522"/>
                </a:cubicBezTo>
                <a:cubicBezTo>
                  <a:pt x="650" y="522"/>
                  <a:pt x="645" y="522"/>
                  <a:pt x="639" y="520"/>
                </a:cubicBezTo>
                <a:cubicBezTo>
                  <a:pt x="633" y="518"/>
                  <a:pt x="625" y="514"/>
                  <a:pt x="617" y="507"/>
                </a:cubicBezTo>
                <a:cubicBezTo>
                  <a:pt x="615" y="505"/>
                  <a:pt x="612" y="503"/>
                  <a:pt x="610" y="501"/>
                </a:cubicBezTo>
                <a:cubicBezTo>
                  <a:pt x="600" y="492"/>
                  <a:pt x="590" y="482"/>
                  <a:pt x="578" y="482"/>
                </a:cubicBezTo>
                <a:cubicBezTo>
                  <a:pt x="557" y="482"/>
                  <a:pt x="549" y="509"/>
                  <a:pt x="543" y="532"/>
                </a:cubicBezTo>
                <a:cubicBezTo>
                  <a:pt x="542" y="536"/>
                  <a:pt x="542" y="539"/>
                  <a:pt x="542" y="543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365" y="720"/>
                  <a:pt x="365" y="720"/>
                  <a:pt x="365" y="720"/>
                </a:cubicBezTo>
                <a:cubicBezTo>
                  <a:pt x="362" y="720"/>
                  <a:pt x="360" y="720"/>
                  <a:pt x="358" y="719"/>
                </a:cubicBezTo>
                <a:cubicBezTo>
                  <a:pt x="326" y="712"/>
                  <a:pt x="322" y="704"/>
                  <a:pt x="321" y="702"/>
                </a:cubicBezTo>
                <a:cubicBezTo>
                  <a:pt x="319" y="697"/>
                  <a:pt x="328" y="687"/>
                  <a:pt x="335" y="680"/>
                </a:cubicBezTo>
                <a:cubicBezTo>
                  <a:pt x="337" y="678"/>
                  <a:pt x="340" y="675"/>
                  <a:pt x="342" y="673"/>
                </a:cubicBezTo>
                <a:cubicBezTo>
                  <a:pt x="360" y="652"/>
                  <a:pt x="360" y="630"/>
                  <a:pt x="360" y="627"/>
                </a:cubicBezTo>
                <a:cubicBezTo>
                  <a:pt x="360" y="580"/>
                  <a:pt x="322" y="542"/>
                  <a:pt x="275" y="542"/>
                </a:cubicBezTo>
                <a:cubicBezTo>
                  <a:pt x="228" y="542"/>
                  <a:pt x="190" y="580"/>
                  <a:pt x="190" y="627"/>
                </a:cubicBezTo>
                <a:cubicBezTo>
                  <a:pt x="190" y="630"/>
                  <a:pt x="190" y="652"/>
                  <a:pt x="208" y="673"/>
                </a:cubicBezTo>
                <a:cubicBezTo>
                  <a:pt x="210" y="675"/>
                  <a:pt x="213" y="678"/>
                  <a:pt x="215" y="680"/>
                </a:cubicBezTo>
                <a:cubicBezTo>
                  <a:pt x="222" y="687"/>
                  <a:pt x="231" y="697"/>
                  <a:pt x="229" y="702"/>
                </a:cubicBezTo>
                <a:cubicBezTo>
                  <a:pt x="229" y="704"/>
                  <a:pt x="224" y="712"/>
                  <a:pt x="192" y="719"/>
                </a:cubicBezTo>
                <a:cubicBezTo>
                  <a:pt x="190" y="720"/>
                  <a:pt x="188" y="720"/>
                  <a:pt x="185" y="720"/>
                </a:cubicBezTo>
                <a:cubicBezTo>
                  <a:pt x="0" y="720"/>
                  <a:pt x="0" y="720"/>
                  <a:pt x="0" y="720"/>
                </a:cubicBezTo>
                <a:cubicBezTo>
                  <a:pt x="0" y="543"/>
                  <a:pt x="0" y="543"/>
                  <a:pt x="0" y="543"/>
                </a:cubicBezTo>
                <a:cubicBezTo>
                  <a:pt x="0" y="540"/>
                  <a:pt x="0" y="537"/>
                  <a:pt x="1" y="534"/>
                </a:cubicBezTo>
                <a:cubicBezTo>
                  <a:pt x="9" y="501"/>
                  <a:pt x="18" y="491"/>
                  <a:pt x="28" y="491"/>
                </a:cubicBezTo>
                <a:cubicBezTo>
                  <a:pt x="39" y="491"/>
                  <a:pt x="51" y="505"/>
                  <a:pt x="61" y="514"/>
                </a:cubicBezTo>
                <a:cubicBezTo>
                  <a:pt x="79" y="529"/>
                  <a:pt x="97" y="530"/>
                  <a:pt x="101" y="530"/>
                </a:cubicBezTo>
                <a:cubicBezTo>
                  <a:pt x="101" y="530"/>
                  <a:pt x="102" y="530"/>
                  <a:pt x="102" y="530"/>
                </a:cubicBezTo>
                <a:cubicBezTo>
                  <a:pt x="144" y="530"/>
                  <a:pt x="178" y="496"/>
                  <a:pt x="178" y="453"/>
                </a:cubicBezTo>
                <a:cubicBezTo>
                  <a:pt x="178" y="411"/>
                  <a:pt x="144" y="377"/>
                  <a:pt x="102" y="377"/>
                </a:cubicBezTo>
                <a:cubicBezTo>
                  <a:pt x="102" y="377"/>
                  <a:pt x="101" y="377"/>
                  <a:pt x="101" y="377"/>
                </a:cubicBezTo>
                <a:cubicBezTo>
                  <a:pt x="97" y="377"/>
                  <a:pt x="79" y="378"/>
                  <a:pt x="61" y="393"/>
                </a:cubicBezTo>
                <a:cubicBezTo>
                  <a:pt x="51" y="402"/>
                  <a:pt x="39" y="416"/>
                  <a:pt x="28" y="416"/>
                </a:cubicBezTo>
                <a:cubicBezTo>
                  <a:pt x="18" y="416"/>
                  <a:pt x="9" y="406"/>
                  <a:pt x="1" y="373"/>
                </a:cubicBezTo>
                <a:cubicBezTo>
                  <a:pt x="0" y="370"/>
                  <a:pt x="0" y="367"/>
                  <a:pt x="0" y="364"/>
                </a:cubicBezTo>
                <a:cubicBezTo>
                  <a:pt x="0" y="178"/>
                  <a:pt x="0" y="178"/>
                  <a:pt x="0" y="178"/>
                </a:cubicBezTo>
                <a:cubicBezTo>
                  <a:pt x="185" y="178"/>
                  <a:pt x="185" y="178"/>
                  <a:pt x="185" y="178"/>
                </a:cubicBezTo>
                <a:cubicBezTo>
                  <a:pt x="188" y="178"/>
                  <a:pt x="191" y="178"/>
                  <a:pt x="194" y="177"/>
                </a:cubicBezTo>
                <a:cubicBezTo>
                  <a:pt x="266" y="161"/>
                  <a:pt x="232" y="137"/>
                  <a:pt x="215" y="117"/>
                </a:cubicBezTo>
                <a:cubicBezTo>
                  <a:pt x="197" y="97"/>
                  <a:pt x="198" y="77"/>
                  <a:pt x="198" y="77"/>
                </a:cubicBezTo>
                <a:cubicBezTo>
                  <a:pt x="198" y="34"/>
                  <a:pt x="233" y="0"/>
                  <a:pt x="275" y="0"/>
                </a:cubicBezTo>
                <a:cubicBezTo>
                  <a:pt x="317" y="0"/>
                  <a:pt x="352" y="34"/>
                  <a:pt x="352" y="77"/>
                </a:cubicBezTo>
                <a:cubicBezTo>
                  <a:pt x="352" y="77"/>
                  <a:pt x="353" y="97"/>
                  <a:pt x="335" y="117"/>
                </a:cubicBezTo>
                <a:cubicBezTo>
                  <a:pt x="318" y="137"/>
                  <a:pt x="285" y="161"/>
                  <a:pt x="356" y="177"/>
                </a:cubicBezTo>
                <a:cubicBezTo>
                  <a:pt x="359" y="178"/>
                  <a:pt x="362" y="178"/>
                  <a:pt x="365" y="178"/>
                </a:cubicBezTo>
                <a:cubicBezTo>
                  <a:pt x="542" y="178"/>
                  <a:pt x="542" y="178"/>
                  <a:pt x="542" y="178"/>
                </a:cubicBezTo>
                <a:cubicBezTo>
                  <a:pt x="542" y="364"/>
                  <a:pt x="542" y="364"/>
                  <a:pt x="542" y="364"/>
                </a:cubicBezTo>
                <a:cubicBezTo>
                  <a:pt x="542" y="367"/>
                  <a:pt x="542" y="371"/>
                  <a:pt x="543" y="374"/>
                </a:cubicBezTo>
                <a:cubicBezTo>
                  <a:pt x="549" y="398"/>
                  <a:pt x="557" y="424"/>
                  <a:pt x="578" y="424"/>
                </a:cubicBezTo>
                <a:cubicBezTo>
                  <a:pt x="590" y="424"/>
                  <a:pt x="600" y="415"/>
                  <a:pt x="610" y="406"/>
                </a:cubicBezTo>
                <a:cubicBezTo>
                  <a:pt x="612" y="403"/>
                  <a:pt x="615" y="401"/>
                  <a:pt x="617" y="399"/>
                </a:cubicBezTo>
                <a:cubicBezTo>
                  <a:pt x="633" y="386"/>
                  <a:pt x="648" y="385"/>
                  <a:pt x="651" y="385"/>
                </a:cubicBezTo>
                <a:cubicBezTo>
                  <a:pt x="652" y="385"/>
                  <a:pt x="652" y="385"/>
                  <a:pt x="652" y="385"/>
                </a:cubicBezTo>
                <a:cubicBezTo>
                  <a:pt x="690" y="385"/>
                  <a:pt x="720" y="416"/>
                  <a:pt x="720" y="4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10" name="직선 연결선 250"/>
          <p:cNvCxnSpPr/>
          <p:nvPr/>
        </p:nvCxnSpPr>
        <p:spPr>
          <a:xfrm>
            <a:off x="4207691" y="2259094"/>
            <a:ext cx="24470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250"/>
          <p:cNvCxnSpPr/>
          <p:nvPr/>
        </p:nvCxnSpPr>
        <p:spPr>
          <a:xfrm>
            <a:off x="4261348" y="3959818"/>
            <a:ext cx="893799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250"/>
          <p:cNvCxnSpPr/>
          <p:nvPr/>
        </p:nvCxnSpPr>
        <p:spPr>
          <a:xfrm flipH="1">
            <a:off x="6512287" y="1532117"/>
            <a:ext cx="1069515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250"/>
          <p:cNvCxnSpPr/>
          <p:nvPr/>
        </p:nvCxnSpPr>
        <p:spPr>
          <a:xfrm flipH="1">
            <a:off x="7241756" y="3235319"/>
            <a:ext cx="3400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59"/>
          <p:cNvCxnSpPr/>
          <p:nvPr/>
        </p:nvCxnSpPr>
        <p:spPr>
          <a:xfrm flipV="1">
            <a:off x="3059832" y="1298198"/>
            <a:ext cx="0" cy="3361784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矩形 10"/>
          <p:cNvSpPr>
            <a:spLocks noChangeArrowheads="1"/>
          </p:cNvSpPr>
          <p:nvPr/>
        </p:nvSpPr>
        <p:spPr bwMode="auto">
          <a:xfrm>
            <a:off x="3237720" y="2077421"/>
            <a:ext cx="856627" cy="2846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pPr defTabSz="725170">
              <a:defRPr/>
            </a:pPr>
            <a:r>
              <a:rPr lang="zh-CN" altLang="en-US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US" altLang="zh-CN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0"/>
          <p:cNvSpPr>
            <a:spLocks noChangeArrowheads="1"/>
          </p:cNvSpPr>
          <p:nvPr/>
        </p:nvSpPr>
        <p:spPr bwMode="auto">
          <a:xfrm>
            <a:off x="7697039" y="1340231"/>
            <a:ext cx="856627" cy="2846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pPr defTabSz="725170">
              <a:defRPr/>
            </a:pPr>
            <a:r>
              <a:rPr lang="zh-CN" altLang="en-US" kern="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US" altLang="zh-CN" kern="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0"/>
          <p:cNvSpPr>
            <a:spLocks noChangeArrowheads="1"/>
          </p:cNvSpPr>
          <p:nvPr/>
        </p:nvSpPr>
        <p:spPr bwMode="auto">
          <a:xfrm>
            <a:off x="3295202" y="3686002"/>
            <a:ext cx="856627" cy="2846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pPr defTabSz="725170">
              <a:defRPr/>
            </a:pPr>
            <a:r>
              <a:rPr lang="zh-CN" altLang="en-US" kern="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US" altLang="zh-CN" kern="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0"/>
          <p:cNvSpPr>
            <a:spLocks noChangeArrowheads="1"/>
          </p:cNvSpPr>
          <p:nvPr/>
        </p:nvSpPr>
        <p:spPr bwMode="auto">
          <a:xfrm>
            <a:off x="7747821" y="3041574"/>
            <a:ext cx="856627" cy="2846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pPr defTabSz="725170">
              <a:defRPr/>
            </a:pPr>
            <a:r>
              <a:rPr lang="zh-CN" altLang="en-US" kern="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US" altLang="zh-CN" kern="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73" y="1573475"/>
            <a:ext cx="2730347" cy="27303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5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右箭头 3"/>
          <p:cNvSpPr>
            <a:spLocks noChangeArrowheads="1"/>
          </p:cNvSpPr>
          <p:nvPr/>
        </p:nvSpPr>
        <p:spPr bwMode="auto">
          <a:xfrm>
            <a:off x="2673364" y="1570566"/>
            <a:ext cx="3558591" cy="394495"/>
          </a:xfrm>
          <a:prstGeom prst="rightArrow">
            <a:avLst>
              <a:gd name="adj1" fmla="val 50000"/>
              <a:gd name="adj2" fmla="val 50092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箭头 6"/>
          <p:cNvSpPr>
            <a:spLocks noChangeArrowheads="1"/>
          </p:cNvSpPr>
          <p:nvPr/>
        </p:nvSpPr>
        <p:spPr bwMode="auto">
          <a:xfrm flipH="1">
            <a:off x="2804608" y="2162306"/>
            <a:ext cx="3684853" cy="392809"/>
          </a:xfrm>
          <a:prstGeom prst="rightArrow">
            <a:avLst>
              <a:gd name="adj1" fmla="val 50000"/>
              <a:gd name="adj2" fmla="val 50064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>
            <a:spLocks noChangeArrowheads="1"/>
          </p:cNvSpPr>
          <p:nvPr/>
        </p:nvSpPr>
        <p:spPr bwMode="auto">
          <a:xfrm>
            <a:off x="928954" y="1078291"/>
            <a:ext cx="1875654" cy="19033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添加内容</a:t>
            </a:r>
            <a:endParaRPr lang="zh-CN" altLang="en-US" sz="1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>
            <a:spLocks noChangeArrowheads="1"/>
          </p:cNvSpPr>
          <p:nvPr/>
        </p:nvSpPr>
        <p:spPr bwMode="auto">
          <a:xfrm>
            <a:off x="6295086" y="1078291"/>
            <a:ext cx="1877314" cy="19033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添加内容</a:t>
            </a:r>
            <a:endParaRPr lang="zh-CN" altLang="en-US" sz="1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76814" y="1440754"/>
            <a:ext cx="1486900" cy="1245861"/>
          </a:xfrm>
          <a:prstGeom prst="rect">
            <a:avLst/>
          </a:prstGeom>
          <a:solidFill>
            <a:schemeClr val="accent6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下箭头 10"/>
          <p:cNvSpPr>
            <a:spLocks noChangeArrowheads="1"/>
          </p:cNvSpPr>
          <p:nvPr/>
        </p:nvSpPr>
        <p:spPr bwMode="auto">
          <a:xfrm>
            <a:off x="4025694" y="3020416"/>
            <a:ext cx="842301" cy="59005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"/>
          <p:cNvSpPr txBox="1"/>
          <p:nvPr/>
        </p:nvSpPr>
        <p:spPr bwMode="auto">
          <a:xfrm>
            <a:off x="1033753" y="3182261"/>
            <a:ext cx="1551692" cy="1323186"/>
          </a:xfrm>
          <a:prstGeom prst="rect">
            <a:avLst/>
          </a:prstGeom>
          <a:noFill/>
        </p:spPr>
        <p:txBody>
          <a:bodyPr lIns="96209" tIns="48103" rIns="96209" bIns="48103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8"/>
          <p:cNvSpPr txBox="1"/>
          <p:nvPr/>
        </p:nvSpPr>
        <p:spPr bwMode="auto">
          <a:xfrm>
            <a:off x="6458031" y="3246324"/>
            <a:ext cx="1553354" cy="1323186"/>
          </a:xfrm>
          <a:prstGeom prst="rect">
            <a:avLst/>
          </a:prstGeom>
          <a:noFill/>
        </p:spPr>
        <p:txBody>
          <a:bodyPr lIns="96209" tIns="48103" rIns="96209" bIns="48103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3970174" y="3802661"/>
            <a:ext cx="1177890" cy="343367"/>
          </a:xfrm>
          <a:prstGeom prst="rect">
            <a:avLst/>
          </a:prstGeom>
          <a:noFill/>
          <a:ln>
            <a:noFill/>
          </a:ln>
        </p:spPr>
        <p:txBody>
          <a:bodyPr lIns="96209" tIns="48103" rIns="96209" bIns="4810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725170">
              <a:defRPr/>
            </a:pPr>
            <a:r>
              <a:rPr lang="zh-CN" altLang="en-US" sz="1600" kern="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US" altLang="zh-CN" sz="1600" kern="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51688" y="2346434"/>
            <a:ext cx="4572000" cy="410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51688" y="3170887"/>
            <a:ext cx="4572000" cy="410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17399" y="2312194"/>
            <a:ext cx="34289" cy="5434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17399" y="3148449"/>
            <a:ext cx="34289" cy="5434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流程图: 过程 9"/>
          <p:cNvSpPr/>
          <p:nvPr/>
        </p:nvSpPr>
        <p:spPr>
          <a:xfrm>
            <a:off x="3411207" y="1684206"/>
            <a:ext cx="3548743" cy="470920"/>
          </a:xfrm>
          <a:prstGeom prst="flowChartProcess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69833" y="1707066"/>
            <a:ext cx="2952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1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76250" y="1522263"/>
            <a:ext cx="2590800" cy="2456512"/>
          </a:xfrm>
          <a:prstGeom prst="round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 animBg="1"/>
      <p:bldP spid="11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39454" y="1909763"/>
            <a:ext cx="2190750" cy="2190750"/>
            <a:chOff x="1785938" y="2546350"/>
            <a:chExt cx="2921000" cy="2921000"/>
          </a:xfrm>
          <a:solidFill>
            <a:schemeClr val="accent1"/>
          </a:solidFill>
        </p:grpSpPr>
        <p:sp>
          <p:nvSpPr>
            <p:cNvPr id="8" name="空心弧 7"/>
            <p:cNvSpPr/>
            <p:nvPr/>
          </p:nvSpPr>
          <p:spPr>
            <a:xfrm>
              <a:off x="1785938" y="2546350"/>
              <a:ext cx="2921000" cy="2921000"/>
            </a:xfrm>
            <a:prstGeom prst="blockArc">
              <a:avLst>
                <a:gd name="adj1" fmla="val 10800000"/>
                <a:gd name="adj2" fmla="val 21573038"/>
                <a:gd name="adj3" fmla="val 2776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1946275" y="2693988"/>
              <a:ext cx="2600325" cy="1300162"/>
            </a:xfrm>
            <a:custGeom>
              <a:avLst/>
              <a:gdLst>
                <a:gd name="connsiteX0" fmla="*/ 1123950 w 2247900"/>
                <a:gd name="connsiteY0" fmla="*/ 0 h 1123950"/>
                <a:gd name="connsiteX1" fmla="*/ 2247900 w 2247900"/>
                <a:gd name="connsiteY1" fmla="*/ 1123950 h 1123950"/>
                <a:gd name="connsiteX2" fmla="*/ 0 w 2247900"/>
                <a:gd name="connsiteY2" fmla="*/ 1123950 h 1123950"/>
                <a:gd name="connsiteX3" fmla="*/ 1123950 w 2247900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1123950">
                  <a:moveTo>
                    <a:pt x="1123950" y="0"/>
                  </a:moveTo>
                  <a:cubicBezTo>
                    <a:pt x="1744690" y="0"/>
                    <a:pt x="2247900" y="503210"/>
                    <a:pt x="2247900" y="1123950"/>
                  </a:cubicBezTo>
                  <a:lnTo>
                    <a:pt x="0" y="1123950"/>
                  </a:lnTo>
                  <a:cubicBezTo>
                    <a:pt x="0" y="503210"/>
                    <a:pt x="503210" y="0"/>
                    <a:pt x="11239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Freeform 220"/>
          <p:cNvSpPr/>
          <p:nvPr/>
        </p:nvSpPr>
        <p:spPr bwMode="auto">
          <a:xfrm>
            <a:off x="2222897" y="2193131"/>
            <a:ext cx="423863" cy="315516"/>
          </a:xfrm>
          <a:custGeom>
            <a:avLst/>
            <a:gdLst>
              <a:gd name="T0" fmla="*/ 1649836615 w 176"/>
              <a:gd name="T1" fmla="*/ 1216864125 h 131"/>
              <a:gd name="T2" fmla="*/ 1649836615 w 176"/>
              <a:gd name="T3" fmla="*/ 0 h 131"/>
              <a:gd name="T4" fmla="*/ 1288933752 w 176"/>
              <a:gd name="T5" fmla="*/ 0 h 131"/>
              <a:gd name="T6" fmla="*/ 1288933752 w 176"/>
              <a:gd name="T7" fmla="*/ 1216864125 h 131"/>
              <a:gd name="T8" fmla="*/ 1082705379 w 176"/>
              <a:gd name="T9" fmla="*/ 1216864125 h 131"/>
              <a:gd name="T10" fmla="*/ 1082705379 w 176"/>
              <a:gd name="T11" fmla="*/ 742491840 h 131"/>
              <a:gd name="T12" fmla="*/ 721802516 w 176"/>
              <a:gd name="T13" fmla="*/ 742491840 h 131"/>
              <a:gd name="T14" fmla="*/ 721802516 w 176"/>
              <a:gd name="T15" fmla="*/ 1216864125 h 131"/>
              <a:gd name="T16" fmla="*/ 525884919 w 176"/>
              <a:gd name="T17" fmla="*/ 1216864125 h 131"/>
              <a:gd name="T18" fmla="*/ 525884919 w 176"/>
              <a:gd name="T19" fmla="*/ 329996017 h 131"/>
              <a:gd name="T20" fmla="*/ 154671280 w 176"/>
              <a:gd name="T21" fmla="*/ 329996017 h 131"/>
              <a:gd name="T22" fmla="*/ 154671280 w 176"/>
              <a:gd name="T23" fmla="*/ 1216864125 h 131"/>
              <a:gd name="T24" fmla="*/ 0 w 176"/>
              <a:gd name="T25" fmla="*/ 1216864125 h 131"/>
              <a:gd name="T26" fmla="*/ 0 w 176"/>
              <a:gd name="T27" fmla="*/ 1350925509 h 131"/>
              <a:gd name="T28" fmla="*/ 1814818671 w 176"/>
              <a:gd name="T29" fmla="*/ 1350925509 h 131"/>
              <a:gd name="T30" fmla="*/ 1814818671 w 176"/>
              <a:gd name="T31" fmla="*/ 1216864125 h 131"/>
              <a:gd name="T32" fmla="*/ 1649836615 w 176"/>
              <a:gd name="T33" fmla="*/ 1216864125 h 13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76" h="131">
                <a:moveTo>
                  <a:pt x="160" y="118"/>
                </a:moveTo>
                <a:lnTo>
                  <a:pt x="160" y="0"/>
                </a:lnTo>
                <a:lnTo>
                  <a:pt x="125" y="0"/>
                </a:lnTo>
                <a:lnTo>
                  <a:pt x="125" y="118"/>
                </a:lnTo>
                <a:lnTo>
                  <a:pt x="105" y="118"/>
                </a:lnTo>
                <a:lnTo>
                  <a:pt x="105" y="72"/>
                </a:lnTo>
                <a:lnTo>
                  <a:pt x="70" y="72"/>
                </a:lnTo>
                <a:lnTo>
                  <a:pt x="70" y="118"/>
                </a:lnTo>
                <a:lnTo>
                  <a:pt x="51" y="118"/>
                </a:lnTo>
                <a:lnTo>
                  <a:pt x="51" y="32"/>
                </a:lnTo>
                <a:lnTo>
                  <a:pt x="15" y="32"/>
                </a:lnTo>
                <a:lnTo>
                  <a:pt x="15" y="118"/>
                </a:lnTo>
                <a:lnTo>
                  <a:pt x="0" y="118"/>
                </a:lnTo>
                <a:lnTo>
                  <a:pt x="0" y="131"/>
                </a:lnTo>
                <a:lnTo>
                  <a:pt x="176" y="131"/>
                </a:lnTo>
                <a:lnTo>
                  <a:pt x="176" y="118"/>
                </a:lnTo>
                <a:lnTo>
                  <a:pt x="160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475435" y="1900238"/>
            <a:ext cx="2190750" cy="2190750"/>
            <a:chOff x="4633913" y="2533650"/>
            <a:chExt cx="2921000" cy="2921000"/>
          </a:xfrm>
        </p:grpSpPr>
        <p:sp>
          <p:nvSpPr>
            <p:cNvPr id="12" name="空心弧 11"/>
            <p:cNvSpPr/>
            <p:nvPr/>
          </p:nvSpPr>
          <p:spPr>
            <a:xfrm flipV="1">
              <a:off x="4633913" y="2533650"/>
              <a:ext cx="2921000" cy="2921000"/>
            </a:xfrm>
            <a:prstGeom prst="blockArc">
              <a:avLst>
                <a:gd name="adj1" fmla="val 10800000"/>
                <a:gd name="adj2" fmla="val 21573038"/>
                <a:gd name="adj3" fmla="val 2776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 flipV="1">
              <a:off x="4794250" y="4006850"/>
              <a:ext cx="2600325" cy="1300163"/>
            </a:xfrm>
            <a:custGeom>
              <a:avLst/>
              <a:gdLst>
                <a:gd name="connsiteX0" fmla="*/ 1123950 w 2247900"/>
                <a:gd name="connsiteY0" fmla="*/ 0 h 1123950"/>
                <a:gd name="connsiteX1" fmla="*/ 2247900 w 2247900"/>
                <a:gd name="connsiteY1" fmla="*/ 1123950 h 1123950"/>
                <a:gd name="connsiteX2" fmla="*/ 0 w 2247900"/>
                <a:gd name="connsiteY2" fmla="*/ 1123950 h 1123950"/>
                <a:gd name="connsiteX3" fmla="*/ 1123950 w 2247900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1123950">
                  <a:moveTo>
                    <a:pt x="1123950" y="0"/>
                  </a:moveTo>
                  <a:cubicBezTo>
                    <a:pt x="1744690" y="0"/>
                    <a:pt x="2247900" y="503210"/>
                    <a:pt x="2247900" y="1123950"/>
                  </a:cubicBezTo>
                  <a:lnTo>
                    <a:pt x="0" y="1123950"/>
                  </a:lnTo>
                  <a:cubicBezTo>
                    <a:pt x="0" y="503210"/>
                    <a:pt x="503210" y="0"/>
                    <a:pt x="11239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609035" y="1909763"/>
            <a:ext cx="2190750" cy="2190750"/>
            <a:chOff x="7478713" y="2546350"/>
            <a:chExt cx="2921000" cy="2921000"/>
          </a:xfrm>
        </p:grpSpPr>
        <p:sp>
          <p:nvSpPr>
            <p:cNvPr id="15" name="空心弧 14"/>
            <p:cNvSpPr/>
            <p:nvPr/>
          </p:nvSpPr>
          <p:spPr>
            <a:xfrm>
              <a:off x="7478713" y="2546350"/>
              <a:ext cx="2921000" cy="2921000"/>
            </a:xfrm>
            <a:prstGeom prst="blockArc">
              <a:avLst>
                <a:gd name="adj1" fmla="val 10800000"/>
                <a:gd name="adj2" fmla="val 21573038"/>
                <a:gd name="adj3" fmla="val 277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7639050" y="2693988"/>
              <a:ext cx="2600325" cy="1300162"/>
            </a:xfrm>
            <a:custGeom>
              <a:avLst/>
              <a:gdLst>
                <a:gd name="connsiteX0" fmla="*/ 1123950 w 2247900"/>
                <a:gd name="connsiteY0" fmla="*/ 0 h 1123950"/>
                <a:gd name="connsiteX1" fmla="*/ 2247900 w 2247900"/>
                <a:gd name="connsiteY1" fmla="*/ 1123950 h 1123950"/>
                <a:gd name="connsiteX2" fmla="*/ 0 w 2247900"/>
                <a:gd name="connsiteY2" fmla="*/ 1123950 h 1123950"/>
                <a:gd name="connsiteX3" fmla="*/ 1123950 w 2247900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1123950">
                  <a:moveTo>
                    <a:pt x="1123950" y="0"/>
                  </a:moveTo>
                  <a:cubicBezTo>
                    <a:pt x="1744690" y="0"/>
                    <a:pt x="2247900" y="503210"/>
                    <a:pt x="2247900" y="1123950"/>
                  </a:cubicBezTo>
                  <a:lnTo>
                    <a:pt x="0" y="1123950"/>
                  </a:lnTo>
                  <a:cubicBezTo>
                    <a:pt x="0" y="503210"/>
                    <a:pt x="503210" y="0"/>
                    <a:pt x="11239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493477" y="2149510"/>
            <a:ext cx="421472" cy="423881"/>
            <a:chOff x="8657968" y="2866013"/>
            <a:chExt cx="561963" cy="565175"/>
          </a:xfrm>
          <a:solidFill>
            <a:schemeClr val="bg1"/>
          </a:solidFill>
        </p:grpSpPr>
        <p:sp>
          <p:nvSpPr>
            <p:cNvPr id="18" name="Freeform 478"/>
            <p:cNvSpPr/>
            <p:nvPr/>
          </p:nvSpPr>
          <p:spPr bwMode="auto">
            <a:xfrm>
              <a:off x="8657968" y="2866013"/>
              <a:ext cx="507373" cy="507373"/>
            </a:xfrm>
            <a:custGeom>
              <a:avLst/>
              <a:gdLst>
                <a:gd name="T0" fmla="*/ 129 w 258"/>
                <a:gd name="T1" fmla="*/ 245 h 259"/>
                <a:gd name="T2" fmla="*/ 14 w 258"/>
                <a:gd name="T3" fmla="*/ 129 h 259"/>
                <a:gd name="T4" fmla="*/ 129 w 258"/>
                <a:gd name="T5" fmla="*/ 14 h 259"/>
                <a:gd name="T6" fmla="*/ 244 w 258"/>
                <a:gd name="T7" fmla="*/ 129 h 259"/>
                <a:gd name="T8" fmla="*/ 241 w 258"/>
                <a:gd name="T9" fmla="*/ 156 h 259"/>
                <a:gd name="T10" fmla="*/ 255 w 258"/>
                <a:gd name="T11" fmla="*/ 159 h 259"/>
                <a:gd name="T12" fmla="*/ 258 w 258"/>
                <a:gd name="T13" fmla="*/ 129 h 259"/>
                <a:gd name="T14" fmla="*/ 129 w 258"/>
                <a:gd name="T15" fmla="*/ 0 h 259"/>
                <a:gd name="T16" fmla="*/ 0 w 258"/>
                <a:gd name="T17" fmla="*/ 129 h 259"/>
                <a:gd name="T18" fmla="*/ 129 w 258"/>
                <a:gd name="T19" fmla="*/ 259 h 259"/>
                <a:gd name="T20" fmla="*/ 155 w 258"/>
                <a:gd name="T21" fmla="*/ 256 h 259"/>
                <a:gd name="T22" fmla="*/ 152 w 258"/>
                <a:gd name="T23" fmla="*/ 242 h 259"/>
                <a:gd name="T24" fmla="*/ 129 w 258"/>
                <a:gd name="T25" fmla="*/ 24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8" h="259">
                  <a:moveTo>
                    <a:pt x="129" y="245"/>
                  </a:moveTo>
                  <a:cubicBezTo>
                    <a:pt x="65" y="245"/>
                    <a:pt x="14" y="193"/>
                    <a:pt x="14" y="129"/>
                  </a:cubicBezTo>
                  <a:cubicBezTo>
                    <a:pt x="14" y="66"/>
                    <a:pt x="65" y="14"/>
                    <a:pt x="129" y="14"/>
                  </a:cubicBezTo>
                  <a:cubicBezTo>
                    <a:pt x="193" y="14"/>
                    <a:pt x="244" y="66"/>
                    <a:pt x="244" y="129"/>
                  </a:cubicBezTo>
                  <a:cubicBezTo>
                    <a:pt x="244" y="139"/>
                    <a:pt x="243" y="148"/>
                    <a:pt x="241" y="156"/>
                  </a:cubicBezTo>
                  <a:cubicBezTo>
                    <a:pt x="255" y="159"/>
                    <a:pt x="255" y="159"/>
                    <a:pt x="255" y="159"/>
                  </a:cubicBezTo>
                  <a:cubicBezTo>
                    <a:pt x="257" y="150"/>
                    <a:pt x="258" y="140"/>
                    <a:pt x="258" y="129"/>
                  </a:cubicBezTo>
                  <a:cubicBezTo>
                    <a:pt x="258" y="58"/>
                    <a:pt x="200" y="0"/>
                    <a:pt x="129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29" y="259"/>
                  </a:cubicBezTo>
                  <a:cubicBezTo>
                    <a:pt x="138" y="259"/>
                    <a:pt x="147" y="258"/>
                    <a:pt x="155" y="256"/>
                  </a:cubicBezTo>
                  <a:cubicBezTo>
                    <a:pt x="152" y="242"/>
                    <a:pt x="152" y="242"/>
                    <a:pt x="152" y="242"/>
                  </a:cubicBezTo>
                  <a:cubicBezTo>
                    <a:pt x="145" y="244"/>
                    <a:pt x="137" y="245"/>
                    <a:pt x="129" y="2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479"/>
            <p:cNvSpPr>
              <a:spLocks noEditPoints="1"/>
            </p:cNvSpPr>
            <p:nvPr/>
          </p:nvSpPr>
          <p:spPr bwMode="auto">
            <a:xfrm>
              <a:off x="8702925" y="2910970"/>
              <a:ext cx="417459" cy="417459"/>
            </a:xfrm>
            <a:custGeom>
              <a:avLst/>
              <a:gdLst>
                <a:gd name="T0" fmla="*/ 106 w 212"/>
                <a:gd name="T1" fmla="*/ 0 h 213"/>
                <a:gd name="T2" fmla="*/ 0 w 212"/>
                <a:gd name="T3" fmla="*/ 106 h 213"/>
                <a:gd name="T4" fmla="*/ 106 w 212"/>
                <a:gd name="T5" fmla="*/ 213 h 213"/>
                <a:gd name="T6" fmla="*/ 127 w 212"/>
                <a:gd name="T7" fmla="*/ 211 h 213"/>
                <a:gd name="T8" fmla="*/ 105 w 212"/>
                <a:gd name="T9" fmla="*/ 106 h 213"/>
                <a:gd name="T10" fmla="*/ 120 w 212"/>
                <a:gd name="T11" fmla="*/ 110 h 213"/>
                <a:gd name="T12" fmla="*/ 117 w 212"/>
                <a:gd name="T13" fmla="*/ 103 h 213"/>
                <a:gd name="T14" fmla="*/ 128 w 212"/>
                <a:gd name="T15" fmla="*/ 92 h 213"/>
                <a:gd name="T16" fmla="*/ 139 w 212"/>
                <a:gd name="T17" fmla="*/ 103 h 213"/>
                <a:gd name="T18" fmla="*/ 132 w 212"/>
                <a:gd name="T19" fmla="*/ 113 h 213"/>
                <a:gd name="T20" fmla="*/ 209 w 212"/>
                <a:gd name="T21" fmla="*/ 131 h 213"/>
                <a:gd name="T22" fmla="*/ 212 w 212"/>
                <a:gd name="T23" fmla="*/ 106 h 213"/>
                <a:gd name="T24" fmla="*/ 106 w 212"/>
                <a:gd name="T25" fmla="*/ 0 h 213"/>
                <a:gd name="T26" fmla="*/ 42 w 212"/>
                <a:gd name="T27" fmla="*/ 54 h 213"/>
                <a:gd name="T28" fmla="*/ 57 w 212"/>
                <a:gd name="T29" fmla="*/ 70 h 213"/>
                <a:gd name="T30" fmla="*/ 42 w 212"/>
                <a:gd name="T31" fmla="*/ 85 h 213"/>
                <a:gd name="T32" fmla="*/ 26 w 212"/>
                <a:gd name="T33" fmla="*/ 70 h 213"/>
                <a:gd name="T34" fmla="*/ 42 w 212"/>
                <a:gd name="T35" fmla="*/ 54 h 213"/>
                <a:gd name="T36" fmla="*/ 40 w 212"/>
                <a:gd name="T37" fmla="*/ 154 h 213"/>
                <a:gd name="T38" fmla="*/ 21 w 212"/>
                <a:gd name="T39" fmla="*/ 135 h 213"/>
                <a:gd name="T40" fmla="*/ 40 w 212"/>
                <a:gd name="T41" fmla="*/ 115 h 213"/>
                <a:gd name="T42" fmla="*/ 60 w 212"/>
                <a:gd name="T43" fmla="*/ 135 h 213"/>
                <a:gd name="T44" fmla="*/ 40 w 212"/>
                <a:gd name="T45" fmla="*/ 154 h 213"/>
                <a:gd name="T46" fmla="*/ 89 w 212"/>
                <a:gd name="T47" fmla="*/ 70 h 213"/>
                <a:gd name="T48" fmla="*/ 102 w 212"/>
                <a:gd name="T49" fmla="*/ 83 h 213"/>
                <a:gd name="T50" fmla="*/ 89 w 212"/>
                <a:gd name="T51" fmla="*/ 96 h 213"/>
                <a:gd name="T52" fmla="*/ 76 w 212"/>
                <a:gd name="T53" fmla="*/ 83 h 213"/>
                <a:gd name="T54" fmla="*/ 89 w 212"/>
                <a:gd name="T55" fmla="*/ 70 h 213"/>
                <a:gd name="T56" fmla="*/ 76 w 212"/>
                <a:gd name="T57" fmla="*/ 133 h 213"/>
                <a:gd name="T58" fmla="*/ 89 w 212"/>
                <a:gd name="T59" fmla="*/ 120 h 213"/>
                <a:gd name="T60" fmla="*/ 102 w 212"/>
                <a:gd name="T61" fmla="*/ 133 h 213"/>
                <a:gd name="T62" fmla="*/ 89 w 212"/>
                <a:gd name="T63" fmla="*/ 146 h 213"/>
                <a:gd name="T64" fmla="*/ 76 w 212"/>
                <a:gd name="T65" fmla="*/ 133 h 213"/>
                <a:gd name="T66" fmla="*/ 117 w 212"/>
                <a:gd name="T67" fmla="*/ 183 h 213"/>
                <a:gd name="T68" fmla="*/ 102 w 212"/>
                <a:gd name="T69" fmla="*/ 198 h 213"/>
                <a:gd name="T70" fmla="*/ 87 w 212"/>
                <a:gd name="T71" fmla="*/ 183 h 213"/>
                <a:gd name="T72" fmla="*/ 102 w 212"/>
                <a:gd name="T73" fmla="*/ 168 h 213"/>
                <a:gd name="T74" fmla="*/ 117 w 212"/>
                <a:gd name="T75" fmla="*/ 183 h 213"/>
                <a:gd name="T76" fmla="*/ 106 w 212"/>
                <a:gd name="T77" fmla="*/ 55 h 213"/>
                <a:gd name="T78" fmla="*/ 88 w 212"/>
                <a:gd name="T79" fmla="*/ 36 h 213"/>
                <a:gd name="T80" fmla="*/ 106 w 212"/>
                <a:gd name="T81" fmla="*/ 18 h 213"/>
                <a:gd name="T82" fmla="*/ 125 w 212"/>
                <a:gd name="T83" fmla="*/ 36 h 213"/>
                <a:gd name="T84" fmla="*/ 106 w 212"/>
                <a:gd name="T85" fmla="*/ 55 h 213"/>
                <a:gd name="T86" fmla="*/ 139 w 212"/>
                <a:gd name="T87" fmla="*/ 49 h 213"/>
                <a:gd name="T88" fmla="*/ 152 w 212"/>
                <a:gd name="T89" fmla="*/ 36 h 213"/>
                <a:gd name="T90" fmla="*/ 165 w 212"/>
                <a:gd name="T91" fmla="*/ 49 h 213"/>
                <a:gd name="T92" fmla="*/ 152 w 212"/>
                <a:gd name="T93" fmla="*/ 62 h 213"/>
                <a:gd name="T94" fmla="*/ 139 w 212"/>
                <a:gd name="T95" fmla="*/ 49 h 213"/>
                <a:gd name="T96" fmla="*/ 175 w 212"/>
                <a:gd name="T97" fmla="*/ 112 h 213"/>
                <a:gd name="T98" fmla="*/ 157 w 212"/>
                <a:gd name="T99" fmla="*/ 95 h 213"/>
                <a:gd name="T100" fmla="*/ 175 w 212"/>
                <a:gd name="T101" fmla="*/ 77 h 213"/>
                <a:gd name="T102" fmla="*/ 193 w 212"/>
                <a:gd name="T103" fmla="*/ 95 h 213"/>
                <a:gd name="T104" fmla="*/ 175 w 212"/>
                <a:gd name="T105" fmla="*/ 11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2" h="213">
                  <a:moveTo>
                    <a:pt x="106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113" y="213"/>
                    <a:pt x="120" y="212"/>
                    <a:pt x="127" y="211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20" y="110"/>
                    <a:pt x="120" y="110"/>
                    <a:pt x="120" y="110"/>
                  </a:cubicBezTo>
                  <a:cubicBezTo>
                    <a:pt x="118" y="108"/>
                    <a:pt x="117" y="105"/>
                    <a:pt x="117" y="103"/>
                  </a:cubicBezTo>
                  <a:cubicBezTo>
                    <a:pt x="117" y="97"/>
                    <a:pt x="122" y="92"/>
                    <a:pt x="128" y="92"/>
                  </a:cubicBezTo>
                  <a:cubicBezTo>
                    <a:pt x="134" y="92"/>
                    <a:pt x="139" y="97"/>
                    <a:pt x="139" y="103"/>
                  </a:cubicBezTo>
                  <a:cubicBezTo>
                    <a:pt x="139" y="107"/>
                    <a:pt x="136" y="111"/>
                    <a:pt x="132" y="113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11" y="123"/>
                    <a:pt x="212" y="115"/>
                    <a:pt x="212" y="106"/>
                  </a:cubicBezTo>
                  <a:cubicBezTo>
                    <a:pt x="212" y="48"/>
                    <a:pt x="165" y="0"/>
                    <a:pt x="106" y="0"/>
                  </a:cubicBezTo>
                  <a:close/>
                  <a:moveTo>
                    <a:pt x="42" y="54"/>
                  </a:moveTo>
                  <a:cubicBezTo>
                    <a:pt x="50" y="54"/>
                    <a:pt x="57" y="61"/>
                    <a:pt x="57" y="70"/>
                  </a:cubicBezTo>
                  <a:cubicBezTo>
                    <a:pt x="57" y="78"/>
                    <a:pt x="50" y="85"/>
                    <a:pt x="42" y="85"/>
                  </a:cubicBezTo>
                  <a:cubicBezTo>
                    <a:pt x="33" y="85"/>
                    <a:pt x="26" y="78"/>
                    <a:pt x="26" y="70"/>
                  </a:cubicBezTo>
                  <a:cubicBezTo>
                    <a:pt x="26" y="61"/>
                    <a:pt x="33" y="54"/>
                    <a:pt x="42" y="54"/>
                  </a:cubicBezTo>
                  <a:close/>
                  <a:moveTo>
                    <a:pt x="40" y="154"/>
                  </a:moveTo>
                  <a:cubicBezTo>
                    <a:pt x="30" y="154"/>
                    <a:pt x="21" y="146"/>
                    <a:pt x="21" y="135"/>
                  </a:cubicBezTo>
                  <a:cubicBezTo>
                    <a:pt x="21" y="124"/>
                    <a:pt x="30" y="115"/>
                    <a:pt x="40" y="115"/>
                  </a:cubicBezTo>
                  <a:cubicBezTo>
                    <a:pt x="51" y="115"/>
                    <a:pt x="60" y="124"/>
                    <a:pt x="60" y="135"/>
                  </a:cubicBezTo>
                  <a:cubicBezTo>
                    <a:pt x="60" y="146"/>
                    <a:pt x="51" y="154"/>
                    <a:pt x="40" y="154"/>
                  </a:cubicBezTo>
                  <a:close/>
                  <a:moveTo>
                    <a:pt x="89" y="70"/>
                  </a:moveTo>
                  <a:cubicBezTo>
                    <a:pt x="96" y="70"/>
                    <a:pt x="102" y="76"/>
                    <a:pt x="102" y="83"/>
                  </a:cubicBezTo>
                  <a:cubicBezTo>
                    <a:pt x="102" y="90"/>
                    <a:pt x="96" y="96"/>
                    <a:pt x="89" y="96"/>
                  </a:cubicBezTo>
                  <a:cubicBezTo>
                    <a:pt x="82" y="96"/>
                    <a:pt x="76" y="90"/>
                    <a:pt x="76" y="83"/>
                  </a:cubicBezTo>
                  <a:cubicBezTo>
                    <a:pt x="76" y="76"/>
                    <a:pt x="82" y="70"/>
                    <a:pt x="89" y="70"/>
                  </a:cubicBezTo>
                  <a:close/>
                  <a:moveTo>
                    <a:pt x="76" y="133"/>
                  </a:moveTo>
                  <a:cubicBezTo>
                    <a:pt x="76" y="126"/>
                    <a:pt x="82" y="120"/>
                    <a:pt x="89" y="120"/>
                  </a:cubicBezTo>
                  <a:cubicBezTo>
                    <a:pt x="96" y="120"/>
                    <a:pt x="102" y="126"/>
                    <a:pt x="102" y="133"/>
                  </a:cubicBezTo>
                  <a:cubicBezTo>
                    <a:pt x="102" y="140"/>
                    <a:pt x="96" y="146"/>
                    <a:pt x="89" y="146"/>
                  </a:cubicBezTo>
                  <a:cubicBezTo>
                    <a:pt x="82" y="146"/>
                    <a:pt x="76" y="140"/>
                    <a:pt x="76" y="133"/>
                  </a:cubicBezTo>
                  <a:close/>
                  <a:moveTo>
                    <a:pt x="117" y="183"/>
                  </a:moveTo>
                  <a:cubicBezTo>
                    <a:pt x="117" y="191"/>
                    <a:pt x="110" y="198"/>
                    <a:pt x="102" y="198"/>
                  </a:cubicBezTo>
                  <a:cubicBezTo>
                    <a:pt x="94" y="198"/>
                    <a:pt x="87" y="191"/>
                    <a:pt x="87" y="183"/>
                  </a:cubicBezTo>
                  <a:cubicBezTo>
                    <a:pt x="87" y="175"/>
                    <a:pt x="94" y="168"/>
                    <a:pt x="102" y="168"/>
                  </a:cubicBezTo>
                  <a:cubicBezTo>
                    <a:pt x="110" y="168"/>
                    <a:pt x="117" y="175"/>
                    <a:pt x="117" y="183"/>
                  </a:cubicBezTo>
                  <a:close/>
                  <a:moveTo>
                    <a:pt x="106" y="55"/>
                  </a:moveTo>
                  <a:cubicBezTo>
                    <a:pt x="96" y="55"/>
                    <a:pt x="88" y="46"/>
                    <a:pt x="88" y="36"/>
                  </a:cubicBezTo>
                  <a:cubicBezTo>
                    <a:pt x="88" y="26"/>
                    <a:pt x="96" y="18"/>
                    <a:pt x="106" y="18"/>
                  </a:cubicBezTo>
                  <a:cubicBezTo>
                    <a:pt x="116" y="18"/>
                    <a:pt x="125" y="26"/>
                    <a:pt x="125" y="36"/>
                  </a:cubicBezTo>
                  <a:cubicBezTo>
                    <a:pt x="125" y="46"/>
                    <a:pt x="116" y="55"/>
                    <a:pt x="106" y="55"/>
                  </a:cubicBezTo>
                  <a:close/>
                  <a:moveTo>
                    <a:pt x="139" y="49"/>
                  </a:moveTo>
                  <a:cubicBezTo>
                    <a:pt x="139" y="42"/>
                    <a:pt x="145" y="36"/>
                    <a:pt x="152" y="36"/>
                  </a:cubicBezTo>
                  <a:cubicBezTo>
                    <a:pt x="159" y="36"/>
                    <a:pt x="165" y="42"/>
                    <a:pt x="165" y="49"/>
                  </a:cubicBezTo>
                  <a:cubicBezTo>
                    <a:pt x="165" y="56"/>
                    <a:pt x="159" y="62"/>
                    <a:pt x="152" y="62"/>
                  </a:cubicBezTo>
                  <a:cubicBezTo>
                    <a:pt x="145" y="62"/>
                    <a:pt x="139" y="56"/>
                    <a:pt x="139" y="49"/>
                  </a:cubicBezTo>
                  <a:close/>
                  <a:moveTo>
                    <a:pt x="175" y="112"/>
                  </a:moveTo>
                  <a:cubicBezTo>
                    <a:pt x="165" y="112"/>
                    <a:pt x="157" y="105"/>
                    <a:pt x="157" y="95"/>
                  </a:cubicBezTo>
                  <a:cubicBezTo>
                    <a:pt x="157" y="85"/>
                    <a:pt x="165" y="77"/>
                    <a:pt x="175" y="77"/>
                  </a:cubicBezTo>
                  <a:cubicBezTo>
                    <a:pt x="185" y="77"/>
                    <a:pt x="193" y="85"/>
                    <a:pt x="193" y="95"/>
                  </a:cubicBezTo>
                  <a:cubicBezTo>
                    <a:pt x="193" y="105"/>
                    <a:pt x="185" y="112"/>
                    <a:pt x="175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480"/>
            <p:cNvSpPr/>
            <p:nvPr/>
          </p:nvSpPr>
          <p:spPr bwMode="auto">
            <a:xfrm>
              <a:off x="9020835" y="3235302"/>
              <a:ext cx="199096" cy="195886"/>
            </a:xfrm>
            <a:custGeom>
              <a:avLst/>
              <a:gdLst>
                <a:gd name="T0" fmla="*/ 90 w 103"/>
                <a:gd name="T1" fmla="*/ 0 h 100"/>
                <a:gd name="T2" fmla="*/ 0 w 103"/>
                <a:gd name="T3" fmla="*/ 87 h 100"/>
                <a:gd name="T4" fmla="*/ 3 w 103"/>
                <a:gd name="T5" fmla="*/ 100 h 100"/>
                <a:gd name="T6" fmla="*/ 103 w 103"/>
                <a:gd name="T7" fmla="*/ 4 h 100"/>
                <a:gd name="T8" fmla="*/ 90 w 103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0">
                  <a:moveTo>
                    <a:pt x="90" y="0"/>
                  </a:moveTo>
                  <a:cubicBezTo>
                    <a:pt x="79" y="44"/>
                    <a:pt x="44" y="78"/>
                    <a:pt x="0" y="87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53" y="90"/>
                    <a:pt x="92" y="52"/>
                    <a:pt x="103" y="4"/>
                  </a:cubicBez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481"/>
            <p:cNvSpPr>
              <a:spLocks noEditPoints="1"/>
            </p:cNvSpPr>
            <p:nvPr/>
          </p:nvSpPr>
          <p:spPr bwMode="auto">
            <a:xfrm>
              <a:off x="8975878" y="3180713"/>
              <a:ext cx="202308" cy="205518"/>
            </a:xfrm>
            <a:custGeom>
              <a:avLst/>
              <a:gdLst>
                <a:gd name="T0" fmla="*/ 104 w 104"/>
                <a:gd name="T1" fmla="*/ 25 h 105"/>
                <a:gd name="T2" fmla="*/ 27 w 104"/>
                <a:gd name="T3" fmla="*/ 7 h 105"/>
                <a:gd name="T4" fmla="*/ 23 w 104"/>
                <a:gd name="T5" fmla="*/ 8 h 105"/>
                <a:gd name="T6" fmla="*/ 14 w 104"/>
                <a:gd name="T7" fmla="*/ 4 h 105"/>
                <a:gd name="T8" fmla="*/ 0 w 104"/>
                <a:gd name="T9" fmla="*/ 0 h 105"/>
                <a:gd name="T10" fmla="*/ 22 w 104"/>
                <a:gd name="T11" fmla="*/ 105 h 105"/>
                <a:gd name="T12" fmla="*/ 104 w 104"/>
                <a:gd name="T13" fmla="*/ 25 h 105"/>
                <a:gd name="T14" fmla="*/ 73 w 104"/>
                <a:gd name="T15" fmla="*/ 20 h 105"/>
                <a:gd name="T16" fmla="*/ 84 w 104"/>
                <a:gd name="T17" fmla="*/ 31 h 105"/>
                <a:gd name="T18" fmla="*/ 73 w 104"/>
                <a:gd name="T19" fmla="*/ 42 h 105"/>
                <a:gd name="T20" fmla="*/ 62 w 104"/>
                <a:gd name="T21" fmla="*/ 31 h 105"/>
                <a:gd name="T22" fmla="*/ 73 w 104"/>
                <a:gd name="T23" fmla="*/ 20 h 105"/>
                <a:gd name="T24" fmla="*/ 31 w 104"/>
                <a:gd name="T25" fmla="*/ 62 h 105"/>
                <a:gd name="T26" fmla="*/ 13 w 104"/>
                <a:gd name="T27" fmla="*/ 43 h 105"/>
                <a:gd name="T28" fmla="*/ 31 w 104"/>
                <a:gd name="T29" fmla="*/ 24 h 105"/>
                <a:gd name="T30" fmla="*/ 50 w 104"/>
                <a:gd name="T31" fmla="*/ 43 h 105"/>
                <a:gd name="T32" fmla="*/ 31 w 104"/>
                <a:gd name="T33" fmla="*/ 6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5">
                  <a:moveTo>
                    <a:pt x="104" y="2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4" y="8"/>
                    <a:pt x="23" y="8"/>
                  </a:cubicBezTo>
                  <a:cubicBezTo>
                    <a:pt x="19" y="8"/>
                    <a:pt x="16" y="6"/>
                    <a:pt x="14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62" y="97"/>
                    <a:pt x="94" y="65"/>
                    <a:pt x="104" y="25"/>
                  </a:cubicBezTo>
                  <a:close/>
                  <a:moveTo>
                    <a:pt x="73" y="20"/>
                  </a:moveTo>
                  <a:cubicBezTo>
                    <a:pt x="79" y="20"/>
                    <a:pt x="84" y="25"/>
                    <a:pt x="84" y="31"/>
                  </a:cubicBezTo>
                  <a:cubicBezTo>
                    <a:pt x="84" y="37"/>
                    <a:pt x="79" y="42"/>
                    <a:pt x="73" y="42"/>
                  </a:cubicBezTo>
                  <a:cubicBezTo>
                    <a:pt x="67" y="42"/>
                    <a:pt x="62" y="37"/>
                    <a:pt x="62" y="31"/>
                  </a:cubicBezTo>
                  <a:cubicBezTo>
                    <a:pt x="62" y="25"/>
                    <a:pt x="67" y="20"/>
                    <a:pt x="73" y="20"/>
                  </a:cubicBezTo>
                  <a:close/>
                  <a:moveTo>
                    <a:pt x="31" y="62"/>
                  </a:moveTo>
                  <a:cubicBezTo>
                    <a:pt x="21" y="62"/>
                    <a:pt x="13" y="53"/>
                    <a:pt x="13" y="43"/>
                  </a:cubicBezTo>
                  <a:cubicBezTo>
                    <a:pt x="13" y="33"/>
                    <a:pt x="21" y="24"/>
                    <a:pt x="31" y="24"/>
                  </a:cubicBezTo>
                  <a:cubicBezTo>
                    <a:pt x="42" y="24"/>
                    <a:pt x="50" y="33"/>
                    <a:pt x="50" y="43"/>
                  </a:cubicBezTo>
                  <a:cubicBezTo>
                    <a:pt x="50" y="53"/>
                    <a:pt x="42" y="62"/>
                    <a:pt x="31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613138" y="3070243"/>
            <a:ext cx="1778003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15334" y="3361235"/>
            <a:ext cx="2096060" cy="40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  <a:endParaRPr lang="zh-CN" altLang="en-US" sz="7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33515" y="3070243"/>
            <a:ext cx="1791248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5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5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35711" y="3361235"/>
            <a:ext cx="2096060" cy="40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  <a:endParaRPr lang="zh-CN" altLang="en-US" sz="7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709198" y="2260426"/>
            <a:ext cx="1760854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5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5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11393" y="2551418"/>
            <a:ext cx="2096060" cy="40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7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  <a:endParaRPr lang="zh-CN" altLang="en-US" sz="7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355308" y="3128955"/>
            <a:ext cx="428699" cy="363670"/>
            <a:chOff x="6791325" y="3867151"/>
            <a:chExt cx="282576" cy="239712"/>
          </a:xfrm>
          <a:solidFill>
            <a:schemeClr val="bg1"/>
          </a:solidFill>
        </p:grpSpPr>
        <p:sp>
          <p:nvSpPr>
            <p:cNvPr id="29" name="Freeform 103"/>
            <p:cNvSpPr/>
            <p:nvPr/>
          </p:nvSpPr>
          <p:spPr bwMode="auto">
            <a:xfrm>
              <a:off x="6889750" y="3916363"/>
              <a:ext cx="39688" cy="58738"/>
            </a:xfrm>
            <a:custGeom>
              <a:avLst/>
              <a:gdLst>
                <a:gd name="T0" fmla="*/ 14 w 25"/>
                <a:gd name="T1" fmla="*/ 33 h 37"/>
                <a:gd name="T2" fmla="*/ 25 w 25"/>
                <a:gd name="T3" fmla="*/ 14 h 37"/>
                <a:gd name="T4" fmla="*/ 21 w 25"/>
                <a:gd name="T5" fmla="*/ 0 h 37"/>
                <a:gd name="T6" fmla="*/ 0 w 25"/>
                <a:gd name="T7" fmla="*/ 37 h 37"/>
                <a:gd name="T8" fmla="*/ 14 w 25"/>
                <a:gd name="T9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7">
                  <a:moveTo>
                    <a:pt x="14" y="33"/>
                  </a:moveTo>
                  <a:lnTo>
                    <a:pt x="25" y="14"/>
                  </a:lnTo>
                  <a:lnTo>
                    <a:pt x="21" y="0"/>
                  </a:lnTo>
                  <a:lnTo>
                    <a:pt x="0" y="37"/>
                  </a:lnTo>
                  <a:lnTo>
                    <a:pt x="14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04"/>
            <p:cNvSpPr/>
            <p:nvPr/>
          </p:nvSpPr>
          <p:spPr bwMode="auto">
            <a:xfrm>
              <a:off x="6907213" y="3903663"/>
              <a:ext cx="166688" cy="203200"/>
            </a:xfrm>
            <a:custGeom>
              <a:avLst/>
              <a:gdLst>
                <a:gd name="T0" fmla="*/ 159 w 173"/>
                <a:gd name="T1" fmla="*/ 53 h 209"/>
                <a:gd name="T2" fmla="*/ 66 w 173"/>
                <a:gd name="T3" fmla="*/ 0 h 209"/>
                <a:gd name="T4" fmla="*/ 72 w 173"/>
                <a:gd name="T5" fmla="*/ 24 h 209"/>
                <a:gd name="T6" fmla="*/ 150 w 173"/>
                <a:gd name="T7" fmla="*/ 69 h 209"/>
                <a:gd name="T8" fmla="*/ 152 w 173"/>
                <a:gd name="T9" fmla="*/ 74 h 209"/>
                <a:gd name="T10" fmla="*/ 105 w 173"/>
                <a:gd name="T11" fmla="*/ 155 h 209"/>
                <a:gd name="T12" fmla="*/ 80 w 173"/>
                <a:gd name="T13" fmla="*/ 141 h 209"/>
                <a:gd name="T14" fmla="*/ 66 w 173"/>
                <a:gd name="T15" fmla="*/ 148 h 209"/>
                <a:gd name="T16" fmla="*/ 0 w 173"/>
                <a:gd name="T17" fmla="*/ 165 h 209"/>
                <a:gd name="T18" fmla="*/ 71 w 173"/>
                <a:gd name="T19" fmla="*/ 206 h 209"/>
                <a:gd name="T20" fmla="*/ 82 w 173"/>
                <a:gd name="T21" fmla="*/ 209 h 209"/>
                <a:gd name="T22" fmla="*/ 101 w 173"/>
                <a:gd name="T23" fmla="*/ 198 h 209"/>
                <a:gd name="T24" fmla="*/ 167 w 173"/>
                <a:gd name="T25" fmla="*/ 83 h 209"/>
                <a:gd name="T26" fmla="*/ 159 w 173"/>
                <a:gd name="T27" fmla="*/ 5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" h="209">
                  <a:moveTo>
                    <a:pt x="159" y="53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2" y="70"/>
                    <a:pt x="153" y="72"/>
                    <a:pt x="152" y="7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76" y="144"/>
                    <a:pt x="71" y="146"/>
                    <a:pt x="66" y="148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71" y="206"/>
                    <a:pt x="71" y="206"/>
                    <a:pt x="71" y="206"/>
                  </a:cubicBezTo>
                  <a:cubicBezTo>
                    <a:pt x="74" y="208"/>
                    <a:pt x="78" y="209"/>
                    <a:pt x="82" y="209"/>
                  </a:cubicBezTo>
                  <a:cubicBezTo>
                    <a:pt x="89" y="209"/>
                    <a:pt x="97" y="205"/>
                    <a:pt x="101" y="198"/>
                  </a:cubicBezTo>
                  <a:cubicBezTo>
                    <a:pt x="167" y="83"/>
                    <a:pt x="167" y="83"/>
                    <a:pt x="167" y="83"/>
                  </a:cubicBezTo>
                  <a:cubicBezTo>
                    <a:pt x="173" y="73"/>
                    <a:pt x="170" y="60"/>
                    <a:pt x="159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05"/>
            <p:cNvSpPr>
              <a:spLocks noEditPoints="1"/>
            </p:cNvSpPr>
            <p:nvPr/>
          </p:nvSpPr>
          <p:spPr bwMode="auto">
            <a:xfrm>
              <a:off x="6791325" y="3867151"/>
              <a:ext cx="193675" cy="196850"/>
            </a:xfrm>
            <a:custGeom>
              <a:avLst/>
              <a:gdLst>
                <a:gd name="T0" fmla="*/ 197 w 200"/>
                <a:gd name="T1" fmla="*/ 144 h 203"/>
                <a:gd name="T2" fmla="*/ 163 w 200"/>
                <a:gd name="T3" fmla="*/ 16 h 203"/>
                <a:gd name="T4" fmla="*/ 142 w 200"/>
                <a:gd name="T5" fmla="*/ 0 h 203"/>
                <a:gd name="T6" fmla="*/ 142 w 200"/>
                <a:gd name="T7" fmla="*/ 0 h 203"/>
                <a:gd name="T8" fmla="*/ 136 w 200"/>
                <a:gd name="T9" fmla="*/ 1 h 203"/>
                <a:gd name="T10" fmla="*/ 18 w 200"/>
                <a:gd name="T11" fmla="*/ 32 h 203"/>
                <a:gd name="T12" fmla="*/ 3 w 200"/>
                <a:gd name="T13" fmla="*/ 59 h 203"/>
                <a:gd name="T14" fmla="*/ 37 w 200"/>
                <a:gd name="T15" fmla="*/ 187 h 203"/>
                <a:gd name="T16" fmla="*/ 58 w 200"/>
                <a:gd name="T17" fmla="*/ 203 h 203"/>
                <a:gd name="T18" fmla="*/ 64 w 200"/>
                <a:gd name="T19" fmla="*/ 203 h 203"/>
                <a:gd name="T20" fmla="*/ 182 w 200"/>
                <a:gd name="T21" fmla="*/ 171 h 203"/>
                <a:gd name="T22" fmla="*/ 197 w 200"/>
                <a:gd name="T23" fmla="*/ 144 h 203"/>
                <a:gd name="T24" fmla="*/ 44 w 200"/>
                <a:gd name="T25" fmla="*/ 144 h 203"/>
                <a:gd name="T26" fmla="*/ 20 w 200"/>
                <a:gd name="T27" fmla="*/ 54 h 203"/>
                <a:gd name="T28" fmla="*/ 20 w 200"/>
                <a:gd name="T29" fmla="*/ 51 h 203"/>
                <a:gd name="T30" fmla="*/ 23 w 200"/>
                <a:gd name="T31" fmla="*/ 49 h 203"/>
                <a:gd name="T32" fmla="*/ 141 w 200"/>
                <a:gd name="T33" fmla="*/ 18 h 203"/>
                <a:gd name="T34" fmla="*/ 142 w 200"/>
                <a:gd name="T35" fmla="*/ 17 h 203"/>
                <a:gd name="T36" fmla="*/ 146 w 200"/>
                <a:gd name="T37" fmla="*/ 21 h 203"/>
                <a:gd name="T38" fmla="*/ 170 w 200"/>
                <a:gd name="T39" fmla="*/ 110 h 203"/>
                <a:gd name="T40" fmla="*/ 44 w 200"/>
                <a:gd name="T41" fmla="*/ 14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" h="203">
                  <a:moveTo>
                    <a:pt x="197" y="144"/>
                  </a:moveTo>
                  <a:cubicBezTo>
                    <a:pt x="163" y="16"/>
                    <a:pt x="163" y="16"/>
                    <a:pt x="163" y="16"/>
                  </a:cubicBezTo>
                  <a:cubicBezTo>
                    <a:pt x="160" y="6"/>
                    <a:pt x="151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0" y="0"/>
                    <a:pt x="138" y="0"/>
                    <a:pt x="136" y="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6" y="35"/>
                    <a:pt x="0" y="47"/>
                    <a:pt x="3" y="59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40" y="197"/>
                    <a:pt x="48" y="203"/>
                    <a:pt x="58" y="203"/>
                  </a:cubicBezTo>
                  <a:cubicBezTo>
                    <a:pt x="60" y="203"/>
                    <a:pt x="62" y="203"/>
                    <a:pt x="64" y="203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194" y="168"/>
                    <a:pt x="200" y="156"/>
                    <a:pt x="197" y="144"/>
                  </a:cubicBezTo>
                  <a:close/>
                  <a:moveTo>
                    <a:pt x="44" y="144"/>
                  </a:moveTo>
                  <a:cubicBezTo>
                    <a:pt x="20" y="54"/>
                    <a:pt x="20" y="54"/>
                    <a:pt x="20" y="54"/>
                  </a:cubicBezTo>
                  <a:cubicBezTo>
                    <a:pt x="19" y="53"/>
                    <a:pt x="20" y="52"/>
                    <a:pt x="20" y="51"/>
                  </a:cubicBezTo>
                  <a:cubicBezTo>
                    <a:pt x="21" y="51"/>
                    <a:pt x="21" y="50"/>
                    <a:pt x="23" y="49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2" y="17"/>
                    <a:pt x="142" y="17"/>
                  </a:cubicBezTo>
                  <a:cubicBezTo>
                    <a:pt x="143" y="17"/>
                    <a:pt x="145" y="18"/>
                    <a:pt x="146" y="21"/>
                  </a:cubicBezTo>
                  <a:cubicBezTo>
                    <a:pt x="170" y="110"/>
                    <a:pt x="170" y="110"/>
                    <a:pt x="170" y="110"/>
                  </a:cubicBezTo>
                  <a:lnTo>
                    <a:pt x="44" y="1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grpId="0" nodeType="withEffect">
                                  <p:stCondLst>
                                    <p:cond delay="2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/>
      <p:bldP spid="23" grpId="0" build="allAtOnce"/>
      <p:bldP spid="24" grpId="0"/>
      <p:bldP spid="25" grpId="0" build="allAtOnce"/>
      <p:bldP spid="26" grpId="0"/>
      <p:bldP spid="27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4"/>
          <p:cNvSpPr txBox="1"/>
          <p:nvPr/>
        </p:nvSpPr>
        <p:spPr>
          <a:xfrm>
            <a:off x="586313" y="2794712"/>
            <a:ext cx="3985688" cy="99256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accent3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过渡页标题</a:t>
            </a:r>
            <a:endParaRPr lang="zh-CN" altLang="en-US" sz="6000" dirty="0">
              <a:solidFill>
                <a:schemeClr val="accent3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99"/>
                            </p:stCondLst>
                            <p:childTnLst>
                              <p:par>
                                <p:cTn id="1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10" name="Oval 21"/>
          <p:cNvSpPr/>
          <p:nvPr/>
        </p:nvSpPr>
        <p:spPr>
          <a:xfrm>
            <a:off x="617994" y="1671202"/>
            <a:ext cx="637732" cy="6377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2"/>
          <p:cNvSpPr txBox="1"/>
          <p:nvPr/>
        </p:nvSpPr>
        <p:spPr>
          <a:xfrm>
            <a:off x="1293341" y="1611198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2" name="Rectangle 23"/>
          <p:cNvSpPr/>
          <p:nvPr/>
        </p:nvSpPr>
        <p:spPr>
          <a:xfrm>
            <a:off x="1293341" y="1866251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24"/>
          <p:cNvSpPr/>
          <p:nvPr/>
        </p:nvSpPr>
        <p:spPr>
          <a:xfrm>
            <a:off x="610335" y="2707954"/>
            <a:ext cx="637732" cy="6377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1285682" y="2647950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5" name="Rectangle 26"/>
          <p:cNvSpPr/>
          <p:nvPr/>
        </p:nvSpPr>
        <p:spPr>
          <a:xfrm>
            <a:off x="1285682" y="2903003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val 27"/>
          <p:cNvSpPr/>
          <p:nvPr/>
        </p:nvSpPr>
        <p:spPr>
          <a:xfrm>
            <a:off x="620053" y="3756168"/>
            <a:ext cx="637732" cy="6377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28"/>
          <p:cNvSpPr txBox="1"/>
          <p:nvPr/>
        </p:nvSpPr>
        <p:spPr>
          <a:xfrm>
            <a:off x="1295400" y="3696164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8" name="Rectangle 29"/>
          <p:cNvSpPr/>
          <p:nvPr/>
        </p:nvSpPr>
        <p:spPr>
          <a:xfrm>
            <a:off x="1295400" y="3951217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Oval 30"/>
          <p:cNvSpPr/>
          <p:nvPr/>
        </p:nvSpPr>
        <p:spPr>
          <a:xfrm>
            <a:off x="6561594" y="1671202"/>
            <a:ext cx="637732" cy="6377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1"/>
          <p:cNvSpPr txBox="1"/>
          <p:nvPr/>
        </p:nvSpPr>
        <p:spPr>
          <a:xfrm>
            <a:off x="7236941" y="1611198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Rectangle 32"/>
          <p:cNvSpPr/>
          <p:nvPr/>
        </p:nvSpPr>
        <p:spPr>
          <a:xfrm>
            <a:off x="7236941" y="1866251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val 33"/>
          <p:cNvSpPr/>
          <p:nvPr/>
        </p:nvSpPr>
        <p:spPr>
          <a:xfrm>
            <a:off x="6553935" y="2707954"/>
            <a:ext cx="637732" cy="63773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34"/>
          <p:cNvSpPr txBox="1"/>
          <p:nvPr/>
        </p:nvSpPr>
        <p:spPr>
          <a:xfrm>
            <a:off x="7229282" y="2647950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4" name="Rectangle 35"/>
          <p:cNvSpPr/>
          <p:nvPr/>
        </p:nvSpPr>
        <p:spPr>
          <a:xfrm>
            <a:off x="7229282" y="2903003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val 36"/>
          <p:cNvSpPr/>
          <p:nvPr/>
        </p:nvSpPr>
        <p:spPr>
          <a:xfrm>
            <a:off x="6563653" y="3756168"/>
            <a:ext cx="637732" cy="6377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7239000" y="3696164"/>
            <a:ext cx="1213437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7" name="Rectangle 38"/>
          <p:cNvSpPr/>
          <p:nvPr/>
        </p:nvSpPr>
        <p:spPr>
          <a:xfrm>
            <a:off x="7239000" y="3951217"/>
            <a:ext cx="1447800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9"/>
          <p:cNvSpPr txBox="1"/>
          <p:nvPr/>
        </p:nvSpPr>
        <p:spPr>
          <a:xfrm>
            <a:off x="719800" y="1836180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009’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40"/>
          <p:cNvSpPr txBox="1"/>
          <p:nvPr/>
        </p:nvSpPr>
        <p:spPr>
          <a:xfrm>
            <a:off x="712141" y="2872932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TAX’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41"/>
          <p:cNvSpPr txBox="1"/>
          <p:nvPr/>
        </p:nvSpPr>
        <p:spPr>
          <a:xfrm>
            <a:off x="721859" y="3921146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456’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42"/>
          <p:cNvSpPr txBox="1"/>
          <p:nvPr/>
        </p:nvSpPr>
        <p:spPr>
          <a:xfrm>
            <a:off x="6663400" y="1836180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009’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43"/>
          <p:cNvSpPr txBox="1"/>
          <p:nvPr/>
        </p:nvSpPr>
        <p:spPr>
          <a:xfrm>
            <a:off x="6655741" y="2872932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83k.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44"/>
          <p:cNvSpPr txBox="1"/>
          <p:nvPr/>
        </p:nvSpPr>
        <p:spPr>
          <a:xfrm>
            <a:off x="6665459" y="3921146"/>
            <a:ext cx="434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38$.</a:t>
            </a:r>
            <a:endParaRPr 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606" y="1611198"/>
            <a:ext cx="3387307" cy="32038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grpSp>
        <p:nvGrpSpPr>
          <p:cNvPr id="4" name="Group 2"/>
          <p:cNvGrpSpPr/>
          <p:nvPr/>
        </p:nvGrpSpPr>
        <p:grpSpPr bwMode="auto">
          <a:xfrm>
            <a:off x="2409825" y="1491123"/>
            <a:ext cx="4324350" cy="2913961"/>
            <a:chOff x="0" y="0"/>
            <a:chExt cx="2724" cy="183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Group 4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9" name="Picture 5" descr="apple icons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Rectangle 6" descr="13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Group 48"/>
          <p:cNvGrpSpPr/>
          <p:nvPr/>
        </p:nvGrpSpPr>
        <p:grpSpPr bwMode="auto">
          <a:xfrm>
            <a:off x="5937251" y="3636497"/>
            <a:ext cx="207963" cy="1507003"/>
            <a:chOff x="3740" y="2290"/>
            <a:chExt cx="131" cy="949"/>
          </a:xfrm>
        </p:grpSpPr>
        <p:sp>
          <p:nvSpPr>
            <p:cNvPr id="12" name="Line 18"/>
            <p:cNvSpPr>
              <a:spLocks noChangeShapeType="1"/>
            </p:cNvSpPr>
            <p:nvPr/>
          </p:nvSpPr>
          <p:spPr bwMode="auto">
            <a:xfrm flipV="1">
              <a:off x="3806" y="2422"/>
              <a:ext cx="0" cy="817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3762" y="2311"/>
              <a:ext cx="89" cy="8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9101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Oval 20"/>
            <p:cNvSpPr>
              <a:spLocks noChangeArrowheads="1"/>
            </p:cNvSpPr>
            <p:nvPr/>
          </p:nvSpPr>
          <p:spPr bwMode="auto">
            <a:xfrm>
              <a:off x="3740" y="2290"/>
              <a:ext cx="131" cy="132"/>
            </a:xfrm>
            <a:prstGeom prst="ellipse">
              <a:avLst/>
            </a:prstGeom>
            <a:noFill/>
            <a:ln w="6350">
              <a:solidFill>
                <a:schemeClr val="accent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Freeform 21"/>
          <p:cNvSpPr/>
          <p:nvPr/>
        </p:nvSpPr>
        <p:spPr bwMode="auto">
          <a:xfrm>
            <a:off x="5435601" y="2993362"/>
            <a:ext cx="1211263" cy="587556"/>
          </a:xfrm>
          <a:custGeom>
            <a:avLst/>
            <a:gdLst>
              <a:gd name="T0" fmla="*/ 465 w 488"/>
              <a:gd name="T1" fmla="*/ 0 h 237"/>
              <a:gd name="T2" fmla="*/ 23 w 488"/>
              <a:gd name="T3" fmla="*/ 0 h 237"/>
              <a:gd name="T4" fmla="*/ 0 w 488"/>
              <a:gd name="T5" fmla="*/ 22 h 237"/>
              <a:gd name="T6" fmla="*/ 0 w 488"/>
              <a:gd name="T7" fmla="*/ 184 h 237"/>
              <a:gd name="T8" fmla="*/ 23 w 488"/>
              <a:gd name="T9" fmla="*/ 207 h 237"/>
              <a:gd name="T10" fmla="*/ 227 w 488"/>
              <a:gd name="T11" fmla="*/ 207 h 237"/>
              <a:gd name="T12" fmla="*/ 235 w 488"/>
              <a:gd name="T13" fmla="*/ 220 h 237"/>
              <a:gd name="T14" fmla="*/ 244 w 488"/>
              <a:gd name="T15" fmla="*/ 237 h 237"/>
              <a:gd name="T16" fmla="*/ 254 w 488"/>
              <a:gd name="T17" fmla="*/ 220 h 237"/>
              <a:gd name="T18" fmla="*/ 262 w 488"/>
              <a:gd name="T19" fmla="*/ 207 h 237"/>
              <a:gd name="T20" fmla="*/ 465 w 488"/>
              <a:gd name="T21" fmla="*/ 207 h 237"/>
              <a:gd name="T22" fmla="*/ 488 w 488"/>
              <a:gd name="T23" fmla="*/ 184 h 237"/>
              <a:gd name="T24" fmla="*/ 488 w 488"/>
              <a:gd name="T25" fmla="*/ 22 h 237"/>
              <a:gd name="T26" fmla="*/ 465 w 488"/>
              <a:gd name="T2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8" h="237">
                <a:moveTo>
                  <a:pt x="465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97"/>
                  <a:pt x="10" y="207"/>
                  <a:pt x="23" y="207"/>
                </a:cubicBezTo>
                <a:cubicBezTo>
                  <a:pt x="227" y="207"/>
                  <a:pt x="227" y="207"/>
                  <a:pt x="227" y="207"/>
                </a:cubicBezTo>
                <a:cubicBezTo>
                  <a:pt x="235" y="220"/>
                  <a:pt x="235" y="220"/>
                  <a:pt x="235" y="220"/>
                </a:cubicBezTo>
                <a:cubicBezTo>
                  <a:pt x="244" y="237"/>
                  <a:pt x="244" y="237"/>
                  <a:pt x="244" y="237"/>
                </a:cubicBezTo>
                <a:cubicBezTo>
                  <a:pt x="254" y="220"/>
                  <a:pt x="254" y="220"/>
                  <a:pt x="254" y="220"/>
                </a:cubicBezTo>
                <a:cubicBezTo>
                  <a:pt x="262" y="207"/>
                  <a:pt x="262" y="207"/>
                  <a:pt x="262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78" y="207"/>
                  <a:pt x="488" y="197"/>
                  <a:pt x="488" y="184"/>
                </a:cubicBezTo>
                <a:cubicBezTo>
                  <a:pt x="488" y="22"/>
                  <a:pt x="488" y="22"/>
                  <a:pt x="488" y="22"/>
                </a:cubicBezTo>
                <a:cubicBezTo>
                  <a:pt x="488" y="10"/>
                  <a:pt x="478" y="0"/>
                  <a:pt x="46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7"/>
          <p:cNvGrpSpPr/>
          <p:nvPr/>
        </p:nvGrpSpPr>
        <p:grpSpPr bwMode="auto">
          <a:xfrm>
            <a:off x="1320800" y="3636497"/>
            <a:ext cx="211138" cy="1507003"/>
            <a:chOff x="832" y="2290"/>
            <a:chExt cx="133" cy="949"/>
          </a:xfrm>
        </p:grpSpPr>
        <p:sp>
          <p:nvSpPr>
            <p:cNvPr id="17" name="Line 23"/>
            <p:cNvSpPr>
              <a:spLocks noChangeShapeType="1"/>
            </p:cNvSpPr>
            <p:nvPr/>
          </p:nvSpPr>
          <p:spPr bwMode="auto">
            <a:xfrm flipV="1">
              <a:off x="900" y="2422"/>
              <a:ext cx="0" cy="817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Oval 24"/>
            <p:cNvSpPr>
              <a:spLocks noChangeArrowheads="1"/>
            </p:cNvSpPr>
            <p:nvPr/>
          </p:nvSpPr>
          <p:spPr bwMode="auto">
            <a:xfrm>
              <a:off x="854" y="2311"/>
              <a:ext cx="89" cy="8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Oval 25"/>
            <p:cNvSpPr>
              <a:spLocks noChangeArrowheads="1"/>
            </p:cNvSpPr>
            <p:nvPr/>
          </p:nvSpPr>
          <p:spPr bwMode="auto">
            <a:xfrm>
              <a:off x="832" y="2290"/>
              <a:ext cx="133" cy="132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Freeform 26"/>
          <p:cNvSpPr/>
          <p:nvPr/>
        </p:nvSpPr>
        <p:spPr bwMode="auto">
          <a:xfrm>
            <a:off x="822326" y="2993362"/>
            <a:ext cx="1211263" cy="587556"/>
          </a:xfrm>
          <a:custGeom>
            <a:avLst/>
            <a:gdLst>
              <a:gd name="T0" fmla="*/ 465 w 488"/>
              <a:gd name="T1" fmla="*/ 0 h 237"/>
              <a:gd name="T2" fmla="*/ 22 w 488"/>
              <a:gd name="T3" fmla="*/ 0 h 237"/>
              <a:gd name="T4" fmla="*/ 0 w 488"/>
              <a:gd name="T5" fmla="*/ 22 h 237"/>
              <a:gd name="T6" fmla="*/ 0 w 488"/>
              <a:gd name="T7" fmla="*/ 184 h 237"/>
              <a:gd name="T8" fmla="*/ 22 w 488"/>
              <a:gd name="T9" fmla="*/ 207 h 237"/>
              <a:gd name="T10" fmla="*/ 226 w 488"/>
              <a:gd name="T11" fmla="*/ 207 h 237"/>
              <a:gd name="T12" fmla="*/ 234 w 488"/>
              <a:gd name="T13" fmla="*/ 220 h 237"/>
              <a:gd name="T14" fmla="*/ 244 w 488"/>
              <a:gd name="T15" fmla="*/ 237 h 237"/>
              <a:gd name="T16" fmla="*/ 253 w 488"/>
              <a:gd name="T17" fmla="*/ 220 h 237"/>
              <a:gd name="T18" fmla="*/ 261 w 488"/>
              <a:gd name="T19" fmla="*/ 207 h 237"/>
              <a:gd name="T20" fmla="*/ 465 w 488"/>
              <a:gd name="T21" fmla="*/ 207 h 237"/>
              <a:gd name="T22" fmla="*/ 488 w 488"/>
              <a:gd name="T23" fmla="*/ 184 h 237"/>
              <a:gd name="T24" fmla="*/ 488 w 488"/>
              <a:gd name="T25" fmla="*/ 22 h 237"/>
              <a:gd name="T26" fmla="*/ 465 w 488"/>
              <a:gd name="T2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8" h="237">
                <a:moveTo>
                  <a:pt x="465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97"/>
                  <a:pt x="10" y="207"/>
                  <a:pt x="22" y="207"/>
                </a:cubicBezTo>
                <a:cubicBezTo>
                  <a:pt x="226" y="207"/>
                  <a:pt x="226" y="207"/>
                  <a:pt x="226" y="207"/>
                </a:cubicBezTo>
                <a:cubicBezTo>
                  <a:pt x="234" y="220"/>
                  <a:pt x="234" y="220"/>
                  <a:pt x="234" y="220"/>
                </a:cubicBezTo>
                <a:cubicBezTo>
                  <a:pt x="244" y="237"/>
                  <a:pt x="244" y="237"/>
                  <a:pt x="244" y="237"/>
                </a:cubicBezTo>
                <a:cubicBezTo>
                  <a:pt x="253" y="220"/>
                  <a:pt x="253" y="220"/>
                  <a:pt x="253" y="220"/>
                </a:cubicBezTo>
                <a:cubicBezTo>
                  <a:pt x="261" y="207"/>
                  <a:pt x="261" y="207"/>
                  <a:pt x="261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77" y="207"/>
                  <a:pt x="488" y="197"/>
                  <a:pt x="488" y="184"/>
                </a:cubicBezTo>
                <a:cubicBezTo>
                  <a:pt x="488" y="22"/>
                  <a:pt x="488" y="22"/>
                  <a:pt x="488" y="22"/>
                </a:cubicBezTo>
                <a:cubicBezTo>
                  <a:pt x="488" y="10"/>
                  <a:pt x="477" y="0"/>
                  <a:pt x="4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Group 49"/>
          <p:cNvGrpSpPr/>
          <p:nvPr/>
        </p:nvGrpSpPr>
        <p:grpSpPr bwMode="auto">
          <a:xfrm>
            <a:off x="7515226" y="2599541"/>
            <a:ext cx="207963" cy="2543960"/>
            <a:chOff x="4734" y="1637"/>
            <a:chExt cx="131" cy="1602"/>
          </a:xfrm>
        </p:grpSpPr>
        <p:sp>
          <p:nvSpPr>
            <p:cNvPr id="22" name="Line 28"/>
            <p:cNvSpPr>
              <a:spLocks noChangeShapeType="1"/>
            </p:cNvSpPr>
            <p:nvPr/>
          </p:nvSpPr>
          <p:spPr bwMode="auto">
            <a:xfrm flipV="1">
              <a:off x="4800" y="1770"/>
              <a:ext cx="0" cy="1469"/>
            </a:xfrm>
            <a:prstGeom prst="line">
              <a:avLst/>
            </a:prstGeom>
            <a:noFill/>
            <a:ln w="6350">
              <a:solidFill>
                <a:schemeClr val="accent3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Oval 29"/>
            <p:cNvSpPr>
              <a:spLocks noChangeArrowheads="1"/>
            </p:cNvSpPr>
            <p:nvPr/>
          </p:nvSpPr>
          <p:spPr bwMode="auto">
            <a:xfrm>
              <a:off x="4756" y="1659"/>
              <a:ext cx="89" cy="89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Oval 30"/>
            <p:cNvSpPr>
              <a:spLocks noChangeArrowheads="1"/>
            </p:cNvSpPr>
            <p:nvPr/>
          </p:nvSpPr>
          <p:spPr bwMode="auto">
            <a:xfrm>
              <a:off x="4734" y="1637"/>
              <a:ext cx="131" cy="133"/>
            </a:xfrm>
            <a:prstGeom prst="ellipse">
              <a:avLst/>
            </a:prstGeom>
            <a:noFill/>
            <a:ln w="6350">
              <a:solidFill>
                <a:schemeClr val="accent3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Freeform 31"/>
          <p:cNvSpPr/>
          <p:nvPr/>
        </p:nvSpPr>
        <p:spPr bwMode="auto">
          <a:xfrm>
            <a:off x="6811964" y="1764257"/>
            <a:ext cx="1576387" cy="781291"/>
          </a:xfrm>
          <a:custGeom>
            <a:avLst/>
            <a:gdLst>
              <a:gd name="T0" fmla="*/ 612 w 635"/>
              <a:gd name="T1" fmla="*/ 0 h 315"/>
              <a:gd name="T2" fmla="*/ 23 w 635"/>
              <a:gd name="T3" fmla="*/ 0 h 315"/>
              <a:gd name="T4" fmla="*/ 0 w 635"/>
              <a:gd name="T5" fmla="*/ 23 h 315"/>
              <a:gd name="T6" fmla="*/ 0 w 635"/>
              <a:gd name="T7" fmla="*/ 262 h 315"/>
              <a:gd name="T8" fmla="*/ 23 w 635"/>
              <a:gd name="T9" fmla="*/ 285 h 315"/>
              <a:gd name="T10" fmla="*/ 308 w 635"/>
              <a:gd name="T11" fmla="*/ 285 h 315"/>
              <a:gd name="T12" fmla="*/ 316 w 635"/>
              <a:gd name="T13" fmla="*/ 298 h 315"/>
              <a:gd name="T14" fmla="*/ 325 w 635"/>
              <a:gd name="T15" fmla="*/ 315 h 315"/>
              <a:gd name="T16" fmla="*/ 335 w 635"/>
              <a:gd name="T17" fmla="*/ 298 h 315"/>
              <a:gd name="T18" fmla="*/ 343 w 635"/>
              <a:gd name="T19" fmla="*/ 285 h 315"/>
              <a:gd name="T20" fmla="*/ 612 w 635"/>
              <a:gd name="T21" fmla="*/ 285 h 315"/>
              <a:gd name="T22" fmla="*/ 635 w 635"/>
              <a:gd name="T23" fmla="*/ 262 h 315"/>
              <a:gd name="T24" fmla="*/ 635 w 635"/>
              <a:gd name="T25" fmla="*/ 23 h 315"/>
              <a:gd name="T26" fmla="*/ 612 w 635"/>
              <a:gd name="T27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35" h="315">
                <a:moveTo>
                  <a:pt x="612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62"/>
                  <a:pt x="0" y="262"/>
                  <a:pt x="0" y="262"/>
                </a:cubicBezTo>
                <a:cubicBezTo>
                  <a:pt x="0" y="275"/>
                  <a:pt x="10" y="285"/>
                  <a:pt x="23" y="285"/>
                </a:cubicBezTo>
                <a:cubicBezTo>
                  <a:pt x="308" y="285"/>
                  <a:pt x="308" y="285"/>
                  <a:pt x="308" y="285"/>
                </a:cubicBezTo>
                <a:cubicBezTo>
                  <a:pt x="316" y="298"/>
                  <a:pt x="316" y="298"/>
                  <a:pt x="316" y="298"/>
                </a:cubicBezTo>
                <a:cubicBezTo>
                  <a:pt x="325" y="315"/>
                  <a:pt x="325" y="315"/>
                  <a:pt x="325" y="315"/>
                </a:cubicBezTo>
                <a:cubicBezTo>
                  <a:pt x="335" y="298"/>
                  <a:pt x="335" y="298"/>
                  <a:pt x="335" y="298"/>
                </a:cubicBezTo>
                <a:cubicBezTo>
                  <a:pt x="343" y="285"/>
                  <a:pt x="343" y="285"/>
                  <a:pt x="343" y="285"/>
                </a:cubicBezTo>
                <a:cubicBezTo>
                  <a:pt x="612" y="285"/>
                  <a:pt x="612" y="285"/>
                  <a:pt x="612" y="285"/>
                </a:cubicBezTo>
                <a:cubicBezTo>
                  <a:pt x="624" y="285"/>
                  <a:pt x="635" y="275"/>
                  <a:pt x="635" y="262"/>
                </a:cubicBezTo>
                <a:cubicBezTo>
                  <a:pt x="635" y="23"/>
                  <a:pt x="635" y="23"/>
                  <a:pt x="635" y="23"/>
                </a:cubicBezTo>
                <a:cubicBezTo>
                  <a:pt x="635" y="10"/>
                  <a:pt x="624" y="0"/>
                  <a:pt x="6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32"/>
          <p:cNvSpPr>
            <a:spLocks noChangeArrowheads="1"/>
          </p:cNvSpPr>
          <p:nvPr/>
        </p:nvSpPr>
        <p:spPr bwMode="auto">
          <a:xfrm>
            <a:off x="6965950" y="1977459"/>
            <a:ext cx="1295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790575" y="3101756"/>
            <a:ext cx="1295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8" name="Rectangle 34"/>
          <p:cNvSpPr>
            <a:spLocks noChangeArrowheads="1"/>
          </p:cNvSpPr>
          <p:nvPr/>
        </p:nvSpPr>
        <p:spPr bwMode="auto">
          <a:xfrm>
            <a:off x="5400675" y="3092228"/>
            <a:ext cx="1295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5" grpId="0" animBg="1"/>
      <p:bldP spid="26" grpId="0"/>
      <p:bldP spid="27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Rectangle 78"/>
          <p:cNvSpPr/>
          <p:nvPr/>
        </p:nvSpPr>
        <p:spPr>
          <a:xfrm>
            <a:off x="3965038" y="2682512"/>
            <a:ext cx="425201" cy="4767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77"/>
          <p:cNvSpPr/>
          <p:nvPr/>
        </p:nvSpPr>
        <p:spPr>
          <a:xfrm>
            <a:off x="5171701" y="2143350"/>
            <a:ext cx="425201" cy="5391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0"/>
          <p:cNvSpPr/>
          <p:nvPr/>
        </p:nvSpPr>
        <p:spPr>
          <a:xfrm>
            <a:off x="740870" y="2682512"/>
            <a:ext cx="425201" cy="4767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74"/>
          <p:cNvSpPr/>
          <p:nvPr/>
        </p:nvSpPr>
        <p:spPr>
          <a:xfrm>
            <a:off x="3540589" y="2143350"/>
            <a:ext cx="425201" cy="5391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72"/>
          <p:cNvSpPr/>
          <p:nvPr/>
        </p:nvSpPr>
        <p:spPr>
          <a:xfrm>
            <a:off x="2351071" y="2682512"/>
            <a:ext cx="425201" cy="4767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24"/>
          <p:cNvSpPr/>
          <p:nvPr/>
        </p:nvSpPr>
        <p:spPr>
          <a:xfrm>
            <a:off x="1937385" y="2143351"/>
            <a:ext cx="425201" cy="5391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91"/>
          <p:cNvSpPr/>
          <p:nvPr/>
        </p:nvSpPr>
        <p:spPr>
          <a:xfrm>
            <a:off x="5597437" y="2682512"/>
            <a:ext cx="425201" cy="4767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92"/>
          <p:cNvSpPr/>
          <p:nvPr/>
        </p:nvSpPr>
        <p:spPr>
          <a:xfrm>
            <a:off x="6804100" y="2143350"/>
            <a:ext cx="425201" cy="5391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Group 1"/>
          <p:cNvGrpSpPr/>
          <p:nvPr/>
        </p:nvGrpSpPr>
        <p:grpSpPr>
          <a:xfrm>
            <a:off x="70754" y="2282731"/>
            <a:ext cx="8330256" cy="816428"/>
            <a:chOff x="94339" y="3043641"/>
            <a:chExt cx="11107008" cy="1088571"/>
          </a:xfrm>
          <a:solidFill>
            <a:schemeClr val="accent5"/>
          </a:solidFill>
        </p:grpSpPr>
        <p:cxnSp>
          <p:nvCxnSpPr>
            <p:cNvPr id="15" name="Straight Connector 16"/>
            <p:cNvCxnSpPr>
              <a:endCxn id="16" idx="3"/>
            </p:cNvCxnSpPr>
            <p:nvPr/>
          </p:nvCxnSpPr>
          <p:spPr>
            <a:xfrm>
              <a:off x="94339" y="3587923"/>
              <a:ext cx="10366780" cy="5"/>
            </a:xfrm>
            <a:prstGeom prst="line">
              <a:avLst/>
            </a:prstGeom>
            <a:grpFill/>
            <a:ln w="196850" cap="sq">
              <a:solidFill>
                <a:srgbClr val="CBCBCB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Isosceles Triangle 20"/>
            <p:cNvSpPr/>
            <p:nvPr/>
          </p:nvSpPr>
          <p:spPr>
            <a:xfrm rot="5400000">
              <a:off x="10286947" y="3217813"/>
              <a:ext cx="1088571" cy="740228"/>
            </a:xfrm>
            <a:prstGeom prst="triangle">
              <a:avLst/>
            </a:prstGeom>
            <a:grpFill/>
            <a:ln>
              <a:solidFill>
                <a:srgbClr val="CBCB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2"/>
          <p:cNvGrpSpPr/>
          <p:nvPr/>
        </p:nvGrpSpPr>
        <p:grpSpPr>
          <a:xfrm>
            <a:off x="740955" y="2134915"/>
            <a:ext cx="1621631" cy="1025726"/>
            <a:chOff x="987939" y="2846554"/>
            <a:chExt cx="2162175" cy="1367634"/>
          </a:xfrm>
        </p:grpSpPr>
        <p:sp>
          <p:nvSpPr>
            <p:cNvPr id="18" name="Parallelogram 21"/>
            <p:cNvSpPr/>
            <p:nvPr/>
          </p:nvSpPr>
          <p:spPr>
            <a:xfrm>
              <a:off x="987939" y="2846554"/>
              <a:ext cx="2162175" cy="1367634"/>
            </a:xfrm>
            <a:custGeom>
              <a:avLst/>
              <a:gdLst>
                <a:gd name="connsiteX0" fmla="*/ 0 w 1562100"/>
                <a:gd name="connsiteY0" fmla="*/ 1637166 h 1637166"/>
                <a:gd name="connsiteX1" fmla="*/ 436029 w 1562100"/>
                <a:gd name="connsiteY1" fmla="*/ 0 h 1637166"/>
                <a:gd name="connsiteX2" fmla="*/ 1562100 w 1562100"/>
                <a:gd name="connsiteY2" fmla="*/ 0 h 1637166"/>
                <a:gd name="connsiteX3" fmla="*/ 1126071 w 1562100"/>
                <a:gd name="connsiteY3" fmla="*/ 1637166 h 1637166"/>
                <a:gd name="connsiteX4" fmla="*/ 0 w 1562100"/>
                <a:gd name="connsiteY4" fmla="*/ 1637166 h 1637166"/>
                <a:gd name="connsiteX0-1" fmla="*/ 0 w 2162175"/>
                <a:gd name="connsiteY0-2" fmla="*/ 1637166 h 1637166"/>
                <a:gd name="connsiteX1-3" fmla="*/ 436029 w 2162175"/>
                <a:gd name="connsiteY1-4" fmla="*/ 0 h 1637166"/>
                <a:gd name="connsiteX2-5" fmla="*/ 2162175 w 2162175"/>
                <a:gd name="connsiteY2-6" fmla="*/ 0 h 1637166"/>
                <a:gd name="connsiteX3-7" fmla="*/ 1126071 w 2162175"/>
                <a:gd name="connsiteY3-8" fmla="*/ 1637166 h 1637166"/>
                <a:gd name="connsiteX4-9" fmla="*/ 0 w 2162175"/>
                <a:gd name="connsiteY4-10" fmla="*/ 1637166 h 1637166"/>
                <a:gd name="connsiteX0-11" fmla="*/ 0 w 2162175"/>
                <a:gd name="connsiteY0-12" fmla="*/ 1646691 h 1646691"/>
                <a:gd name="connsiteX1-13" fmla="*/ 988479 w 2162175"/>
                <a:gd name="connsiteY1-14" fmla="*/ 0 h 1646691"/>
                <a:gd name="connsiteX2-15" fmla="*/ 2162175 w 2162175"/>
                <a:gd name="connsiteY2-16" fmla="*/ 9525 h 1646691"/>
                <a:gd name="connsiteX3-17" fmla="*/ 1126071 w 2162175"/>
                <a:gd name="connsiteY3-18" fmla="*/ 1646691 h 1646691"/>
                <a:gd name="connsiteX4-19" fmla="*/ 0 w 2162175"/>
                <a:gd name="connsiteY4-20" fmla="*/ 1646691 h 1646691"/>
                <a:gd name="connsiteX0-21" fmla="*/ 0 w 2162175"/>
                <a:gd name="connsiteY0-22" fmla="*/ 1646691 h 1646691"/>
                <a:gd name="connsiteX1-23" fmla="*/ 1012292 w 2162175"/>
                <a:gd name="connsiteY1-24" fmla="*/ 0 h 1646691"/>
                <a:gd name="connsiteX2-25" fmla="*/ 2162175 w 2162175"/>
                <a:gd name="connsiteY2-26" fmla="*/ 9525 h 1646691"/>
                <a:gd name="connsiteX3-27" fmla="*/ 1126071 w 2162175"/>
                <a:gd name="connsiteY3-28" fmla="*/ 1646691 h 1646691"/>
                <a:gd name="connsiteX4-29" fmla="*/ 0 w 2162175"/>
                <a:gd name="connsiteY4-30" fmla="*/ 1646691 h 16466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62175" h="1646691">
                  <a:moveTo>
                    <a:pt x="0" y="1646691"/>
                  </a:moveTo>
                  <a:lnTo>
                    <a:pt x="1012292" y="0"/>
                  </a:lnTo>
                  <a:lnTo>
                    <a:pt x="2162175" y="9525"/>
                  </a:lnTo>
                  <a:lnTo>
                    <a:pt x="1126071" y="1646691"/>
                  </a:lnTo>
                  <a:lnTo>
                    <a:pt x="0" y="1646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93"/>
            <p:cNvSpPr txBox="1">
              <a:spLocks noChangeAspect="1"/>
            </p:cNvSpPr>
            <p:nvPr/>
          </p:nvSpPr>
          <p:spPr>
            <a:xfrm>
              <a:off x="1786970" y="3342698"/>
              <a:ext cx="467965" cy="4679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 defTabSz="685165"/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</a:t>
              </a:r>
              <a:endParaRPr lang="ru-RU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Group 4"/>
          <p:cNvGrpSpPr/>
          <p:nvPr/>
        </p:nvGrpSpPr>
        <p:grpSpPr>
          <a:xfrm>
            <a:off x="2346938" y="2134915"/>
            <a:ext cx="1621631" cy="1025726"/>
            <a:chOff x="3129250" y="2846554"/>
            <a:chExt cx="2162175" cy="1367634"/>
          </a:xfrm>
        </p:grpSpPr>
        <p:sp>
          <p:nvSpPr>
            <p:cNvPr id="21" name="Parallelogram 21"/>
            <p:cNvSpPr/>
            <p:nvPr/>
          </p:nvSpPr>
          <p:spPr>
            <a:xfrm>
              <a:off x="3129250" y="2846554"/>
              <a:ext cx="2162175" cy="1367634"/>
            </a:xfrm>
            <a:custGeom>
              <a:avLst/>
              <a:gdLst>
                <a:gd name="connsiteX0" fmla="*/ 0 w 1562100"/>
                <a:gd name="connsiteY0" fmla="*/ 1637166 h 1637166"/>
                <a:gd name="connsiteX1" fmla="*/ 436029 w 1562100"/>
                <a:gd name="connsiteY1" fmla="*/ 0 h 1637166"/>
                <a:gd name="connsiteX2" fmla="*/ 1562100 w 1562100"/>
                <a:gd name="connsiteY2" fmla="*/ 0 h 1637166"/>
                <a:gd name="connsiteX3" fmla="*/ 1126071 w 1562100"/>
                <a:gd name="connsiteY3" fmla="*/ 1637166 h 1637166"/>
                <a:gd name="connsiteX4" fmla="*/ 0 w 1562100"/>
                <a:gd name="connsiteY4" fmla="*/ 1637166 h 1637166"/>
                <a:gd name="connsiteX0-1" fmla="*/ 0 w 2162175"/>
                <a:gd name="connsiteY0-2" fmla="*/ 1637166 h 1637166"/>
                <a:gd name="connsiteX1-3" fmla="*/ 436029 w 2162175"/>
                <a:gd name="connsiteY1-4" fmla="*/ 0 h 1637166"/>
                <a:gd name="connsiteX2-5" fmla="*/ 2162175 w 2162175"/>
                <a:gd name="connsiteY2-6" fmla="*/ 0 h 1637166"/>
                <a:gd name="connsiteX3-7" fmla="*/ 1126071 w 2162175"/>
                <a:gd name="connsiteY3-8" fmla="*/ 1637166 h 1637166"/>
                <a:gd name="connsiteX4-9" fmla="*/ 0 w 2162175"/>
                <a:gd name="connsiteY4-10" fmla="*/ 1637166 h 1637166"/>
                <a:gd name="connsiteX0-11" fmla="*/ 0 w 2162175"/>
                <a:gd name="connsiteY0-12" fmla="*/ 1646691 h 1646691"/>
                <a:gd name="connsiteX1-13" fmla="*/ 988479 w 2162175"/>
                <a:gd name="connsiteY1-14" fmla="*/ 0 h 1646691"/>
                <a:gd name="connsiteX2-15" fmla="*/ 2162175 w 2162175"/>
                <a:gd name="connsiteY2-16" fmla="*/ 9525 h 1646691"/>
                <a:gd name="connsiteX3-17" fmla="*/ 1126071 w 2162175"/>
                <a:gd name="connsiteY3-18" fmla="*/ 1646691 h 1646691"/>
                <a:gd name="connsiteX4-19" fmla="*/ 0 w 2162175"/>
                <a:gd name="connsiteY4-20" fmla="*/ 1646691 h 1646691"/>
                <a:gd name="connsiteX0-21" fmla="*/ 0 w 2162175"/>
                <a:gd name="connsiteY0-22" fmla="*/ 1646691 h 1646691"/>
                <a:gd name="connsiteX1-23" fmla="*/ 1012292 w 2162175"/>
                <a:gd name="connsiteY1-24" fmla="*/ 0 h 1646691"/>
                <a:gd name="connsiteX2-25" fmla="*/ 2162175 w 2162175"/>
                <a:gd name="connsiteY2-26" fmla="*/ 9525 h 1646691"/>
                <a:gd name="connsiteX3-27" fmla="*/ 1126071 w 2162175"/>
                <a:gd name="connsiteY3-28" fmla="*/ 1646691 h 1646691"/>
                <a:gd name="connsiteX4-29" fmla="*/ 0 w 2162175"/>
                <a:gd name="connsiteY4-30" fmla="*/ 1646691 h 16466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62175" h="1646691">
                  <a:moveTo>
                    <a:pt x="0" y="1646691"/>
                  </a:moveTo>
                  <a:lnTo>
                    <a:pt x="1012292" y="0"/>
                  </a:lnTo>
                  <a:lnTo>
                    <a:pt x="2162175" y="9525"/>
                  </a:lnTo>
                  <a:lnTo>
                    <a:pt x="1126071" y="1646691"/>
                  </a:lnTo>
                  <a:lnTo>
                    <a:pt x="0" y="164669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29"/>
            <p:cNvSpPr/>
            <p:nvPr/>
          </p:nvSpPr>
          <p:spPr>
            <a:xfrm>
              <a:off x="3799437" y="3295535"/>
              <a:ext cx="656592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</a:t>
              </a:r>
              <a:endParaRPr lang="ru-RU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7"/>
          <p:cNvGrpSpPr/>
          <p:nvPr/>
        </p:nvGrpSpPr>
        <p:grpSpPr>
          <a:xfrm>
            <a:off x="3972703" y="2133555"/>
            <a:ext cx="1621631" cy="1025726"/>
            <a:chOff x="5296937" y="2844740"/>
            <a:chExt cx="2162175" cy="1367634"/>
          </a:xfrm>
        </p:grpSpPr>
        <p:sp>
          <p:nvSpPr>
            <p:cNvPr id="24" name="Parallelogram 21"/>
            <p:cNvSpPr/>
            <p:nvPr/>
          </p:nvSpPr>
          <p:spPr>
            <a:xfrm>
              <a:off x="5296937" y="2844740"/>
              <a:ext cx="2162175" cy="1367634"/>
            </a:xfrm>
            <a:custGeom>
              <a:avLst/>
              <a:gdLst>
                <a:gd name="connsiteX0" fmla="*/ 0 w 1562100"/>
                <a:gd name="connsiteY0" fmla="*/ 1637166 h 1637166"/>
                <a:gd name="connsiteX1" fmla="*/ 436029 w 1562100"/>
                <a:gd name="connsiteY1" fmla="*/ 0 h 1637166"/>
                <a:gd name="connsiteX2" fmla="*/ 1562100 w 1562100"/>
                <a:gd name="connsiteY2" fmla="*/ 0 h 1637166"/>
                <a:gd name="connsiteX3" fmla="*/ 1126071 w 1562100"/>
                <a:gd name="connsiteY3" fmla="*/ 1637166 h 1637166"/>
                <a:gd name="connsiteX4" fmla="*/ 0 w 1562100"/>
                <a:gd name="connsiteY4" fmla="*/ 1637166 h 1637166"/>
                <a:gd name="connsiteX0-1" fmla="*/ 0 w 2162175"/>
                <a:gd name="connsiteY0-2" fmla="*/ 1637166 h 1637166"/>
                <a:gd name="connsiteX1-3" fmla="*/ 436029 w 2162175"/>
                <a:gd name="connsiteY1-4" fmla="*/ 0 h 1637166"/>
                <a:gd name="connsiteX2-5" fmla="*/ 2162175 w 2162175"/>
                <a:gd name="connsiteY2-6" fmla="*/ 0 h 1637166"/>
                <a:gd name="connsiteX3-7" fmla="*/ 1126071 w 2162175"/>
                <a:gd name="connsiteY3-8" fmla="*/ 1637166 h 1637166"/>
                <a:gd name="connsiteX4-9" fmla="*/ 0 w 2162175"/>
                <a:gd name="connsiteY4-10" fmla="*/ 1637166 h 1637166"/>
                <a:gd name="connsiteX0-11" fmla="*/ 0 w 2162175"/>
                <a:gd name="connsiteY0-12" fmla="*/ 1646691 h 1646691"/>
                <a:gd name="connsiteX1-13" fmla="*/ 988479 w 2162175"/>
                <a:gd name="connsiteY1-14" fmla="*/ 0 h 1646691"/>
                <a:gd name="connsiteX2-15" fmla="*/ 2162175 w 2162175"/>
                <a:gd name="connsiteY2-16" fmla="*/ 9525 h 1646691"/>
                <a:gd name="connsiteX3-17" fmla="*/ 1126071 w 2162175"/>
                <a:gd name="connsiteY3-18" fmla="*/ 1646691 h 1646691"/>
                <a:gd name="connsiteX4-19" fmla="*/ 0 w 2162175"/>
                <a:gd name="connsiteY4-20" fmla="*/ 1646691 h 1646691"/>
                <a:gd name="connsiteX0-21" fmla="*/ 0 w 2162175"/>
                <a:gd name="connsiteY0-22" fmla="*/ 1646691 h 1646691"/>
                <a:gd name="connsiteX1-23" fmla="*/ 1012292 w 2162175"/>
                <a:gd name="connsiteY1-24" fmla="*/ 0 h 1646691"/>
                <a:gd name="connsiteX2-25" fmla="*/ 2162175 w 2162175"/>
                <a:gd name="connsiteY2-26" fmla="*/ 9525 h 1646691"/>
                <a:gd name="connsiteX3-27" fmla="*/ 1126071 w 2162175"/>
                <a:gd name="connsiteY3-28" fmla="*/ 1646691 h 1646691"/>
                <a:gd name="connsiteX4-29" fmla="*/ 0 w 2162175"/>
                <a:gd name="connsiteY4-30" fmla="*/ 1646691 h 16466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62175" h="1646691">
                  <a:moveTo>
                    <a:pt x="0" y="1646691"/>
                  </a:moveTo>
                  <a:lnTo>
                    <a:pt x="1012292" y="0"/>
                  </a:lnTo>
                  <a:lnTo>
                    <a:pt x="2162175" y="9525"/>
                  </a:lnTo>
                  <a:lnTo>
                    <a:pt x="1126071" y="1646691"/>
                  </a:lnTo>
                  <a:lnTo>
                    <a:pt x="0" y="16466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94"/>
            <p:cNvSpPr txBox="1">
              <a:spLocks noChangeAspect="1"/>
            </p:cNvSpPr>
            <p:nvPr/>
          </p:nvSpPr>
          <p:spPr>
            <a:xfrm>
              <a:off x="6095687" y="3342697"/>
              <a:ext cx="467965" cy="4679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 defTabSz="685165"/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</a:t>
              </a:r>
              <a:endParaRPr lang="ru-RU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8"/>
          <p:cNvGrpSpPr/>
          <p:nvPr/>
        </p:nvGrpSpPr>
        <p:grpSpPr>
          <a:xfrm>
            <a:off x="5594335" y="2133555"/>
            <a:ext cx="1621631" cy="1025726"/>
            <a:chOff x="7459112" y="2844740"/>
            <a:chExt cx="2162175" cy="1367634"/>
          </a:xfrm>
        </p:grpSpPr>
        <p:sp>
          <p:nvSpPr>
            <p:cNvPr id="27" name="Parallelogram 21"/>
            <p:cNvSpPr/>
            <p:nvPr/>
          </p:nvSpPr>
          <p:spPr>
            <a:xfrm>
              <a:off x="7459112" y="2844740"/>
              <a:ext cx="2162175" cy="1367634"/>
            </a:xfrm>
            <a:custGeom>
              <a:avLst/>
              <a:gdLst>
                <a:gd name="connsiteX0" fmla="*/ 0 w 1562100"/>
                <a:gd name="connsiteY0" fmla="*/ 1637166 h 1637166"/>
                <a:gd name="connsiteX1" fmla="*/ 436029 w 1562100"/>
                <a:gd name="connsiteY1" fmla="*/ 0 h 1637166"/>
                <a:gd name="connsiteX2" fmla="*/ 1562100 w 1562100"/>
                <a:gd name="connsiteY2" fmla="*/ 0 h 1637166"/>
                <a:gd name="connsiteX3" fmla="*/ 1126071 w 1562100"/>
                <a:gd name="connsiteY3" fmla="*/ 1637166 h 1637166"/>
                <a:gd name="connsiteX4" fmla="*/ 0 w 1562100"/>
                <a:gd name="connsiteY4" fmla="*/ 1637166 h 1637166"/>
                <a:gd name="connsiteX0-1" fmla="*/ 0 w 2162175"/>
                <a:gd name="connsiteY0-2" fmla="*/ 1637166 h 1637166"/>
                <a:gd name="connsiteX1-3" fmla="*/ 436029 w 2162175"/>
                <a:gd name="connsiteY1-4" fmla="*/ 0 h 1637166"/>
                <a:gd name="connsiteX2-5" fmla="*/ 2162175 w 2162175"/>
                <a:gd name="connsiteY2-6" fmla="*/ 0 h 1637166"/>
                <a:gd name="connsiteX3-7" fmla="*/ 1126071 w 2162175"/>
                <a:gd name="connsiteY3-8" fmla="*/ 1637166 h 1637166"/>
                <a:gd name="connsiteX4-9" fmla="*/ 0 w 2162175"/>
                <a:gd name="connsiteY4-10" fmla="*/ 1637166 h 1637166"/>
                <a:gd name="connsiteX0-11" fmla="*/ 0 w 2162175"/>
                <a:gd name="connsiteY0-12" fmla="*/ 1646691 h 1646691"/>
                <a:gd name="connsiteX1-13" fmla="*/ 988479 w 2162175"/>
                <a:gd name="connsiteY1-14" fmla="*/ 0 h 1646691"/>
                <a:gd name="connsiteX2-15" fmla="*/ 2162175 w 2162175"/>
                <a:gd name="connsiteY2-16" fmla="*/ 9525 h 1646691"/>
                <a:gd name="connsiteX3-17" fmla="*/ 1126071 w 2162175"/>
                <a:gd name="connsiteY3-18" fmla="*/ 1646691 h 1646691"/>
                <a:gd name="connsiteX4-19" fmla="*/ 0 w 2162175"/>
                <a:gd name="connsiteY4-20" fmla="*/ 1646691 h 1646691"/>
                <a:gd name="connsiteX0-21" fmla="*/ 0 w 2162175"/>
                <a:gd name="connsiteY0-22" fmla="*/ 1646691 h 1646691"/>
                <a:gd name="connsiteX1-23" fmla="*/ 1012292 w 2162175"/>
                <a:gd name="connsiteY1-24" fmla="*/ 0 h 1646691"/>
                <a:gd name="connsiteX2-25" fmla="*/ 2162175 w 2162175"/>
                <a:gd name="connsiteY2-26" fmla="*/ 9525 h 1646691"/>
                <a:gd name="connsiteX3-27" fmla="*/ 1126071 w 2162175"/>
                <a:gd name="connsiteY3-28" fmla="*/ 1646691 h 1646691"/>
                <a:gd name="connsiteX4-29" fmla="*/ 0 w 2162175"/>
                <a:gd name="connsiteY4-30" fmla="*/ 1646691 h 16466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62175" h="1646691">
                  <a:moveTo>
                    <a:pt x="0" y="1646691"/>
                  </a:moveTo>
                  <a:lnTo>
                    <a:pt x="1012292" y="0"/>
                  </a:lnTo>
                  <a:lnTo>
                    <a:pt x="2162175" y="9525"/>
                  </a:lnTo>
                  <a:lnTo>
                    <a:pt x="1126071" y="1646691"/>
                  </a:lnTo>
                  <a:lnTo>
                    <a:pt x="0" y="164669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30"/>
            <p:cNvSpPr/>
            <p:nvPr/>
          </p:nvSpPr>
          <p:spPr>
            <a:xfrm>
              <a:off x="8164565" y="3295534"/>
              <a:ext cx="656592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</a:t>
              </a:r>
              <a:endParaRPr lang="ru-RU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Group 3"/>
          <p:cNvGrpSpPr/>
          <p:nvPr/>
        </p:nvGrpSpPr>
        <p:grpSpPr>
          <a:xfrm>
            <a:off x="643789" y="3343203"/>
            <a:ext cx="1626584" cy="1118764"/>
            <a:chOff x="858386" y="4457599"/>
            <a:chExt cx="2168778" cy="1491684"/>
          </a:xfrm>
        </p:grpSpPr>
        <p:sp>
          <p:nvSpPr>
            <p:cNvPr id="30" name="TextBox 95"/>
            <p:cNvSpPr txBox="1"/>
            <p:nvPr/>
          </p:nvSpPr>
          <p:spPr>
            <a:xfrm>
              <a:off x="858386" y="4457599"/>
              <a:ext cx="1946786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标题内容</a:t>
              </a:r>
              <a:endParaRPr lang="en-US" altLang="zh-CN" sz="1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1" name="TextBox 97"/>
            <p:cNvSpPr txBox="1"/>
            <p:nvPr/>
          </p:nvSpPr>
          <p:spPr>
            <a:xfrm>
              <a:off x="858386" y="4894721"/>
              <a:ext cx="2168778" cy="1054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单击此处添加文本单击此处添加文本单击此处添加文本</a:t>
              </a:r>
              <a:endParaRPr lang="en-US" altLang="zh-CN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2304414" y="3343203"/>
            <a:ext cx="1668289" cy="1118764"/>
            <a:chOff x="3072552" y="4457599"/>
            <a:chExt cx="2224385" cy="1491684"/>
          </a:xfrm>
        </p:grpSpPr>
        <p:sp>
          <p:nvSpPr>
            <p:cNvPr id="33" name="TextBox 98"/>
            <p:cNvSpPr txBox="1"/>
            <p:nvPr/>
          </p:nvSpPr>
          <p:spPr>
            <a:xfrm>
              <a:off x="3072552" y="4457599"/>
              <a:ext cx="1946786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标题内容</a:t>
              </a:r>
              <a:endParaRPr lang="en-US" altLang="zh-CN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4" name="TextBox 99"/>
            <p:cNvSpPr txBox="1"/>
            <p:nvPr/>
          </p:nvSpPr>
          <p:spPr>
            <a:xfrm>
              <a:off x="3072552" y="4894721"/>
              <a:ext cx="2224385" cy="1054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单击此处添加文本单击此处添加文本单击此处添加文本</a:t>
              </a:r>
              <a:endParaRPr lang="en-US" altLang="zh-CN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10"/>
          <p:cNvGrpSpPr/>
          <p:nvPr/>
        </p:nvGrpSpPr>
        <p:grpSpPr>
          <a:xfrm>
            <a:off x="3965038" y="3343200"/>
            <a:ext cx="1827119" cy="876391"/>
            <a:chOff x="5286718" y="4457599"/>
            <a:chExt cx="2436158" cy="1168521"/>
          </a:xfrm>
        </p:grpSpPr>
        <p:sp>
          <p:nvSpPr>
            <p:cNvPr id="36" name="TextBox 100"/>
            <p:cNvSpPr txBox="1"/>
            <p:nvPr/>
          </p:nvSpPr>
          <p:spPr>
            <a:xfrm>
              <a:off x="5286718" y="4457599"/>
              <a:ext cx="194678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标题内容</a:t>
              </a:r>
              <a:endParaRPr lang="en-US" altLang="zh-CN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7" name="TextBox 101"/>
            <p:cNvSpPr txBox="1"/>
            <p:nvPr/>
          </p:nvSpPr>
          <p:spPr>
            <a:xfrm>
              <a:off x="5286718" y="4894723"/>
              <a:ext cx="2436158" cy="731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单击此处添加文本单击此处添加文本单击此处添加文本</a:t>
              </a:r>
              <a:endParaRPr lang="en-US" altLang="zh-CN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Group 11"/>
          <p:cNvGrpSpPr/>
          <p:nvPr/>
        </p:nvGrpSpPr>
        <p:grpSpPr>
          <a:xfrm>
            <a:off x="5792156" y="3334119"/>
            <a:ext cx="1827119" cy="885473"/>
            <a:chOff x="7722879" y="4445491"/>
            <a:chExt cx="2436159" cy="1180630"/>
          </a:xfrm>
        </p:grpSpPr>
        <p:sp>
          <p:nvSpPr>
            <p:cNvPr id="39" name="TextBox 102"/>
            <p:cNvSpPr txBox="1"/>
            <p:nvPr/>
          </p:nvSpPr>
          <p:spPr>
            <a:xfrm>
              <a:off x="7750470" y="4445491"/>
              <a:ext cx="1946787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标题内容</a:t>
              </a:r>
              <a:endParaRPr lang="en-US" altLang="zh-CN" sz="1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40" name="TextBox 103"/>
            <p:cNvSpPr txBox="1"/>
            <p:nvPr/>
          </p:nvSpPr>
          <p:spPr>
            <a:xfrm>
              <a:off x="7722879" y="4894724"/>
              <a:ext cx="2436159" cy="731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单击此处添加文本单击此处添加文本单击此处添加文本</a:t>
              </a:r>
              <a:endParaRPr lang="en-US" altLang="zh-CN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TextBox 104"/>
          <p:cNvSpPr txBox="1"/>
          <p:nvPr/>
        </p:nvSpPr>
        <p:spPr>
          <a:xfrm>
            <a:off x="659797" y="1392824"/>
            <a:ext cx="7823936" cy="306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grpSp>
        <p:nvGrpSpPr>
          <p:cNvPr id="4" name="Group 54"/>
          <p:cNvGrpSpPr/>
          <p:nvPr/>
        </p:nvGrpSpPr>
        <p:grpSpPr>
          <a:xfrm>
            <a:off x="3871188" y="936026"/>
            <a:ext cx="1424702" cy="1880091"/>
            <a:chOff x="5161584" y="1248034"/>
            <a:chExt cx="1899602" cy="2506788"/>
          </a:xfrm>
        </p:grpSpPr>
        <p:grpSp>
          <p:nvGrpSpPr>
            <p:cNvPr id="7" name="Group 16"/>
            <p:cNvGrpSpPr/>
            <p:nvPr/>
          </p:nvGrpSpPr>
          <p:grpSpPr>
            <a:xfrm>
              <a:off x="5161584" y="1248035"/>
              <a:ext cx="1899602" cy="2506787"/>
              <a:chOff x="5161584" y="1248035"/>
              <a:chExt cx="1899602" cy="2506787"/>
            </a:xfrm>
          </p:grpSpPr>
          <p:sp>
            <p:nvSpPr>
              <p:cNvPr id="10" name="Isosceles Triangle 7"/>
              <p:cNvSpPr/>
              <p:nvPr/>
            </p:nvSpPr>
            <p:spPr>
              <a:xfrm rot="10800000">
                <a:off x="5161584" y="2813270"/>
                <a:ext cx="1896719" cy="941552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Rectangle 11"/>
              <p:cNvSpPr/>
              <p:nvPr/>
            </p:nvSpPr>
            <p:spPr>
              <a:xfrm rot="16200000">
                <a:off x="5330209" y="1082292"/>
                <a:ext cx="1565233" cy="189672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TextBox 22"/>
            <p:cNvSpPr txBox="1">
              <a:spLocks noChangeAspect="1"/>
            </p:cNvSpPr>
            <p:nvPr/>
          </p:nvSpPr>
          <p:spPr>
            <a:xfrm>
              <a:off x="5883580" y="2780677"/>
              <a:ext cx="467965" cy="4679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 defTabSz="685165"/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</a:t>
              </a:r>
              <a:endParaRPr lang="ru-RU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23"/>
            <p:cNvSpPr/>
            <p:nvPr/>
          </p:nvSpPr>
          <p:spPr>
            <a:xfrm>
              <a:off x="5583815" y="1248034"/>
              <a:ext cx="1052253" cy="1052253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55"/>
          <p:cNvGrpSpPr/>
          <p:nvPr/>
        </p:nvGrpSpPr>
        <p:grpSpPr>
          <a:xfrm>
            <a:off x="4674204" y="2147052"/>
            <a:ext cx="1880089" cy="1422540"/>
            <a:chOff x="6232271" y="2862736"/>
            <a:chExt cx="2506785" cy="1896720"/>
          </a:xfrm>
        </p:grpSpPr>
        <p:grpSp>
          <p:nvGrpSpPr>
            <p:cNvPr id="13" name="Group 17"/>
            <p:cNvGrpSpPr/>
            <p:nvPr/>
          </p:nvGrpSpPr>
          <p:grpSpPr>
            <a:xfrm>
              <a:off x="6232271" y="2862736"/>
              <a:ext cx="2506785" cy="1896720"/>
              <a:chOff x="6232271" y="2862736"/>
              <a:chExt cx="2506785" cy="1896720"/>
            </a:xfrm>
          </p:grpSpPr>
          <p:sp>
            <p:nvSpPr>
              <p:cNvPr id="16" name="Isosceles Triangle 8"/>
              <p:cNvSpPr/>
              <p:nvPr/>
            </p:nvSpPr>
            <p:spPr>
              <a:xfrm rot="16200000">
                <a:off x="5754687" y="3340320"/>
                <a:ext cx="1896719" cy="941552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Rectangle 13"/>
              <p:cNvSpPr/>
              <p:nvPr/>
            </p:nvSpPr>
            <p:spPr>
              <a:xfrm>
                <a:off x="7173823" y="2862736"/>
                <a:ext cx="1565233" cy="18967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Rectangle 20"/>
            <p:cNvSpPr/>
            <p:nvPr/>
          </p:nvSpPr>
          <p:spPr>
            <a:xfrm>
              <a:off x="6566070" y="3511899"/>
              <a:ext cx="707887" cy="6771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</a:t>
              </a:r>
              <a:endParaRPr lang="ru-RU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24"/>
            <p:cNvSpPr/>
            <p:nvPr/>
          </p:nvSpPr>
          <p:spPr>
            <a:xfrm>
              <a:off x="7683373" y="3278159"/>
              <a:ext cx="1052253" cy="1052253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Group 56"/>
          <p:cNvGrpSpPr/>
          <p:nvPr/>
        </p:nvGrpSpPr>
        <p:grpSpPr>
          <a:xfrm>
            <a:off x="3871188" y="2900528"/>
            <a:ext cx="1424702" cy="1880088"/>
            <a:chOff x="5161584" y="3867370"/>
            <a:chExt cx="1899602" cy="2506784"/>
          </a:xfrm>
        </p:grpSpPr>
        <p:grpSp>
          <p:nvGrpSpPr>
            <p:cNvPr id="19" name="Group 18"/>
            <p:cNvGrpSpPr/>
            <p:nvPr/>
          </p:nvGrpSpPr>
          <p:grpSpPr>
            <a:xfrm>
              <a:off x="5161584" y="3867370"/>
              <a:ext cx="1899602" cy="2506784"/>
              <a:chOff x="5161584" y="3867370"/>
              <a:chExt cx="1899602" cy="2506784"/>
            </a:xfrm>
          </p:grpSpPr>
          <p:sp>
            <p:nvSpPr>
              <p:cNvPr id="22" name="Isosceles Triangle 3"/>
              <p:cNvSpPr/>
              <p:nvPr/>
            </p:nvSpPr>
            <p:spPr>
              <a:xfrm>
                <a:off x="5161584" y="3867370"/>
                <a:ext cx="1896719" cy="941552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Rectangle 12"/>
              <p:cNvSpPr/>
              <p:nvPr/>
            </p:nvSpPr>
            <p:spPr>
              <a:xfrm rot="16200000">
                <a:off x="5330209" y="4643178"/>
                <a:ext cx="1565233" cy="189672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TextBox 21"/>
            <p:cNvSpPr txBox="1">
              <a:spLocks noChangeAspect="1"/>
            </p:cNvSpPr>
            <p:nvPr/>
          </p:nvSpPr>
          <p:spPr>
            <a:xfrm>
              <a:off x="5875960" y="4292839"/>
              <a:ext cx="467965" cy="4679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 defTabSz="685165"/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</a:t>
              </a:r>
              <a:endParaRPr lang="ru-RU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25"/>
            <p:cNvSpPr/>
            <p:nvPr/>
          </p:nvSpPr>
          <p:spPr>
            <a:xfrm>
              <a:off x="5583814" y="5320056"/>
              <a:ext cx="1052253" cy="1052253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Group 57"/>
          <p:cNvGrpSpPr/>
          <p:nvPr/>
        </p:nvGrpSpPr>
        <p:grpSpPr>
          <a:xfrm>
            <a:off x="2611233" y="2147052"/>
            <a:ext cx="1879479" cy="1422540"/>
            <a:chOff x="3481644" y="2862736"/>
            <a:chExt cx="2505972" cy="1896720"/>
          </a:xfrm>
        </p:grpSpPr>
        <p:grpSp>
          <p:nvGrpSpPr>
            <p:cNvPr id="25" name="Group 15"/>
            <p:cNvGrpSpPr/>
            <p:nvPr/>
          </p:nvGrpSpPr>
          <p:grpSpPr>
            <a:xfrm>
              <a:off x="3481644" y="2862736"/>
              <a:ext cx="2505972" cy="1896720"/>
              <a:chOff x="3481644" y="2862736"/>
              <a:chExt cx="2505972" cy="1896720"/>
            </a:xfrm>
          </p:grpSpPr>
          <p:sp>
            <p:nvSpPr>
              <p:cNvPr id="28" name="Isosceles Triangle 9"/>
              <p:cNvSpPr/>
              <p:nvPr/>
            </p:nvSpPr>
            <p:spPr>
              <a:xfrm rot="5400000">
                <a:off x="4568480" y="3340321"/>
                <a:ext cx="1896719" cy="941552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Rectangle 14"/>
              <p:cNvSpPr/>
              <p:nvPr/>
            </p:nvSpPr>
            <p:spPr>
              <a:xfrm>
                <a:off x="3481644" y="2862736"/>
                <a:ext cx="1565233" cy="189672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Rectangle 19"/>
            <p:cNvSpPr/>
            <p:nvPr/>
          </p:nvSpPr>
          <p:spPr>
            <a:xfrm>
              <a:off x="4865017" y="3518709"/>
              <a:ext cx="707887" cy="6771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</a:t>
              </a:r>
              <a:endParaRPr lang="ru-RU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484260" y="3278159"/>
              <a:ext cx="1052253" cy="1052253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Group 2"/>
          <p:cNvGrpSpPr/>
          <p:nvPr/>
        </p:nvGrpSpPr>
        <p:grpSpPr>
          <a:xfrm>
            <a:off x="6551720" y="2147052"/>
            <a:ext cx="1960909" cy="1422540"/>
            <a:chOff x="8735626" y="2862736"/>
            <a:chExt cx="2614545" cy="1896720"/>
          </a:xfrm>
        </p:grpSpPr>
        <p:sp>
          <p:nvSpPr>
            <p:cNvPr id="31" name="Rectangle 27"/>
            <p:cNvSpPr/>
            <p:nvPr/>
          </p:nvSpPr>
          <p:spPr>
            <a:xfrm>
              <a:off x="8735626" y="2862736"/>
              <a:ext cx="2614545" cy="1896720"/>
            </a:xfrm>
            <a:prstGeom prst="rect">
              <a:avLst/>
            </a:prstGeom>
            <a:pattFill prst="ltHorz">
              <a:fgClr>
                <a:srgbClr val="E6E6E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945710" y="3139641"/>
              <a:ext cx="194678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标题内容</a:t>
              </a:r>
              <a:endParaRPr lang="en-US" altLang="zh-CN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945710" y="3576765"/>
              <a:ext cx="2168778" cy="1054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单击此处添加文本单击此处添加文本单击此处添加文本</a:t>
              </a:r>
              <a:endParaRPr lang="en-US" altLang="zh-CN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Group 1"/>
          <p:cNvGrpSpPr/>
          <p:nvPr/>
        </p:nvGrpSpPr>
        <p:grpSpPr>
          <a:xfrm>
            <a:off x="5305156" y="936026"/>
            <a:ext cx="3207473" cy="950052"/>
            <a:chOff x="7073541" y="1248034"/>
            <a:chExt cx="4276630" cy="1266736"/>
          </a:xfrm>
        </p:grpSpPr>
        <p:sp>
          <p:nvSpPr>
            <p:cNvPr id="35" name="Rectangle 29"/>
            <p:cNvSpPr/>
            <p:nvPr/>
          </p:nvSpPr>
          <p:spPr>
            <a:xfrm>
              <a:off x="7073541" y="1248034"/>
              <a:ext cx="4276630" cy="971812"/>
            </a:xfrm>
            <a:prstGeom prst="rect">
              <a:avLst/>
            </a:prstGeom>
            <a:pattFill prst="ltHorz">
              <a:fgClr>
                <a:srgbClr val="E6E6E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37"/>
            <p:cNvSpPr txBox="1"/>
            <p:nvPr/>
          </p:nvSpPr>
          <p:spPr>
            <a:xfrm>
              <a:off x="7243178" y="1412309"/>
              <a:ext cx="194678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标题内容</a:t>
              </a:r>
              <a:endParaRPr lang="en-US" altLang="zh-CN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7" name="TextBox 38"/>
            <p:cNvSpPr txBox="1"/>
            <p:nvPr/>
          </p:nvSpPr>
          <p:spPr>
            <a:xfrm>
              <a:off x="7243178" y="1783373"/>
              <a:ext cx="3912911" cy="731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单击此处添加文本单击此处添加文本单击此处添加文本</a:t>
              </a:r>
              <a:endParaRPr lang="en-US" altLang="zh-CN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66811" y="312680"/>
            <a:ext cx="6858000" cy="5597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 </a:t>
            </a:r>
            <a:r>
              <a:rPr lang="zh-CN" altLang="en-US" sz="2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本页标题</a:t>
            </a:r>
            <a:endParaRPr lang="en-GB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487924" y="677504"/>
            <a:ext cx="5481638" cy="2462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913765">
              <a:spcBef>
                <a:spcPct val="20000"/>
              </a:spcBef>
              <a:defRPr/>
            </a:pPr>
            <a:r>
              <a:rPr lang="id-ID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</a:rPr>
              <a:t>Put your best word here.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Oval 13"/>
          <p:cNvSpPr>
            <a:spLocks noChangeArrowheads="1"/>
          </p:cNvSpPr>
          <p:nvPr/>
        </p:nvSpPr>
        <p:spPr bwMode="auto">
          <a:xfrm>
            <a:off x="4857750" y="1743024"/>
            <a:ext cx="546100" cy="5430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14"/>
          <p:cNvGrpSpPr/>
          <p:nvPr/>
        </p:nvGrpSpPr>
        <p:grpSpPr bwMode="auto">
          <a:xfrm>
            <a:off x="4999038" y="1879591"/>
            <a:ext cx="266700" cy="273134"/>
            <a:chOff x="0" y="0"/>
            <a:chExt cx="276" cy="281"/>
          </a:xfrm>
        </p:grpSpPr>
        <p:sp>
          <p:nvSpPr>
            <p:cNvPr id="8" name="Freeform 15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Oval 17"/>
          <p:cNvSpPr>
            <a:spLocks noChangeArrowheads="1"/>
          </p:cNvSpPr>
          <p:nvPr/>
        </p:nvSpPr>
        <p:spPr bwMode="auto">
          <a:xfrm>
            <a:off x="4859338" y="2678349"/>
            <a:ext cx="546100" cy="5430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18"/>
          <p:cNvGrpSpPr/>
          <p:nvPr/>
        </p:nvGrpSpPr>
        <p:grpSpPr bwMode="auto">
          <a:xfrm>
            <a:off x="5032376" y="2802212"/>
            <a:ext cx="200025" cy="292190"/>
            <a:chOff x="0" y="0"/>
            <a:chExt cx="206" cy="305"/>
          </a:xfrm>
        </p:grpSpPr>
        <p:sp>
          <p:nvSpPr>
            <p:cNvPr id="12" name="Freeform 19"/>
            <p:cNvSpPr>
              <a:spLocks noEditPoints="1"/>
            </p:cNvSpPr>
            <p:nvPr/>
          </p:nvSpPr>
          <p:spPr bwMode="auto">
            <a:xfrm>
              <a:off x="0" y="43"/>
              <a:ext cx="206" cy="262"/>
            </a:xfrm>
            <a:custGeom>
              <a:avLst/>
              <a:gdLst>
                <a:gd name="T0" fmla="*/ 124 w 153"/>
                <a:gd name="T1" fmla="*/ 0 h 193"/>
                <a:gd name="T2" fmla="*/ 29 w 153"/>
                <a:gd name="T3" fmla="*/ 0 h 193"/>
                <a:gd name="T4" fmla="*/ 0 w 153"/>
                <a:gd name="T5" fmla="*/ 29 h 193"/>
                <a:gd name="T6" fmla="*/ 0 w 153"/>
                <a:gd name="T7" fmla="*/ 183 h 193"/>
                <a:gd name="T8" fmla="*/ 5 w 153"/>
                <a:gd name="T9" fmla="*/ 191 h 193"/>
                <a:gd name="T10" fmla="*/ 14 w 153"/>
                <a:gd name="T11" fmla="*/ 192 h 193"/>
                <a:gd name="T12" fmla="*/ 77 w 153"/>
                <a:gd name="T13" fmla="*/ 160 h 193"/>
                <a:gd name="T14" fmla="*/ 139 w 153"/>
                <a:gd name="T15" fmla="*/ 192 h 193"/>
                <a:gd name="T16" fmla="*/ 144 w 153"/>
                <a:gd name="T17" fmla="*/ 193 h 193"/>
                <a:gd name="T18" fmla="*/ 149 w 153"/>
                <a:gd name="T19" fmla="*/ 191 h 193"/>
                <a:gd name="T20" fmla="*/ 153 w 153"/>
                <a:gd name="T21" fmla="*/ 183 h 193"/>
                <a:gd name="T22" fmla="*/ 153 w 153"/>
                <a:gd name="T23" fmla="*/ 29 h 193"/>
                <a:gd name="T24" fmla="*/ 124 w 153"/>
                <a:gd name="T25" fmla="*/ 0 h 193"/>
                <a:gd name="T26" fmla="*/ 134 w 153"/>
                <a:gd name="T27" fmla="*/ 168 h 193"/>
                <a:gd name="T28" fmla="*/ 81 w 153"/>
                <a:gd name="T29" fmla="*/ 140 h 193"/>
                <a:gd name="T30" fmla="*/ 77 w 153"/>
                <a:gd name="T31" fmla="*/ 139 h 193"/>
                <a:gd name="T32" fmla="*/ 72 w 153"/>
                <a:gd name="T33" fmla="*/ 140 h 193"/>
                <a:gd name="T34" fmla="*/ 19 w 153"/>
                <a:gd name="T35" fmla="*/ 168 h 193"/>
                <a:gd name="T36" fmla="*/ 19 w 153"/>
                <a:gd name="T37" fmla="*/ 29 h 193"/>
                <a:gd name="T38" fmla="*/ 29 w 153"/>
                <a:gd name="T39" fmla="*/ 19 h 193"/>
                <a:gd name="T40" fmla="*/ 124 w 153"/>
                <a:gd name="T41" fmla="*/ 19 h 193"/>
                <a:gd name="T42" fmla="*/ 134 w 153"/>
                <a:gd name="T43" fmla="*/ 29 h 193"/>
                <a:gd name="T44" fmla="*/ 134 w 153"/>
                <a:gd name="T45" fmla="*/ 16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93">
                  <a:moveTo>
                    <a:pt x="12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7"/>
                    <a:pt x="2" y="190"/>
                    <a:pt x="5" y="191"/>
                  </a:cubicBezTo>
                  <a:cubicBezTo>
                    <a:pt x="8" y="193"/>
                    <a:pt x="11" y="193"/>
                    <a:pt x="14" y="192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3"/>
                    <a:pt x="142" y="193"/>
                    <a:pt x="144" y="193"/>
                  </a:cubicBezTo>
                  <a:cubicBezTo>
                    <a:pt x="146" y="193"/>
                    <a:pt x="147" y="192"/>
                    <a:pt x="149" y="191"/>
                  </a:cubicBezTo>
                  <a:cubicBezTo>
                    <a:pt x="152" y="190"/>
                    <a:pt x="153" y="187"/>
                    <a:pt x="153" y="183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3" y="13"/>
                    <a:pt x="140" y="0"/>
                    <a:pt x="124" y="0"/>
                  </a:cubicBezTo>
                  <a:close/>
                  <a:moveTo>
                    <a:pt x="134" y="168"/>
                  </a:move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78" y="139"/>
                    <a:pt x="77" y="139"/>
                  </a:cubicBezTo>
                  <a:cubicBezTo>
                    <a:pt x="75" y="139"/>
                    <a:pt x="74" y="140"/>
                    <a:pt x="72" y="140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3"/>
                    <a:pt x="24" y="19"/>
                    <a:pt x="29" y="19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30" y="19"/>
                    <a:pt x="134" y="23"/>
                    <a:pt x="134" y="29"/>
                  </a:cubicBezTo>
                  <a:lnTo>
                    <a:pt x="134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20"/>
            <p:cNvSpPr/>
            <p:nvPr/>
          </p:nvSpPr>
          <p:spPr bwMode="auto">
            <a:xfrm>
              <a:off x="42" y="0"/>
              <a:ext cx="123" cy="26"/>
            </a:xfrm>
            <a:custGeom>
              <a:avLst/>
              <a:gdLst>
                <a:gd name="T0" fmla="*/ 10 w 91"/>
                <a:gd name="T1" fmla="*/ 19 h 19"/>
                <a:gd name="T2" fmla="*/ 82 w 91"/>
                <a:gd name="T3" fmla="*/ 19 h 19"/>
                <a:gd name="T4" fmla="*/ 91 w 91"/>
                <a:gd name="T5" fmla="*/ 10 h 19"/>
                <a:gd name="T6" fmla="*/ 82 w 91"/>
                <a:gd name="T7" fmla="*/ 0 h 19"/>
                <a:gd name="T8" fmla="*/ 10 w 91"/>
                <a:gd name="T9" fmla="*/ 0 h 19"/>
                <a:gd name="T10" fmla="*/ 0 w 91"/>
                <a:gd name="T11" fmla="*/ 10 h 19"/>
                <a:gd name="T12" fmla="*/ 10 w 9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9">
                  <a:moveTo>
                    <a:pt x="10" y="19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87" y="19"/>
                    <a:pt x="91" y="15"/>
                    <a:pt x="91" y="10"/>
                  </a:cubicBezTo>
                  <a:cubicBezTo>
                    <a:pt x="91" y="4"/>
                    <a:pt x="87" y="0"/>
                    <a:pt x="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21"/>
            <p:cNvSpPr/>
            <p:nvPr/>
          </p:nvSpPr>
          <p:spPr bwMode="auto">
            <a:xfrm>
              <a:off x="56" y="105"/>
              <a:ext cx="94" cy="94"/>
            </a:xfrm>
            <a:custGeom>
              <a:avLst/>
              <a:gdLst>
                <a:gd name="T0" fmla="*/ 60 w 69"/>
                <a:gd name="T1" fmla="*/ 25 h 69"/>
                <a:gd name="T2" fmla="*/ 44 w 69"/>
                <a:gd name="T3" fmla="*/ 25 h 69"/>
                <a:gd name="T4" fmla="*/ 44 w 69"/>
                <a:gd name="T5" fmla="*/ 9 h 69"/>
                <a:gd name="T6" fmla="*/ 35 w 69"/>
                <a:gd name="T7" fmla="*/ 0 h 69"/>
                <a:gd name="T8" fmla="*/ 25 w 69"/>
                <a:gd name="T9" fmla="*/ 9 h 69"/>
                <a:gd name="T10" fmla="*/ 25 w 69"/>
                <a:gd name="T11" fmla="*/ 25 h 69"/>
                <a:gd name="T12" fmla="*/ 10 w 69"/>
                <a:gd name="T13" fmla="*/ 25 h 69"/>
                <a:gd name="T14" fmla="*/ 0 w 69"/>
                <a:gd name="T15" fmla="*/ 34 h 69"/>
                <a:gd name="T16" fmla="*/ 10 w 69"/>
                <a:gd name="T17" fmla="*/ 44 h 69"/>
                <a:gd name="T18" fmla="*/ 25 w 69"/>
                <a:gd name="T19" fmla="*/ 44 h 69"/>
                <a:gd name="T20" fmla="*/ 25 w 69"/>
                <a:gd name="T21" fmla="*/ 59 h 69"/>
                <a:gd name="T22" fmla="*/ 35 w 69"/>
                <a:gd name="T23" fmla="*/ 69 h 69"/>
                <a:gd name="T24" fmla="*/ 44 w 69"/>
                <a:gd name="T25" fmla="*/ 59 h 69"/>
                <a:gd name="T26" fmla="*/ 44 w 69"/>
                <a:gd name="T27" fmla="*/ 44 h 69"/>
                <a:gd name="T28" fmla="*/ 60 w 69"/>
                <a:gd name="T29" fmla="*/ 44 h 69"/>
                <a:gd name="T30" fmla="*/ 69 w 69"/>
                <a:gd name="T31" fmla="*/ 34 h 69"/>
                <a:gd name="T32" fmla="*/ 60 w 69"/>
                <a:gd name="T3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60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ubicBezTo>
                    <a:pt x="30" y="0"/>
                    <a:pt x="25" y="4"/>
                    <a:pt x="25" y="9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5" y="25"/>
                    <a:pt x="0" y="29"/>
                    <a:pt x="0" y="34"/>
                  </a:cubicBezTo>
                  <a:cubicBezTo>
                    <a:pt x="0" y="39"/>
                    <a:pt x="5" y="44"/>
                    <a:pt x="10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64"/>
                    <a:pt x="30" y="69"/>
                    <a:pt x="35" y="69"/>
                  </a:cubicBezTo>
                  <a:cubicBezTo>
                    <a:pt x="40" y="69"/>
                    <a:pt x="44" y="64"/>
                    <a:pt x="44" y="5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5" y="44"/>
                    <a:pt x="69" y="39"/>
                    <a:pt x="69" y="34"/>
                  </a:cubicBezTo>
                  <a:cubicBezTo>
                    <a:pt x="69" y="29"/>
                    <a:pt x="65" y="25"/>
                    <a:pt x="6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Oval 22"/>
          <p:cNvSpPr>
            <a:spLocks noChangeArrowheads="1"/>
          </p:cNvSpPr>
          <p:nvPr/>
        </p:nvSpPr>
        <p:spPr bwMode="auto">
          <a:xfrm>
            <a:off x="4859338" y="3602559"/>
            <a:ext cx="546100" cy="5430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23"/>
          <p:cNvGrpSpPr/>
          <p:nvPr/>
        </p:nvGrpSpPr>
        <p:grpSpPr bwMode="auto">
          <a:xfrm>
            <a:off x="5014913" y="3778827"/>
            <a:ext cx="260350" cy="225495"/>
            <a:chOff x="0" y="0"/>
            <a:chExt cx="346" cy="301"/>
          </a:xfrm>
        </p:grpSpPr>
        <p:sp>
          <p:nvSpPr>
            <p:cNvPr id="17" name="Freeform 24"/>
            <p:cNvSpPr/>
            <p:nvPr/>
          </p:nvSpPr>
          <p:spPr bwMode="auto">
            <a:xfrm>
              <a:off x="0" y="0"/>
              <a:ext cx="291" cy="254"/>
            </a:xfrm>
            <a:custGeom>
              <a:avLst/>
              <a:gdLst>
                <a:gd name="T0" fmla="*/ 30 w 291"/>
                <a:gd name="T1" fmla="*/ 28 h 254"/>
                <a:gd name="T2" fmla="*/ 261 w 291"/>
                <a:gd name="T3" fmla="*/ 28 h 254"/>
                <a:gd name="T4" fmla="*/ 261 w 291"/>
                <a:gd name="T5" fmla="*/ 126 h 254"/>
                <a:gd name="T6" fmla="*/ 291 w 291"/>
                <a:gd name="T7" fmla="*/ 126 h 254"/>
                <a:gd name="T8" fmla="*/ 291 w 291"/>
                <a:gd name="T9" fmla="*/ 0 h 254"/>
                <a:gd name="T10" fmla="*/ 0 w 291"/>
                <a:gd name="T11" fmla="*/ 0 h 254"/>
                <a:gd name="T12" fmla="*/ 0 w 291"/>
                <a:gd name="T13" fmla="*/ 254 h 254"/>
                <a:gd name="T14" fmla="*/ 146 w 291"/>
                <a:gd name="T15" fmla="*/ 254 h 254"/>
                <a:gd name="T16" fmla="*/ 146 w 291"/>
                <a:gd name="T17" fmla="*/ 224 h 254"/>
                <a:gd name="T18" fmla="*/ 30 w 291"/>
                <a:gd name="T19" fmla="*/ 224 h 254"/>
                <a:gd name="T20" fmla="*/ 30 w 291"/>
                <a:gd name="T21" fmla="*/ 2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1" h="254">
                  <a:moveTo>
                    <a:pt x="30" y="28"/>
                  </a:moveTo>
                  <a:lnTo>
                    <a:pt x="261" y="28"/>
                  </a:lnTo>
                  <a:lnTo>
                    <a:pt x="261" y="126"/>
                  </a:lnTo>
                  <a:lnTo>
                    <a:pt x="291" y="126"/>
                  </a:lnTo>
                  <a:lnTo>
                    <a:pt x="291" y="0"/>
                  </a:lnTo>
                  <a:lnTo>
                    <a:pt x="0" y="0"/>
                  </a:lnTo>
                  <a:lnTo>
                    <a:pt x="0" y="254"/>
                  </a:lnTo>
                  <a:lnTo>
                    <a:pt x="146" y="254"/>
                  </a:lnTo>
                  <a:lnTo>
                    <a:pt x="146" y="224"/>
                  </a:lnTo>
                  <a:lnTo>
                    <a:pt x="30" y="224"/>
                  </a:lnTo>
                  <a:lnTo>
                    <a:pt x="3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5"/>
            <p:cNvSpPr/>
            <p:nvPr/>
          </p:nvSpPr>
          <p:spPr bwMode="auto">
            <a:xfrm>
              <a:off x="207" y="161"/>
              <a:ext cx="139" cy="140"/>
            </a:xfrm>
            <a:custGeom>
              <a:avLst/>
              <a:gdLst>
                <a:gd name="T0" fmla="*/ 139 w 139"/>
                <a:gd name="T1" fmla="*/ 56 h 140"/>
                <a:gd name="T2" fmla="*/ 84 w 139"/>
                <a:gd name="T3" fmla="*/ 56 h 140"/>
                <a:gd name="T4" fmla="*/ 84 w 139"/>
                <a:gd name="T5" fmla="*/ 0 h 140"/>
                <a:gd name="T6" fmla="*/ 54 w 139"/>
                <a:gd name="T7" fmla="*/ 0 h 140"/>
                <a:gd name="T8" fmla="*/ 54 w 139"/>
                <a:gd name="T9" fmla="*/ 56 h 140"/>
                <a:gd name="T10" fmla="*/ 0 w 139"/>
                <a:gd name="T11" fmla="*/ 56 h 140"/>
                <a:gd name="T12" fmla="*/ 0 w 139"/>
                <a:gd name="T13" fmla="*/ 86 h 140"/>
                <a:gd name="T14" fmla="*/ 54 w 139"/>
                <a:gd name="T15" fmla="*/ 86 h 140"/>
                <a:gd name="T16" fmla="*/ 54 w 139"/>
                <a:gd name="T17" fmla="*/ 140 h 140"/>
                <a:gd name="T18" fmla="*/ 84 w 139"/>
                <a:gd name="T19" fmla="*/ 140 h 140"/>
                <a:gd name="T20" fmla="*/ 84 w 139"/>
                <a:gd name="T21" fmla="*/ 86 h 140"/>
                <a:gd name="T22" fmla="*/ 139 w 139"/>
                <a:gd name="T23" fmla="*/ 86 h 140"/>
                <a:gd name="T24" fmla="*/ 139 w 139"/>
                <a:gd name="T25" fmla="*/ 5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0">
                  <a:moveTo>
                    <a:pt x="139" y="56"/>
                  </a:moveTo>
                  <a:lnTo>
                    <a:pt x="84" y="56"/>
                  </a:lnTo>
                  <a:lnTo>
                    <a:pt x="84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0" y="56"/>
                  </a:lnTo>
                  <a:lnTo>
                    <a:pt x="0" y="86"/>
                  </a:lnTo>
                  <a:lnTo>
                    <a:pt x="54" y="86"/>
                  </a:lnTo>
                  <a:lnTo>
                    <a:pt x="54" y="140"/>
                  </a:lnTo>
                  <a:lnTo>
                    <a:pt x="84" y="140"/>
                  </a:lnTo>
                  <a:lnTo>
                    <a:pt x="84" y="86"/>
                  </a:lnTo>
                  <a:lnTo>
                    <a:pt x="139" y="86"/>
                  </a:lnTo>
                  <a:lnTo>
                    <a:pt x="139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70" y="75"/>
              <a:ext cx="127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70" y="134"/>
              <a:ext cx="9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Rectangle 28"/>
          <p:cNvSpPr>
            <a:spLocks noChangeArrowheads="1"/>
          </p:cNvSpPr>
          <p:nvPr/>
        </p:nvSpPr>
        <p:spPr bwMode="auto">
          <a:xfrm>
            <a:off x="5564188" y="1755727"/>
            <a:ext cx="2951162" cy="69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29"/>
          <p:cNvSpPr>
            <a:spLocks noChangeArrowheads="1"/>
          </p:cNvSpPr>
          <p:nvPr/>
        </p:nvSpPr>
        <p:spPr bwMode="auto">
          <a:xfrm>
            <a:off x="5564188" y="2676761"/>
            <a:ext cx="2951162" cy="69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ectangle 30"/>
          <p:cNvSpPr>
            <a:spLocks noChangeArrowheads="1"/>
          </p:cNvSpPr>
          <p:nvPr/>
        </p:nvSpPr>
        <p:spPr bwMode="auto">
          <a:xfrm>
            <a:off x="5564188" y="3610500"/>
            <a:ext cx="2951162" cy="69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12" descr="star_stareu_177855_11副本"/>
          <p:cNvSpPr>
            <a:spLocks noChangeArrowheads="1"/>
          </p:cNvSpPr>
          <p:nvPr/>
        </p:nvSpPr>
        <p:spPr bwMode="auto">
          <a:xfrm>
            <a:off x="611560" y="1369391"/>
            <a:ext cx="3574387" cy="3134012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5" grpId="0" animBg="1"/>
      <p:bldP spid="21" grpId="0"/>
      <p:bldP spid="22" grpId="0"/>
      <p:bldP spid="23" grpId="0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4"/>
          <p:cNvSpPr txBox="1"/>
          <p:nvPr/>
        </p:nvSpPr>
        <p:spPr>
          <a:xfrm>
            <a:off x="1079498" y="758094"/>
            <a:ext cx="3216247" cy="99256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accent3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谢谢观看</a:t>
            </a:r>
            <a:endParaRPr lang="zh-CN" altLang="en-US" sz="6000" dirty="0">
              <a:solidFill>
                <a:schemeClr val="accent3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" name="Rectangle 394"/>
          <p:cNvSpPr>
            <a:spLocks noChangeArrowheads="1"/>
          </p:cNvSpPr>
          <p:nvPr/>
        </p:nvSpPr>
        <p:spPr bwMode="auto">
          <a:xfrm>
            <a:off x="695325" y="1739951"/>
            <a:ext cx="40195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accent5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accent5"/>
                </a:solidFill>
              </a:rPr>
              <a:t>templates</a:t>
            </a:r>
            <a:r>
              <a:rPr lang="en-US" altLang="zh-CN" sz="800" dirty="0">
                <a:solidFill>
                  <a:schemeClr val="accent5"/>
                </a:solidFill>
              </a:rPr>
              <a:t> that has been specifically designed to help anyone that is stepping into the world of PowerPoint </a:t>
            </a:r>
            <a:endParaRPr lang="zh-CN" altLang="en-US" sz="8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99"/>
                            </p:stCondLst>
                            <p:childTnLst>
                              <p:par>
                                <p:cTn id="1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302">
      <a:dk1>
        <a:sysClr val="windowText" lastClr="000000"/>
      </a:dk1>
      <a:lt1>
        <a:sysClr val="window" lastClr="FFFFFF"/>
      </a:lt1>
      <a:dk2>
        <a:srgbClr val="333333"/>
      </a:dk2>
      <a:lt2>
        <a:srgbClr val="FFFFFF"/>
      </a:lt2>
      <a:accent1>
        <a:srgbClr val="028599"/>
      </a:accent1>
      <a:accent2>
        <a:srgbClr val="028599"/>
      </a:accent2>
      <a:accent3>
        <a:srgbClr val="028599"/>
      </a:accent3>
      <a:accent4>
        <a:srgbClr val="028599"/>
      </a:accent4>
      <a:accent5>
        <a:srgbClr val="028599"/>
      </a:accent5>
      <a:accent6>
        <a:srgbClr val="028599"/>
      </a:accent6>
      <a:hlink>
        <a:srgbClr val="028599"/>
      </a:hlink>
      <a:folHlink>
        <a:srgbClr val="028599"/>
      </a:folHlink>
    </a:clrScheme>
    <a:fontScheme name="Lato">
      <a:majorFont>
        <a:latin typeface="Lato Regular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5001</Words>
  <Application>WPS 演示</Application>
  <PresentationFormat>全屏显示(16:9)</PresentationFormat>
  <Paragraphs>496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7" baseType="lpstr">
      <vt:lpstr>Arial</vt:lpstr>
      <vt:lpstr>宋体</vt:lpstr>
      <vt:lpstr>Wingdings</vt:lpstr>
      <vt:lpstr>方正尚酷简体</vt:lpstr>
      <vt:lpstr>微软雅黑</vt:lpstr>
      <vt:lpstr>Arial Unicode MS</vt:lpstr>
      <vt:lpstr>Lato Light</vt:lpstr>
      <vt:lpstr>Clear Sans Light</vt:lpstr>
      <vt:lpstr>Open Sans Condensed Light</vt:lpstr>
      <vt:lpstr>Calibri</vt:lpstr>
      <vt:lpstr>Open Sans</vt:lpstr>
      <vt:lpstr>Century Gothic</vt:lpstr>
      <vt:lpstr>MS Gothic</vt:lpstr>
      <vt:lpstr>Kozuka Gothic Pro R</vt:lpstr>
      <vt:lpstr>Segoe Print</vt:lpstr>
      <vt:lpstr>Lato Regular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柚子设计</dc:creator>
  <cp:lastModifiedBy>admin</cp:lastModifiedBy>
  <cp:revision>1976</cp:revision>
  <dcterms:created xsi:type="dcterms:W3CDTF">2014-11-26T08:06:00Z</dcterms:created>
  <dcterms:modified xsi:type="dcterms:W3CDTF">2018-05-05T03:48:45Z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