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5" r:id="rId12"/>
    <p:sldId id="269" r:id="rId13"/>
    <p:sldId id="266" r:id="rId14"/>
    <p:sldId id="270" r:id="rId15"/>
    <p:sldId id="25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76200" cap="rnd">
              <a:solidFill>
                <a:srgbClr val="FFDEB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DC2-45FA-86FE-099D0A86D6F4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76200" cap="rnd">
              <a:solidFill>
                <a:srgbClr val="FBDECE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DC2-45FA-86FE-099D0A86D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060040"/>
        <c:axId val="330060432"/>
      </c:lineChart>
      <c:catAx>
        <c:axId val="33006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0060432"/>
        <c:crosses val="autoZero"/>
        <c:auto val="1"/>
        <c:lblAlgn val="ctr"/>
        <c:lblOffset val="100"/>
        <c:tickMarkSkip val="1"/>
        <c:noMultiLvlLbl val="0"/>
      </c:catAx>
      <c:valAx>
        <c:axId val="330060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00600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2018/5/3/Thu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B465C4FD-E1AA-4FB5-9ADE-CFBB3D542596}"/>
              </a:ext>
            </a:extLst>
          </p:cNvPr>
          <p:cNvSpPr/>
          <p:nvPr/>
        </p:nvSpPr>
        <p:spPr>
          <a:xfrm>
            <a:off x="1542197" y="1050878"/>
            <a:ext cx="9812740" cy="5147826"/>
          </a:xfrm>
          <a:prstGeom prst="roundRect">
            <a:avLst/>
          </a:prstGeom>
          <a:noFill/>
          <a:ln w="57150">
            <a:solidFill>
              <a:srgbClr val="FBDEC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6E9CF-9B51-4223-818A-F0544D0F61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23"/>
            <a:ext cx="6291618" cy="61942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1235F06-9082-4CD2-A0D1-F9718CBCFA93}"/>
              </a:ext>
            </a:extLst>
          </p:cNvPr>
          <p:cNvSpPr txBox="1"/>
          <p:nvPr/>
        </p:nvSpPr>
        <p:spPr>
          <a:xfrm>
            <a:off x="8491941" y="1604125"/>
            <a:ext cx="1791839" cy="3785652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方正姚体" panose="02010601030101010101" pitchFamily="2" charset="-122"/>
                <a:ea typeface="方正姚体" panose="02010601030101010101" pitchFamily="2" charset="-122"/>
              </a:rPr>
              <a:t>母亲节</a:t>
            </a: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id="{3FC483A9-B634-4D58-BB0A-F55745D8C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028" y="2906386"/>
            <a:ext cx="1791839" cy="91877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3200" b="1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小清新</a:t>
            </a:r>
            <a:endParaRPr lang="en-US" altLang="zh-CN" sz="3200" b="1" dirty="0">
              <a:solidFill>
                <a:srgbClr val="151D38"/>
              </a:solidFill>
              <a:latin typeface="海派腔调禅粗黑简2.0" panose="02000500000000000000" pitchFamily="2" charset="-122"/>
              <a:ea typeface="海派腔调禅粗黑简2.0" panose="02000500000000000000" pitchFamily="2" charset="-122"/>
            </a:endParaRP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id="{99BC6CAE-88FA-48EF-B626-C3113FD7E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865" y="3807325"/>
            <a:ext cx="2647076" cy="1446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359618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25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5732F76-AA74-4063-ACBC-4F8C8514AD3F}"/>
              </a:ext>
            </a:extLst>
          </p:cNvPr>
          <p:cNvSpPr/>
          <p:nvPr/>
        </p:nvSpPr>
        <p:spPr>
          <a:xfrm>
            <a:off x="1875811" y="2698228"/>
            <a:ext cx="596347" cy="609600"/>
          </a:xfrm>
          <a:prstGeom prst="rect">
            <a:avLst/>
          </a:prstGeom>
          <a:solidFill>
            <a:srgbClr val="097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>
            <a:extLst>
              <a:ext uri="{FF2B5EF4-FFF2-40B4-BE49-F238E27FC236}">
                <a16:creationId xmlns:a16="http://schemas.microsoft.com/office/drawing/2014/main" id="{7DFDD7A3-0F52-4117-8966-624C1BDF3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892" y="3578224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0CE65CE1-9824-4EC8-881F-FBA18883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096" y="4195047"/>
            <a:ext cx="2278526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8814FE2-71FF-48C7-88E9-9ABFF4A42C44}"/>
              </a:ext>
            </a:extLst>
          </p:cNvPr>
          <p:cNvSpPr/>
          <p:nvPr/>
        </p:nvSpPr>
        <p:spPr>
          <a:xfrm>
            <a:off x="4485661" y="2698228"/>
            <a:ext cx="596347" cy="609600"/>
          </a:xfrm>
          <a:prstGeom prst="rect">
            <a:avLst/>
          </a:prstGeom>
          <a:solidFill>
            <a:srgbClr val="097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2">
            <a:extLst>
              <a:ext uri="{FF2B5EF4-FFF2-40B4-BE49-F238E27FC236}">
                <a16:creationId xmlns:a16="http://schemas.microsoft.com/office/drawing/2014/main" id="{5B92A6FA-9AD9-4C00-AE2D-03705414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742" y="3578224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id="{65832499-FE36-49E7-A810-56A6F9926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946" y="4195047"/>
            <a:ext cx="2278526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7587687-E146-45BC-8ACF-019D9800C3FF}"/>
              </a:ext>
            </a:extLst>
          </p:cNvPr>
          <p:cNvSpPr/>
          <p:nvPr/>
        </p:nvSpPr>
        <p:spPr>
          <a:xfrm>
            <a:off x="7230308" y="2698228"/>
            <a:ext cx="596347" cy="609600"/>
          </a:xfrm>
          <a:prstGeom prst="rect">
            <a:avLst/>
          </a:prstGeom>
          <a:solidFill>
            <a:srgbClr val="097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2">
            <a:extLst>
              <a:ext uri="{FF2B5EF4-FFF2-40B4-BE49-F238E27FC236}">
                <a16:creationId xmlns:a16="http://schemas.microsoft.com/office/drawing/2014/main" id="{E4298D3C-5F5E-417C-8731-6089EC409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389" y="3578224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id="{432EE239-A78F-44E7-A1D6-D3298F6F6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593" y="4195047"/>
            <a:ext cx="2278526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7926CDE-DD73-449B-A203-5E64AEB35583}"/>
              </a:ext>
            </a:extLst>
          </p:cNvPr>
          <p:cNvSpPr/>
          <p:nvPr/>
        </p:nvSpPr>
        <p:spPr>
          <a:xfrm>
            <a:off x="9974955" y="2698228"/>
            <a:ext cx="596347" cy="609600"/>
          </a:xfrm>
          <a:prstGeom prst="rect">
            <a:avLst/>
          </a:prstGeom>
          <a:solidFill>
            <a:srgbClr val="097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04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2">
            <a:extLst>
              <a:ext uri="{FF2B5EF4-FFF2-40B4-BE49-F238E27FC236}">
                <a16:creationId xmlns:a16="http://schemas.microsoft.com/office/drawing/2014/main" id="{5A49CDBB-C972-4125-A301-1EDAE9824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036" y="3578224"/>
            <a:ext cx="2143729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TITTLE HERE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3">
            <a:extLst>
              <a:ext uri="{FF2B5EF4-FFF2-40B4-BE49-F238E27FC236}">
                <a16:creationId xmlns:a16="http://schemas.microsoft.com/office/drawing/2014/main" id="{5CC1917D-FAF3-4DBB-A51D-DF934964C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1240" y="4195047"/>
            <a:ext cx="2278526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A5678B-9CEA-4F9F-BE8B-1C145063A71B}"/>
              </a:ext>
            </a:extLst>
          </p:cNvPr>
          <p:cNvSpPr txBox="1"/>
          <p:nvPr/>
        </p:nvSpPr>
        <p:spPr>
          <a:xfrm>
            <a:off x="4194089" y="1116851"/>
            <a:ext cx="3803822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196299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518126B-0254-4B94-A756-626363A5F1D6}"/>
              </a:ext>
            </a:extLst>
          </p:cNvPr>
          <p:cNvGrpSpPr/>
          <p:nvPr/>
        </p:nvGrpSpPr>
        <p:grpSpPr>
          <a:xfrm>
            <a:off x="1434000" y="1322815"/>
            <a:ext cx="9725812" cy="4212369"/>
            <a:chOff x="-2209892" y="3865124"/>
            <a:chExt cx="15375451" cy="6659297"/>
          </a:xfrm>
        </p:grpSpPr>
        <p:sp>
          <p:nvSpPr>
            <p:cNvPr id="3" name="任意多边形 1">
              <a:extLst>
                <a:ext uri="{FF2B5EF4-FFF2-40B4-BE49-F238E27FC236}">
                  <a16:creationId xmlns:a16="http://schemas.microsoft.com/office/drawing/2014/main" id="{AFA4B1D1-A046-4C20-901C-3CD49648F863}"/>
                </a:ext>
              </a:extLst>
            </p:cNvPr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2">
              <a:extLst>
                <a:ext uri="{FF2B5EF4-FFF2-40B4-BE49-F238E27FC236}">
                  <a16:creationId xmlns:a16="http://schemas.microsoft.com/office/drawing/2014/main" id="{8767CAF9-7972-4CE5-A41F-CDAD50881FAD}"/>
                </a:ext>
              </a:extLst>
            </p:cNvPr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FFC7C1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FB5D4D8-5E6F-44AD-9DC3-4A0B2B30FCB4}"/>
              </a:ext>
            </a:extLst>
          </p:cNvPr>
          <p:cNvSpPr txBox="1"/>
          <p:nvPr/>
        </p:nvSpPr>
        <p:spPr>
          <a:xfrm>
            <a:off x="2506808" y="2499581"/>
            <a:ext cx="8066785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第 一 部 分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918BA48D-010D-48AB-B578-2339DA70B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859" y="3515244"/>
            <a:ext cx="5804685" cy="7185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310958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3">
            <a:extLst>
              <a:ext uri="{FF2B5EF4-FFF2-40B4-BE49-F238E27FC236}">
                <a16:creationId xmlns:a16="http://schemas.microsoft.com/office/drawing/2014/main" id="{0566E39D-94E3-48CF-A4D9-484C11F5F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23" y="3215233"/>
            <a:ext cx="2387252" cy="18726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3">
            <a:extLst>
              <a:ext uri="{FF2B5EF4-FFF2-40B4-BE49-F238E27FC236}">
                <a16:creationId xmlns:a16="http://schemas.microsoft.com/office/drawing/2014/main" id="{76A9959A-DB33-4790-B15B-08AC38C76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542" y="3215232"/>
            <a:ext cx="2387252" cy="18726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23">
            <a:extLst>
              <a:ext uri="{FF2B5EF4-FFF2-40B4-BE49-F238E27FC236}">
                <a16:creationId xmlns:a16="http://schemas.microsoft.com/office/drawing/2014/main" id="{A733A1E4-0C59-4B20-8AEA-EE56CE431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113" y="3215232"/>
            <a:ext cx="2387252" cy="18726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5BA210E-6101-4D4C-9CF8-1869D36B75C0}"/>
              </a:ext>
            </a:extLst>
          </p:cNvPr>
          <p:cNvSpPr/>
          <p:nvPr/>
        </p:nvSpPr>
        <p:spPr>
          <a:xfrm>
            <a:off x="880711" y="1598148"/>
            <a:ext cx="1355765" cy="13557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5461E7-7817-4A0B-AE4F-0D151650CB33}"/>
              </a:ext>
            </a:extLst>
          </p:cNvPr>
          <p:cNvSpPr/>
          <p:nvPr/>
        </p:nvSpPr>
        <p:spPr>
          <a:xfrm>
            <a:off x="3688335" y="1598148"/>
            <a:ext cx="1355765" cy="13557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CCE9E5B-417B-4AB8-A7F9-72160E4374F9}"/>
              </a:ext>
            </a:extLst>
          </p:cNvPr>
          <p:cNvSpPr/>
          <p:nvPr/>
        </p:nvSpPr>
        <p:spPr>
          <a:xfrm>
            <a:off x="6433665" y="1598148"/>
            <a:ext cx="1355765" cy="13557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4CACFDD-0DC7-4A86-8F16-1FA0ADDDA850}"/>
              </a:ext>
            </a:extLst>
          </p:cNvPr>
          <p:cNvSpPr txBox="1"/>
          <p:nvPr/>
        </p:nvSpPr>
        <p:spPr>
          <a:xfrm>
            <a:off x="1174577" y="1989360"/>
            <a:ext cx="76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FE5433-8E4E-4F50-B299-E4A693136DA7}"/>
              </a:ext>
            </a:extLst>
          </p:cNvPr>
          <p:cNvSpPr txBox="1"/>
          <p:nvPr/>
        </p:nvSpPr>
        <p:spPr>
          <a:xfrm>
            <a:off x="3982202" y="1989360"/>
            <a:ext cx="76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308CF8-60CD-47A3-B082-3F0A3BAB9851}"/>
              </a:ext>
            </a:extLst>
          </p:cNvPr>
          <p:cNvSpPr txBox="1"/>
          <p:nvPr/>
        </p:nvSpPr>
        <p:spPr>
          <a:xfrm>
            <a:off x="6727533" y="1989359"/>
            <a:ext cx="76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D7E1336-2332-4FAA-AF12-0599BAE078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3188" y="1873871"/>
            <a:ext cx="3413166" cy="311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8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E45E4C1-2994-4CA9-B81E-DF47D76B3A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2424" y="237082"/>
            <a:ext cx="7336719" cy="6069499"/>
          </a:xfrm>
          <a:prstGeom prst="rect">
            <a:avLst/>
          </a:prstGeom>
        </p:spPr>
      </p:pic>
      <p:sp>
        <p:nvSpPr>
          <p:cNvPr id="3" name="文本框 22">
            <a:extLst>
              <a:ext uri="{FF2B5EF4-FFF2-40B4-BE49-F238E27FC236}">
                <a16:creationId xmlns:a16="http://schemas.microsoft.com/office/drawing/2014/main" id="{EF4336ED-9FDB-4427-9D6A-A418822E1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149" y="1561816"/>
            <a:ext cx="422251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23">
            <a:extLst>
              <a:ext uri="{FF2B5EF4-FFF2-40B4-BE49-F238E27FC236}">
                <a16:creationId xmlns:a16="http://schemas.microsoft.com/office/drawing/2014/main" id="{18A26B87-05BA-46BE-9EDB-ABA91CB87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772" y="2023481"/>
            <a:ext cx="4858779" cy="6030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2">
            <a:extLst>
              <a:ext uri="{FF2B5EF4-FFF2-40B4-BE49-F238E27FC236}">
                <a16:creationId xmlns:a16="http://schemas.microsoft.com/office/drawing/2014/main" id="{95198E00-EB34-4121-B950-1446A8B97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2772" y="2967335"/>
            <a:ext cx="422251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374D8495-E14C-48CF-878D-360C0A8BC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395" y="3429000"/>
            <a:ext cx="4858779" cy="6030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22">
            <a:extLst>
              <a:ext uri="{FF2B5EF4-FFF2-40B4-BE49-F238E27FC236}">
                <a16:creationId xmlns:a16="http://schemas.microsoft.com/office/drawing/2014/main" id="{6CFD8473-A655-43F3-B293-287956D3A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2772" y="4394494"/>
            <a:ext cx="422251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23">
            <a:extLst>
              <a:ext uri="{FF2B5EF4-FFF2-40B4-BE49-F238E27FC236}">
                <a16:creationId xmlns:a16="http://schemas.microsoft.com/office/drawing/2014/main" id="{1E34692E-CD4D-42B3-88D1-DD3C2A36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395" y="4856159"/>
            <a:ext cx="4858779" cy="6030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362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F86CAF4-9084-4102-9C0D-751461F238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370747" y="1814066"/>
            <a:ext cx="6676256" cy="314066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C482432-1DBD-4D9C-804A-7D50AC6E2E62}"/>
              </a:ext>
            </a:extLst>
          </p:cNvPr>
          <p:cNvSpPr/>
          <p:nvPr/>
        </p:nvSpPr>
        <p:spPr>
          <a:xfrm>
            <a:off x="3414713" y="1626098"/>
            <a:ext cx="8500403" cy="3605804"/>
          </a:xfrm>
          <a:prstGeom prst="rect">
            <a:avLst/>
          </a:prstGeom>
          <a:solidFill>
            <a:srgbClr val="FBD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C1939B-6DF4-4D72-83B2-CBC3D468B656}"/>
              </a:ext>
            </a:extLst>
          </p:cNvPr>
          <p:cNvSpPr txBox="1"/>
          <p:nvPr/>
        </p:nvSpPr>
        <p:spPr>
          <a:xfrm>
            <a:off x="7058979" y="1776918"/>
            <a:ext cx="738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476275-0F39-45D7-828B-B78D775F32B2}"/>
              </a:ext>
            </a:extLst>
          </p:cNvPr>
          <p:cNvSpPr txBox="1"/>
          <p:nvPr/>
        </p:nvSpPr>
        <p:spPr>
          <a:xfrm>
            <a:off x="5904817" y="1776918"/>
            <a:ext cx="1154162" cy="45667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E1A139-5F4A-48B3-8FFA-788FF39D8323}"/>
              </a:ext>
            </a:extLst>
          </p:cNvPr>
          <p:cNvSpPr txBox="1"/>
          <p:nvPr/>
        </p:nvSpPr>
        <p:spPr>
          <a:xfrm>
            <a:off x="9518471" y="1776918"/>
            <a:ext cx="738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51DFBC-0B37-4FE9-A3AA-CB05B1D61F9D}"/>
              </a:ext>
            </a:extLst>
          </p:cNvPr>
          <p:cNvSpPr txBox="1"/>
          <p:nvPr/>
        </p:nvSpPr>
        <p:spPr>
          <a:xfrm>
            <a:off x="8364309" y="1776918"/>
            <a:ext cx="1154162" cy="45667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762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3388D22C-5E62-4690-834F-E54878BE11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299151"/>
              </p:ext>
            </p:extLst>
          </p:nvPr>
        </p:nvGraphicFramePr>
        <p:xfrm>
          <a:off x="791418" y="1740351"/>
          <a:ext cx="5527385" cy="3381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7">
            <a:extLst>
              <a:ext uri="{FF2B5EF4-FFF2-40B4-BE49-F238E27FC236}">
                <a16:creationId xmlns:a16="http://schemas.microsoft.com/office/drawing/2014/main" id="{F1A26D0C-E8A7-4061-8288-9C9207B82878}"/>
              </a:ext>
            </a:extLst>
          </p:cNvPr>
          <p:cNvSpPr txBox="1"/>
          <p:nvPr/>
        </p:nvSpPr>
        <p:spPr>
          <a:xfrm>
            <a:off x="6577490" y="1939537"/>
            <a:ext cx="2115721" cy="400110"/>
          </a:xfrm>
          <a:prstGeom prst="rect">
            <a:avLst/>
          </a:prstGeom>
          <a:solidFill>
            <a:srgbClr val="FBDECE"/>
          </a:solidFill>
          <a:ln>
            <a:solidFill>
              <a:srgbClr val="FBDECE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sz="20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点击添加标题</a:t>
            </a:r>
            <a:endParaRPr lang="en-US" altLang="zh-CN" sz="20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075610AF-49A8-4F51-A478-F5D72B47F351}"/>
              </a:ext>
            </a:extLst>
          </p:cNvPr>
          <p:cNvSpPr txBox="1"/>
          <p:nvPr/>
        </p:nvSpPr>
        <p:spPr>
          <a:xfrm>
            <a:off x="6577489" y="2295035"/>
            <a:ext cx="4632202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8FB64F21-FF47-4C44-B799-485090729D00}"/>
              </a:ext>
            </a:extLst>
          </p:cNvPr>
          <p:cNvSpPr txBox="1"/>
          <p:nvPr/>
        </p:nvSpPr>
        <p:spPr>
          <a:xfrm>
            <a:off x="6577490" y="3798461"/>
            <a:ext cx="2115721" cy="400110"/>
          </a:xfrm>
          <a:prstGeom prst="rect">
            <a:avLst/>
          </a:prstGeom>
          <a:solidFill>
            <a:srgbClr val="FBDECE"/>
          </a:solidFill>
          <a:ln>
            <a:solidFill>
              <a:srgbClr val="FBDECE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sz="2000" b="1" spc="300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点击添加标题</a:t>
            </a:r>
            <a:endParaRPr lang="en-US" altLang="zh-CN" sz="2000" b="1" spc="300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 Light" panose="020B0502040204020203" pitchFamily="34" charset="-122"/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FEF02FD0-74EF-4047-BD19-53F86ED15B01}"/>
              </a:ext>
            </a:extLst>
          </p:cNvPr>
          <p:cNvSpPr txBox="1"/>
          <p:nvPr/>
        </p:nvSpPr>
        <p:spPr>
          <a:xfrm>
            <a:off x="6577489" y="4153959"/>
            <a:ext cx="4632202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081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518126B-0254-4B94-A756-626363A5F1D6}"/>
              </a:ext>
            </a:extLst>
          </p:cNvPr>
          <p:cNvGrpSpPr/>
          <p:nvPr/>
        </p:nvGrpSpPr>
        <p:grpSpPr>
          <a:xfrm>
            <a:off x="1434000" y="1322815"/>
            <a:ext cx="9725812" cy="4212369"/>
            <a:chOff x="-2209892" y="3865124"/>
            <a:chExt cx="15375451" cy="6659297"/>
          </a:xfrm>
        </p:grpSpPr>
        <p:sp>
          <p:nvSpPr>
            <p:cNvPr id="3" name="任意多边形 1">
              <a:extLst>
                <a:ext uri="{FF2B5EF4-FFF2-40B4-BE49-F238E27FC236}">
                  <a16:creationId xmlns:a16="http://schemas.microsoft.com/office/drawing/2014/main" id="{AFA4B1D1-A046-4C20-901C-3CD49648F863}"/>
                </a:ext>
              </a:extLst>
            </p:cNvPr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2">
              <a:extLst>
                <a:ext uri="{FF2B5EF4-FFF2-40B4-BE49-F238E27FC236}">
                  <a16:creationId xmlns:a16="http://schemas.microsoft.com/office/drawing/2014/main" id="{8767CAF9-7972-4CE5-A41F-CDAD50881FAD}"/>
                </a:ext>
              </a:extLst>
            </p:cNvPr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FFC7C1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FB5D4D8-5E6F-44AD-9DC3-4A0B2B30FCB4}"/>
              </a:ext>
            </a:extLst>
          </p:cNvPr>
          <p:cNvSpPr txBox="1"/>
          <p:nvPr/>
        </p:nvSpPr>
        <p:spPr>
          <a:xfrm>
            <a:off x="2506808" y="2499581"/>
            <a:ext cx="8066785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第 二 部 分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918BA48D-010D-48AB-B578-2339DA70B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859" y="3515244"/>
            <a:ext cx="5804685" cy="7185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120451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:a16="http://schemas.microsoft.com/office/drawing/2014/main" id="{0D25437B-F12B-4F3E-B342-1A5DC9335888}"/>
              </a:ext>
            </a:extLst>
          </p:cNvPr>
          <p:cNvSpPr txBox="1"/>
          <p:nvPr/>
        </p:nvSpPr>
        <p:spPr>
          <a:xfrm>
            <a:off x="5254571" y="1670697"/>
            <a:ext cx="205056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spc="-300" dirty="0">
                <a:solidFill>
                  <a:srgbClr val="FBE5D6"/>
                </a:solidFill>
                <a:latin typeface="Arial Narrow" pitchFamily="34" charset="0"/>
              </a:rPr>
              <a:t>01</a:t>
            </a: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6A2785D8-8635-4BBB-8378-A52F7467464F}"/>
              </a:ext>
            </a:extLst>
          </p:cNvPr>
          <p:cNvSpPr/>
          <p:nvPr/>
        </p:nvSpPr>
        <p:spPr>
          <a:xfrm>
            <a:off x="5368871" y="2947048"/>
            <a:ext cx="1828800" cy="319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defRPr/>
            </a:pPr>
            <a:r>
              <a:rPr lang="en-US" altLang="zh-CN" sz="1600" b="1" spc="3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Tittle here</a:t>
            </a:r>
          </a:p>
        </p:txBody>
      </p:sp>
      <p:sp>
        <p:nvSpPr>
          <p:cNvPr id="4" name="TextBox 50">
            <a:extLst>
              <a:ext uri="{FF2B5EF4-FFF2-40B4-BE49-F238E27FC236}">
                <a16:creationId xmlns:a16="http://schemas.microsoft.com/office/drawing/2014/main" id="{B71BAE2D-D192-49BA-B891-96DE4B2934C0}"/>
              </a:ext>
            </a:extLst>
          </p:cNvPr>
          <p:cNvSpPr txBox="1"/>
          <p:nvPr/>
        </p:nvSpPr>
        <p:spPr>
          <a:xfrm>
            <a:off x="5169814" y="4160978"/>
            <a:ext cx="2959920" cy="11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FDBC361E-BDBA-458D-AC44-60D9EBCD96A8}"/>
              </a:ext>
            </a:extLst>
          </p:cNvPr>
          <p:cNvSpPr txBox="1"/>
          <p:nvPr/>
        </p:nvSpPr>
        <p:spPr>
          <a:xfrm>
            <a:off x="8347119" y="1670697"/>
            <a:ext cx="205056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spc="-300" dirty="0">
                <a:solidFill>
                  <a:srgbClr val="FBE5D6"/>
                </a:solidFill>
                <a:latin typeface="Arial Narrow" pitchFamily="34" charset="0"/>
              </a:rPr>
              <a:t>02</a:t>
            </a: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262E2861-3575-46B3-803C-15A518899694}"/>
              </a:ext>
            </a:extLst>
          </p:cNvPr>
          <p:cNvSpPr/>
          <p:nvPr/>
        </p:nvSpPr>
        <p:spPr>
          <a:xfrm>
            <a:off x="8461419" y="2947048"/>
            <a:ext cx="1828800" cy="319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defRPr/>
            </a:pPr>
            <a:r>
              <a:rPr lang="en-US" altLang="zh-CN" sz="1600" b="1" spc="3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 Light" panose="020B0502040204020203" pitchFamily="34" charset="-122"/>
              </a:rPr>
              <a:t>Tittle here</a:t>
            </a:r>
          </a:p>
        </p:txBody>
      </p:sp>
      <p:sp>
        <p:nvSpPr>
          <p:cNvPr id="7" name="TextBox 50">
            <a:extLst>
              <a:ext uri="{FF2B5EF4-FFF2-40B4-BE49-F238E27FC236}">
                <a16:creationId xmlns:a16="http://schemas.microsoft.com/office/drawing/2014/main" id="{DA59D01B-152A-461B-BAC5-5271C04AF54D}"/>
              </a:ext>
            </a:extLst>
          </p:cNvPr>
          <p:cNvSpPr txBox="1"/>
          <p:nvPr/>
        </p:nvSpPr>
        <p:spPr>
          <a:xfrm>
            <a:off x="8262362" y="4160978"/>
            <a:ext cx="2959920" cy="11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C4CACD-9AEA-4BE1-A59B-93785EAE01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551" y="915868"/>
            <a:ext cx="3402276" cy="52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4A8B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4A8B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 animBg="1"/>
      <p:bldP spid="4" grpId="0"/>
      <p:bldP spid="5" grpId="0"/>
      <p:bldP spid="5" grpId="1"/>
      <p:bldP spid="5" grpId="2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5">
            <a:extLst>
              <a:ext uri="{FF2B5EF4-FFF2-40B4-BE49-F238E27FC236}">
                <a16:creationId xmlns:a16="http://schemas.microsoft.com/office/drawing/2014/main" id="{5C14310F-DD74-483E-9D0E-5121833EEC22}"/>
              </a:ext>
            </a:extLst>
          </p:cNvPr>
          <p:cNvGrpSpPr/>
          <p:nvPr/>
        </p:nvGrpSpPr>
        <p:grpSpPr>
          <a:xfrm>
            <a:off x="5649724" y="2116267"/>
            <a:ext cx="5176130" cy="2982307"/>
            <a:chOff x="803822" y="1016361"/>
            <a:chExt cx="7536357" cy="2044618"/>
          </a:xfrm>
        </p:grpSpPr>
        <p:cxnSp>
          <p:nvCxnSpPr>
            <p:cNvPr id="3" name="Straight Connector 148">
              <a:extLst>
                <a:ext uri="{FF2B5EF4-FFF2-40B4-BE49-F238E27FC236}">
                  <a16:creationId xmlns:a16="http://schemas.microsoft.com/office/drawing/2014/main" id="{E004A1D1-1EDF-4BC6-B59F-92F80190C6BA}"/>
                </a:ext>
              </a:extLst>
            </p:cNvPr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149">
              <a:extLst>
                <a:ext uri="{FF2B5EF4-FFF2-40B4-BE49-F238E27FC236}">
                  <a16:creationId xmlns:a16="http://schemas.microsoft.com/office/drawing/2014/main" id="{F3749586-4EEB-42F7-9CBA-2D4805CFAA74}"/>
                </a:ext>
              </a:extLst>
            </p:cNvPr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50">
              <a:extLst>
                <a:ext uri="{FF2B5EF4-FFF2-40B4-BE49-F238E27FC236}">
                  <a16:creationId xmlns:a16="http://schemas.microsoft.com/office/drawing/2014/main" id="{0252E590-D4B4-403D-8F45-8D8F8F2D9C52}"/>
                </a:ext>
              </a:extLst>
            </p:cNvPr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51">
              <a:extLst>
                <a:ext uri="{FF2B5EF4-FFF2-40B4-BE49-F238E27FC236}">
                  <a16:creationId xmlns:a16="http://schemas.microsoft.com/office/drawing/2014/main" id="{8C411660-5BA6-4BB8-A64F-838DC3D1348A}"/>
                </a:ext>
              </a:extLst>
            </p:cNvPr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52">
              <a:extLst>
                <a:ext uri="{FF2B5EF4-FFF2-40B4-BE49-F238E27FC236}">
                  <a16:creationId xmlns:a16="http://schemas.microsoft.com/office/drawing/2014/main" id="{D9D4D571-0F77-4A83-B270-5059B8795878}"/>
                </a:ext>
              </a:extLst>
            </p:cNvPr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53">
              <a:extLst>
                <a:ext uri="{FF2B5EF4-FFF2-40B4-BE49-F238E27FC236}">
                  <a16:creationId xmlns:a16="http://schemas.microsoft.com/office/drawing/2014/main" id="{05D285EC-4C53-4470-81FC-94D00A03D8D5}"/>
                </a:ext>
              </a:extLst>
            </p:cNvPr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4">
              <a:extLst>
                <a:ext uri="{FF2B5EF4-FFF2-40B4-BE49-F238E27FC236}">
                  <a16:creationId xmlns:a16="http://schemas.microsoft.com/office/drawing/2014/main" id="{05E77515-B0C5-4D71-9A74-E7A0C44F03B3}"/>
                </a:ext>
              </a:extLst>
            </p:cNvPr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279">
            <a:extLst>
              <a:ext uri="{FF2B5EF4-FFF2-40B4-BE49-F238E27FC236}">
                <a16:creationId xmlns:a16="http://schemas.microsoft.com/office/drawing/2014/main" id="{B339979F-ACAF-436D-A649-8260FB00A793}"/>
              </a:ext>
            </a:extLst>
          </p:cNvPr>
          <p:cNvGrpSpPr/>
          <p:nvPr/>
        </p:nvGrpSpPr>
        <p:grpSpPr>
          <a:xfrm>
            <a:off x="6102900" y="2674552"/>
            <a:ext cx="678703" cy="678698"/>
            <a:chOff x="846989" y="1401020"/>
            <a:chExt cx="877416" cy="877416"/>
          </a:xfrm>
          <a:effectLst/>
        </p:grpSpPr>
        <p:sp>
          <p:nvSpPr>
            <p:cNvPr id="11" name="Teardrop 101">
              <a:extLst>
                <a:ext uri="{FF2B5EF4-FFF2-40B4-BE49-F238E27FC236}">
                  <a16:creationId xmlns:a16="http://schemas.microsoft.com/office/drawing/2014/main" id="{0DFD86F2-1949-4FB1-9C8A-39E83DACB0F7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C9CA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104">
              <a:extLst>
                <a:ext uri="{FF2B5EF4-FFF2-40B4-BE49-F238E27FC236}">
                  <a16:creationId xmlns:a16="http://schemas.microsoft.com/office/drawing/2014/main" id="{AAB5DE51-6B37-4349-84C9-E5C412C570A0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3" name="Group 279">
            <a:extLst>
              <a:ext uri="{FF2B5EF4-FFF2-40B4-BE49-F238E27FC236}">
                <a16:creationId xmlns:a16="http://schemas.microsoft.com/office/drawing/2014/main" id="{6B1C01C3-29E2-4319-8D0E-1F0D9785EDC3}"/>
              </a:ext>
            </a:extLst>
          </p:cNvPr>
          <p:cNvGrpSpPr/>
          <p:nvPr/>
        </p:nvGrpSpPr>
        <p:grpSpPr>
          <a:xfrm>
            <a:off x="6893851" y="1736457"/>
            <a:ext cx="678703" cy="678698"/>
            <a:chOff x="846989" y="1401020"/>
            <a:chExt cx="877416" cy="877416"/>
          </a:xfrm>
          <a:solidFill>
            <a:srgbClr val="FBDECE">
              <a:alpha val="90000"/>
            </a:srgbClr>
          </a:solidFill>
          <a:effectLst/>
        </p:grpSpPr>
        <p:sp>
          <p:nvSpPr>
            <p:cNvPr id="14" name="Teardrop 108">
              <a:extLst>
                <a:ext uri="{FF2B5EF4-FFF2-40B4-BE49-F238E27FC236}">
                  <a16:creationId xmlns:a16="http://schemas.microsoft.com/office/drawing/2014/main" id="{3AC9A29F-9CE0-4715-BAFF-BF69C5969EC3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11">
              <a:extLst>
                <a:ext uri="{FF2B5EF4-FFF2-40B4-BE49-F238E27FC236}">
                  <a16:creationId xmlns:a16="http://schemas.microsoft.com/office/drawing/2014/main" id="{3FD1F096-6E48-4EED-89F0-0A7E1040E31A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6" name="Group 279">
            <a:extLst>
              <a:ext uri="{FF2B5EF4-FFF2-40B4-BE49-F238E27FC236}">
                <a16:creationId xmlns:a16="http://schemas.microsoft.com/office/drawing/2014/main" id="{626B2FB0-1D0C-45CF-851A-587559C5CF08}"/>
              </a:ext>
            </a:extLst>
          </p:cNvPr>
          <p:cNvGrpSpPr/>
          <p:nvPr/>
        </p:nvGrpSpPr>
        <p:grpSpPr>
          <a:xfrm>
            <a:off x="7824379" y="1399139"/>
            <a:ext cx="678703" cy="678698"/>
            <a:chOff x="846989" y="1401020"/>
            <a:chExt cx="877416" cy="877416"/>
          </a:xfrm>
          <a:effectLst/>
        </p:grpSpPr>
        <p:sp>
          <p:nvSpPr>
            <p:cNvPr id="17" name="Teardrop 117">
              <a:extLst>
                <a:ext uri="{FF2B5EF4-FFF2-40B4-BE49-F238E27FC236}">
                  <a16:creationId xmlns:a16="http://schemas.microsoft.com/office/drawing/2014/main" id="{A5F524E5-BDDC-4BCE-9A28-B274520E2C6A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20">
              <a:extLst>
                <a:ext uri="{FF2B5EF4-FFF2-40B4-BE49-F238E27FC236}">
                  <a16:creationId xmlns:a16="http://schemas.microsoft.com/office/drawing/2014/main" id="{521EAE15-AE61-43CC-A894-F2B005F16F12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9" name="TextBox 64">
            <a:extLst>
              <a:ext uri="{FF2B5EF4-FFF2-40B4-BE49-F238E27FC236}">
                <a16:creationId xmlns:a16="http://schemas.microsoft.com/office/drawing/2014/main" id="{812EE499-7874-4A12-9386-144B6144B823}"/>
              </a:ext>
            </a:extLst>
          </p:cNvPr>
          <p:cNvSpPr txBox="1"/>
          <p:nvPr/>
        </p:nvSpPr>
        <p:spPr>
          <a:xfrm>
            <a:off x="6139239" y="5241601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72">
            <a:extLst>
              <a:ext uri="{FF2B5EF4-FFF2-40B4-BE49-F238E27FC236}">
                <a16:creationId xmlns:a16="http://schemas.microsoft.com/office/drawing/2014/main" id="{4B467F7A-BB54-410A-AA48-6FDA5FDFBE00}"/>
              </a:ext>
            </a:extLst>
          </p:cNvPr>
          <p:cNvSpPr txBox="1"/>
          <p:nvPr/>
        </p:nvSpPr>
        <p:spPr>
          <a:xfrm>
            <a:off x="7006123" y="5241601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76">
            <a:extLst>
              <a:ext uri="{FF2B5EF4-FFF2-40B4-BE49-F238E27FC236}">
                <a16:creationId xmlns:a16="http://schemas.microsoft.com/office/drawing/2014/main" id="{D4547E47-796C-490C-8FE4-06CFD55DF711}"/>
              </a:ext>
            </a:extLst>
          </p:cNvPr>
          <p:cNvSpPr txBox="1"/>
          <p:nvPr/>
        </p:nvSpPr>
        <p:spPr>
          <a:xfrm>
            <a:off x="7873006" y="5241601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F722D4E3-6741-41C4-870B-E0BD78761DAE}"/>
              </a:ext>
            </a:extLst>
          </p:cNvPr>
          <p:cNvSpPr>
            <a:spLocks/>
          </p:cNvSpPr>
          <p:nvPr/>
        </p:nvSpPr>
        <p:spPr bwMode="auto">
          <a:xfrm>
            <a:off x="6316829" y="2527005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BDECE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090E88E8-65BA-4219-91DC-B71F2E2369BB}"/>
              </a:ext>
            </a:extLst>
          </p:cNvPr>
          <p:cNvSpPr>
            <a:spLocks/>
          </p:cNvSpPr>
          <p:nvPr/>
        </p:nvSpPr>
        <p:spPr bwMode="auto">
          <a:xfrm>
            <a:off x="8072713" y="2527005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C9CA73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461BCE4-2533-4C5E-ABC9-46E329C153DC}"/>
              </a:ext>
            </a:extLst>
          </p:cNvPr>
          <p:cNvSpPr>
            <a:spLocks/>
          </p:cNvSpPr>
          <p:nvPr/>
        </p:nvSpPr>
        <p:spPr bwMode="auto">
          <a:xfrm>
            <a:off x="5752684" y="3486763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C9CA73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D1420918-0DEC-46BF-BB37-6854C56E705E}"/>
              </a:ext>
            </a:extLst>
          </p:cNvPr>
          <p:cNvSpPr>
            <a:spLocks/>
          </p:cNvSpPr>
          <p:nvPr/>
        </p:nvSpPr>
        <p:spPr bwMode="auto">
          <a:xfrm>
            <a:off x="7141342" y="2207086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7DA1C4F1-7902-46D2-89B2-28876DDA3C19}"/>
              </a:ext>
            </a:extLst>
          </p:cNvPr>
          <p:cNvSpPr>
            <a:spLocks/>
          </p:cNvSpPr>
          <p:nvPr/>
        </p:nvSpPr>
        <p:spPr bwMode="auto">
          <a:xfrm>
            <a:off x="9003242" y="2971502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BDECE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79">
            <a:extLst>
              <a:ext uri="{FF2B5EF4-FFF2-40B4-BE49-F238E27FC236}">
                <a16:creationId xmlns:a16="http://schemas.microsoft.com/office/drawing/2014/main" id="{8A073B49-C527-4D1D-B7E5-9F8AA3E450FB}"/>
              </a:ext>
            </a:extLst>
          </p:cNvPr>
          <p:cNvGrpSpPr/>
          <p:nvPr/>
        </p:nvGrpSpPr>
        <p:grpSpPr>
          <a:xfrm>
            <a:off x="8652258" y="1732388"/>
            <a:ext cx="678703" cy="678697"/>
            <a:chOff x="846989" y="1401020"/>
            <a:chExt cx="877416" cy="877416"/>
          </a:xfrm>
          <a:effectLst/>
        </p:grpSpPr>
        <p:sp>
          <p:nvSpPr>
            <p:cNvPr id="28" name="Teardrop 166">
              <a:extLst>
                <a:ext uri="{FF2B5EF4-FFF2-40B4-BE49-F238E27FC236}">
                  <a16:creationId xmlns:a16="http://schemas.microsoft.com/office/drawing/2014/main" id="{3F4B9758-0EBF-4A54-BBF2-9D2C1F235B7C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C9CA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167">
              <a:extLst>
                <a:ext uri="{FF2B5EF4-FFF2-40B4-BE49-F238E27FC236}">
                  <a16:creationId xmlns:a16="http://schemas.microsoft.com/office/drawing/2014/main" id="{99F7E663-D84B-47B0-8BCF-F9D7056EDE34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0" name="Group 279">
            <a:extLst>
              <a:ext uri="{FF2B5EF4-FFF2-40B4-BE49-F238E27FC236}">
                <a16:creationId xmlns:a16="http://schemas.microsoft.com/office/drawing/2014/main" id="{E6469CD2-A4BE-448E-A738-BD5C73A8B1AE}"/>
              </a:ext>
            </a:extLst>
          </p:cNvPr>
          <p:cNvGrpSpPr/>
          <p:nvPr/>
        </p:nvGrpSpPr>
        <p:grpSpPr>
          <a:xfrm>
            <a:off x="9580754" y="2139495"/>
            <a:ext cx="678703" cy="678697"/>
            <a:chOff x="846989" y="1401020"/>
            <a:chExt cx="877416" cy="877416"/>
          </a:xfrm>
          <a:solidFill>
            <a:srgbClr val="FBDECE">
              <a:alpha val="90000"/>
            </a:srgbClr>
          </a:solidFill>
          <a:effectLst/>
        </p:grpSpPr>
        <p:sp>
          <p:nvSpPr>
            <p:cNvPr id="31" name="Teardrop 170">
              <a:extLst>
                <a:ext uri="{FF2B5EF4-FFF2-40B4-BE49-F238E27FC236}">
                  <a16:creationId xmlns:a16="http://schemas.microsoft.com/office/drawing/2014/main" id="{1BE3794A-DA72-4DC3-B86D-838FACFEC4A4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171">
              <a:extLst>
                <a:ext uri="{FF2B5EF4-FFF2-40B4-BE49-F238E27FC236}">
                  <a16:creationId xmlns:a16="http://schemas.microsoft.com/office/drawing/2014/main" id="{564814CF-8E92-448A-A229-1FED6C1C02BD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33" name="TextBox 172">
            <a:extLst>
              <a:ext uri="{FF2B5EF4-FFF2-40B4-BE49-F238E27FC236}">
                <a16:creationId xmlns:a16="http://schemas.microsoft.com/office/drawing/2014/main" id="{CEFF7D28-D608-4A1C-B4E1-0DEB67B046B1}"/>
              </a:ext>
            </a:extLst>
          </p:cNvPr>
          <p:cNvSpPr txBox="1"/>
          <p:nvPr/>
        </p:nvSpPr>
        <p:spPr>
          <a:xfrm>
            <a:off x="8739889" y="5241601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3">
            <a:extLst>
              <a:ext uri="{FF2B5EF4-FFF2-40B4-BE49-F238E27FC236}">
                <a16:creationId xmlns:a16="http://schemas.microsoft.com/office/drawing/2014/main" id="{5343CC76-4483-4165-90BD-D1106C73407A}"/>
              </a:ext>
            </a:extLst>
          </p:cNvPr>
          <p:cNvSpPr txBox="1"/>
          <p:nvPr/>
        </p:nvSpPr>
        <p:spPr>
          <a:xfrm>
            <a:off x="9606774" y="5241601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22">
            <a:extLst>
              <a:ext uri="{FF2B5EF4-FFF2-40B4-BE49-F238E27FC236}">
                <a16:creationId xmlns:a16="http://schemas.microsoft.com/office/drawing/2014/main" id="{09482076-2AC8-439C-81FB-2B3037BB7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175" y="2436459"/>
            <a:ext cx="351546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TITLE HERE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23">
            <a:extLst>
              <a:ext uri="{FF2B5EF4-FFF2-40B4-BE49-F238E27FC236}">
                <a16:creationId xmlns:a16="http://schemas.microsoft.com/office/drawing/2014/main" id="{7AE8202A-9C1D-4695-B8A9-9924A6933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799" y="2898124"/>
            <a:ext cx="4183098" cy="23040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685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518126B-0254-4B94-A756-626363A5F1D6}"/>
              </a:ext>
            </a:extLst>
          </p:cNvPr>
          <p:cNvGrpSpPr/>
          <p:nvPr/>
        </p:nvGrpSpPr>
        <p:grpSpPr>
          <a:xfrm>
            <a:off x="1434000" y="1322815"/>
            <a:ext cx="9725812" cy="4212369"/>
            <a:chOff x="-2209892" y="3865124"/>
            <a:chExt cx="15375451" cy="6659297"/>
          </a:xfrm>
        </p:grpSpPr>
        <p:sp>
          <p:nvSpPr>
            <p:cNvPr id="3" name="任意多边形 1">
              <a:extLst>
                <a:ext uri="{FF2B5EF4-FFF2-40B4-BE49-F238E27FC236}">
                  <a16:creationId xmlns:a16="http://schemas.microsoft.com/office/drawing/2014/main" id="{AFA4B1D1-A046-4C20-901C-3CD49648F863}"/>
                </a:ext>
              </a:extLst>
            </p:cNvPr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2">
              <a:extLst>
                <a:ext uri="{FF2B5EF4-FFF2-40B4-BE49-F238E27FC236}">
                  <a16:creationId xmlns:a16="http://schemas.microsoft.com/office/drawing/2014/main" id="{8767CAF9-7972-4CE5-A41F-CDAD50881FAD}"/>
                </a:ext>
              </a:extLst>
            </p:cNvPr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FFC7C1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FB5D4D8-5E6F-44AD-9DC3-4A0B2B30FCB4}"/>
              </a:ext>
            </a:extLst>
          </p:cNvPr>
          <p:cNvSpPr txBox="1"/>
          <p:nvPr/>
        </p:nvSpPr>
        <p:spPr>
          <a:xfrm>
            <a:off x="2506808" y="2499581"/>
            <a:ext cx="8066785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第 三 部 分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918BA48D-010D-48AB-B578-2339DA70B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859" y="3515244"/>
            <a:ext cx="5804685" cy="7185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272805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>
            <a:extLst>
              <a:ext uri="{FF2B5EF4-FFF2-40B4-BE49-F238E27FC236}">
                <a16:creationId xmlns:a16="http://schemas.microsoft.com/office/drawing/2014/main" id="{36ED154C-5FCB-4E53-AB2E-DC71EBBD2195}"/>
              </a:ext>
            </a:extLst>
          </p:cNvPr>
          <p:cNvSpPr/>
          <p:nvPr/>
        </p:nvSpPr>
        <p:spPr>
          <a:xfrm rot="16200000">
            <a:off x="2196728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六边形 2">
            <a:extLst>
              <a:ext uri="{FF2B5EF4-FFF2-40B4-BE49-F238E27FC236}">
                <a16:creationId xmlns:a16="http://schemas.microsoft.com/office/drawing/2014/main" id="{2439110B-04EC-4DDB-A6CC-5D5885E24EBA}"/>
              </a:ext>
            </a:extLst>
          </p:cNvPr>
          <p:cNvSpPr/>
          <p:nvPr/>
        </p:nvSpPr>
        <p:spPr>
          <a:xfrm rot="16200000">
            <a:off x="5569406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id="{73B0CEA5-F3D2-4B55-A3F1-58EB6C78C3E7}"/>
              </a:ext>
            </a:extLst>
          </p:cNvPr>
          <p:cNvSpPr/>
          <p:nvPr/>
        </p:nvSpPr>
        <p:spPr>
          <a:xfrm rot="16200000">
            <a:off x="8951213" y="1844631"/>
            <a:ext cx="1372945" cy="1183573"/>
          </a:xfrm>
          <a:prstGeom prst="hexagon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EC2635E-25C7-4042-A683-FAD48023B6DA}"/>
              </a:ext>
            </a:extLst>
          </p:cNvPr>
          <p:cNvSpPr txBox="1"/>
          <p:nvPr/>
        </p:nvSpPr>
        <p:spPr>
          <a:xfrm>
            <a:off x="2107948" y="2020918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01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F6E44A-0E80-4670-8892-4090B89A04CE}"/>
              </a:ext>
            </a:extLst>
          </p:cNvPr>
          <p:cNvSpPr txBox="1"/>
          <p:nvPr/>
        </p:nvSpPr>
        <p:spPr>
          <a:xfrm>
            <a:off x="5478565" y="2020917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02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5E1B92F-6C80-4172-9287-E8BCEB843A48}"/>
              </a:ext>
            </a:extLst>
          </p:cNvPr>
          <p:cNvSpPr txBox="1"/>
          <p:nvPr/>
        </p:nvSpPr>
        <p:spPr>
          <a:xfrm>
            <a:off x="8862433" y="2020916"/>
            <a:ext cx="1550504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03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D0E0DB-3626-4867-B975-8110E27B0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391" y="3624349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C97AE0-03D9-45AD-9989-718EF7CA4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2113" y="3595773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44985AA8-DACA-4DCC-9147-D5417EBDFBE0}"/>
              </a:ext>
            </a:extLst>
          </p:cNvPr>
          <p:cNvSpPr txBox="1"/>
          <p:nvPr/>
        </p:nvSpPr>
        <p:spPr>
          <a:xfrm>
            <a:off x="8193588" y="4129859"/>
            <a:ext cx="2896009" cy="106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3AC1EDC-BA31-4D41-B6B2-7A01A9B910C2}"/>
              </a:ext>
            </a:extLst>
          </p:cNvPr>
          <p:cNvSpPr txBox="1"/>
          <p:nvPr/>
        </p:nvSpPr>
        <p:spPr>
          <a:xfrm>
            <a:off x="1380572" y="4148478"/>
            <a:ext cx="2896009" cy="106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F200A6-79FE-4C12-8F97-B47B4616E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480" y="3608904"/>
            <a:ext cx="210320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Open Sans" panose="020B0606030504020204" pitchFamily="34" charset="0"/>
              </a:rPr>
              <a:t>ADD YOUR TITLE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D5C93BF-BFFB-4B95-987D-7FE3862BF0D5}"/>
              </a:ext>
            </a:extLst>
          </p:cNvPr>
          <p:cNvSpPr txBox="1"/>
          <p:nvPr/>
        </p:nvSpPr>
        <p:spPr>
          <a:xfrm>
            <a:off x="4763955" y="4142990"/>
            <a:ext cx="2896009" cy="106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747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518126B-0254-4B94-A756-626363A5F1D6}"/>
              </a:ext>
            </a:extLst>
          </p:cNvPr>
          <p:cNvGrpSpPr/>
          <p:nvPr/>
        </p:nvGrpSpPr>
        <p:grpSpPr>
          <a:xfrm>
            <a:off x="1434000" y="1322815"/>
            <a:ext cx="9725812" cy="4212369"/>
            <a:chOff x="-2209892" y="3865124"/>
            <a:chExt cx="15375451" cy="6659297"/>
          </a:xfrm>
        </p:grpSpPr>
        <p:sp>
          <p:nvSpPr>
            <p:cNvPr id="3" name="任意多边形 1">
              <a:extLst>
                <a:ext uri="{FF2B5EF4-FFF2-40B4-BE49-F238E27FC236}">
                  <a16:creationId xmlns:a16="http://schemas.microsoft.com/office/drawing/2014/main" id="{AFA4B1D1-A046-4C20-901C-3CD49648F863}"/>
                </a:ext>
              </a:extLst>
            </p:cNvPr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2">
              <a:extLst>
                <a:ext uri="{FF2B5EF4-FFF2-40B4-BE49-F238E27FC236}">
                  <a16:creationId xmlns:a16="http://schemas.microsoft.com/office/drawing/2014/main" id="{8767CAF9-7972-4CE5-A41F-CDAD50881FAD}"/>
                </a:ext>
              </a:extLst>
            </p:cNvPr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FFC7C1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FB5D4D8-5E6F-44AD-9DC3-4A0B2B30FCB4}"/>
              </a:ext>
            </a:extLst>
          </p:cNvPr>
          <p:cNvSpPr txBox="1"/>
          <p:nvPr/>
        </p:nvSpPr>
        <p:spPr>
          <a:xfrm>
            <a:off x="2506808" y="2499581"/>
            <a:ext cx="8066785" cy="1015663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第 四 部 分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918BA48D-010D-48AB-B578-2339DA70B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859" y="3515244"/>
            <a:ext cx="5804685" cy="7185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402415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ACE3010-BAE5-4A77-AF7E-6EAA33FC64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9283" y="2062163"/>
            <a:ext cx="2353434" cy="23622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6A40A1E-C72B-4139-A80E-DCEBF3E7DDAB}"/>
              </a:ext>
            </a:extLst>
          </p:cNvPr>
          <p:cNvSpPr txBox="1"/>
          <p:nvPr/>
        </p:nvSpPr>
        <p:spPr>
          <a:xfrm>
            <a:off x="583432" y="2716203"/>
            <a:ext cx="4321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点击输入本栏的具体文字，简明扼要的说明分项内容，此为概念图解，请根据您的具体内容酌情修改。点击输入本栏的具体文字，简明扼要的说明分项内容，此为概念图解。</a:t>
            </a:r>
            <a:endParaRPr lang="zh-CN" altLang="en-US" sz="1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B92D45-9E5A-4BCC-A8CC-273CD1FDFB84}"/>
              </a:ext>
            </a:extLst>
          </p:cNvPr>
          <p:cNvSpPr txBox="1"/>
          <p:nvPr/>
        </p:nvSpPr>
        <p:spPr>
          <a:xfrm>
            <a:off x="924710" y="2069872"/>
            <a:ext cx="34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</a:t>
            </a:r>
            <a:endParaRPr lang="zh-CN" altLang="en-US" sz="24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CEDE8B-157E-4219-A098-19DB0770276D}"/>
              </a:ext>
            </a:extLst>
          </p:cNvPr>
          <p:cNvSpPr txBox="1"/>
          <p:nvPr/>
        </p:nvSpPr>
        <p:spPr>
          <a:xfrm>
            <a:off x="7295864" y="2716203"/>
            <a:ext cx="4321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点击输入本栏的具体文字，简明扼要的说明分项内容，此为概念图解，请根据您的具体内容酌情修改。点击输入本栏的具体文字，简明扼要的说明分项内容，此为概念图解。</a:t>
            </a:r>
            <a:endParaRPr lang="zh-CN" altLang="en-US" sz="1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F131BA-9A06-45DE-AA13-0B3B668863EF}"/>
              </a:ext>
            </a:extLst>
          </p:cNvPr>
          <p:cNvSpPr txBox="1"/>
          <p:nvPr/>
        </p:nvSpPr>
        <p:spPr>
          <a:xfrm>
            <a:off x="7637142" y="2069872"/>
            <a:ext cx="34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点击添加标题</a:t>
            </a:r>
            <a:endParaRPr lang="zh-CN" altLang="en-US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41A285-020B-41C2-B143-E42AD445E6BE}"/>
              </a:ext>
            </a:extLst>
          </p:cNvPr>
          <p:cNvSpPr txBox="1"/>
          <p:nvPr/>
        </p:nvSpPr>
        <p:spPr>
          <a:xfrm>
            <a:off x="2399122" y="5070694"/>
            <a:ext cx="7393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4265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B465C4FD-E1AA-4FB5-9ADE-CFBB3D542596}"/>
              </a:ext>
            </a:extLst>
          </p:cNvPr>
          <p:cNvSpPr/>
          <p:nvPr/>
        </p:nvSpPr>
        <p:spPr>
          <a:xfrm>
            <a:off x="1542197" y="1050878"/>
            <a:ext cx="9812740" cy="5147826"/>
          </a:xfrm>
          <a:prstGeom prst="roundRect">
            <a:avLst/>
          </a:prstGeom>
          <a:noFill/>
          <a:ln w="57150">
            <a:solidFill>
              <a:srgbClr val="FBDEC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76E9CF-9B51-4223-818A-F0544D0F61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23"/>
            <a:ext cx="6291618" cy="61942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1235F06-9082-4CD2-A0D1-F9718CBCFA93}"/>
              </a:ext>
            </a:extLst>
          </p:cNvPr>
          <p:cNvSpPr txBox="1"/>
          <p:nvPr/>
        </p:nvSpPr>
        <p:spPr>
          <a:xfrm>
            <a:off x="8491941" y="1604125"/>
            <a:ext cx="1791839" cy="3785652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</a:ln>
          <a:effectLst>
            <a:outerShdw dir="60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方正姚体" panose="02010601030101010101" pitchFamily="2" charset="-122"/>
                <a:ea typeface="方正姚体" panose="02010601030101010101" pitchFamily="2" charset="-122"/>
              </a:rPr>
              <a:t>谢</a:t>
            </a:r>
            <a:endParaRPr lang="en-US" altLang="zh-CN" sz="8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endParaRPr lang="en-US" altLang="zh-CN" sz="80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8000" dirty="0">
                <a:latin typeface="方正姚体" panose="02010601030101010101" pitchFamily="2" charset="-122"/>
                <a:ea typeface="方正姚体" panose="02010601030101010101" pitchFamily="2" charset="-122"/>
              </a:rPr>
              <a:t>谢</a:t>
            </a: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id="{3FC483A9-B634-4D58-BB0A-F55745D8C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028" y="2906386"/>
            <a:ext cx="1791839" cy="91877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3200" b="1" dirty="0">
                <a:solidFill>
                  <a:srgbClr val="151D38"/>
                </a:solidFill>
                <a:latin typeface="海派腔调禅粗黑简2.0" panose="02000500000000000000" pitchFamily="2" charset="-122"/>
                <a:ea typeface="海派腔调禅粗黑简2.0" panose="02000500000000000000" pitchFamily="2" charset="-122"/>
              </a:rPr>
              <a:t>小清新</a:t>
            </a:r>
            <a:endParaRPr lang="en-US" altLang="zh-CN" sz="3200" b="1" dirty="0">
              <a:solidFill>
                <a:srgbClr val="151D38"/>
              </a:solidFill>
              <a:latin typeface="海派腔调禅粗黑简2.0" panose="02000500000000000000" pitchFamily="2" charset="-122"/>
              <a:ea typeface="海派腔调禅粗黑简2.0" panose="02000500000000000000" pitchFamily="2" charset="-122"/>
            </a:endParaRP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id="{99BC6CAE-88FA-48EF-B626-C3113FD7E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865" y="3807325"/>
            <a:ext cx="2647076" cy="1446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100" dirty="0"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 THIS ONE. THIS IS A ART TEMPLATE ,THE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144010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25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1171</Words>
  <Application>Microsoft Office PowerPoint</Application>
  <PresentationFormat>宽屏</PresentationFormat>
  <Paragraphs>82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方正姚体</vt:lpstr>
      <vt:lpstr>海派腔调禅粗黑简2.0</vt:lpstr>
      <vt:lpstr>楷体</vt:lpstr>
      <vt:lpstr>全字库正楷体</vt:lpstr>
      <vt:lpstr>宋体</vt:lpstr>
      <vt:lpstr>微软雅黑</vt:lpstr>
      <vt:lpstr>微软雅黑 Light</vt:lpstr>
      <vt:lpstr>Arial</vt:lpstr>
      <vt:lpstr>Arial Narrow</vt:lpstr>
      <vt:lpstr>Calibri</vt:lpstr>
      <vt:lpstr>Calibri Light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12</cp:revision>
  <dcterms:created xsi:type="dcterms:W3CDTF">2015-05-05T08:02:14Z</dcterms:created>
  <dcterms:modified xsi:type="dcterms:W3CDTF">2018-05-03T01:19:18Z</dcterms:modified>
</cp:coreProperties>
</file>