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5" r:id="rId1"/>
  </p:sldMasterIdLst>
  <p:notesMasterIdLst>
    <p:notesMasterId r:id="rId31"/>
  </p:notesMasterIdLst>
  <p:handoutMasterIdLst>
    <p:handoutMasterId r:id="rId32"/>
  </p:handoutMasterIdLst>
  <p:sldIdLst>
    <p:sldId id="2779" r:id="rId2"/>
    <p:sldId id="2780" r:id="rId3"/>
    <p:sldId id="2781" r:id="rId4"/>
    <p:sldId id="2787" r:id="rId5"/>
    <p:sldId id="2789" r:id="rId6"/>
    <p:sldId id="2801" r:id="rId7"/>
    <p:sldId id="2743" r:id="rId8"/>
    <p:sldId id="2790" r:id="rId9"/>
    <p:sldId id="2788" r:id="rId10"/>
    <p:sldId id="2782" r:id="rId11"/>
    <p:sldId id="2802" r:id="rId12"/>
    <p:sldId id="2791" r:id="rId13"/>
    <p:sldId id="2803" r:id="rId14"/>
    <p:sldId id="2798" r:id="rId15"/>
    <p:sldId id="2799" r:id="rId16"/>
    <p:sldId id="2792" r:id="rId17"/>
    <p:sldId id="2783" r:id="rId18"/>
    <p:sldId id="2785" r:id="rId19"/>
    <p:sldId id="2800" r:id="rId20"/>
    <p:sldId id="2793" r:id="rId21"/>
    <p:sldId id="2794" r:id="rId22"/>
    <p:sldId id="2736" r:id="rId23"/>
    <p:sldId id="2761" r:id="rId24"/>
    <p:sldId id="2784" r:id="rId25"/>
    <p:sldId id="2796" r:id="rId26"/>
    <p:sldId id="2804" r:id="rId27"/>
    <p:sldId id="2797" r:id="rId28"/>
    <p:sldId id="2757" r:id="rId29"/>
    <p:sldId id="2805" r:id="rId30"/>
  </p:sldIdLst>
  <p:sldSz cx="12858750" cy="7232650"/>
  <p:notesSz cx="6858000" cy="9144000"/>
  <p:custDataLst>
    <p:tags r:id="rId33"/>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73" userDrawn="1">
          <p15:clr>
            <a:srgbClr val="A4A3A4"/>
          </p15:clr>
        </p15:guide>
        <p15:guide id="2" pos="4050" userDrawn="1">
          <p15:clr>
            <a:srgbClr val="A4A3A4"/>
          </p15:clr>
        </p15:guide>
        <p15:guide id="3" pos="512" userDrawn="1">
          <p15:clr>
            <a:srgbClr val="A4A3A4"/>
          </p15:clr>
        </p15:guide>
        <p15:guide id="5" orient="horz" pos="4183" userDrawn="1">
          <p15:clr>
            <a:srgbClr val="A4A3A4"/>
          </p15:clr>
        </p15:guide>
        <p15:guide id="6" pos="75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A097"/>
    <a:srgbClr val="A7EBE5"/>
    <a:srgbClr val="75BFB9"/>
    <a:srgbClr val="70C4BC"/>
    <a:srgbClr val="FDBD24"/>
    <a:srgbClr val="F19D7F"/>
    <a:srgbClr val="EF8E6C"/>
    <a:srgbClr val="F2C977"/>
    <a:srgbClr val="7CC2BD"/>
    <a:srgbClr val="9CE5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94" autoAdjust="0"/>
    <p:restoredTop sz="92986" autoAdjust="0"/>
  </p:normalViewPr>
  <p:slideViewPr>
    <p:cSldViewPr>
      <p:cViewPr>
        <p:scale>
          <a:sx n="50" d="100"/>
          <a:sy n="50" d="100"/>
        </p:scale>
        <p:origin x="2178" y="1386"/>
      </p:cViewPr>
      <p:guideLst>
        <p:guide orient="horz" pos="373"/>
        <p:guide pos="4050"/>
        <p:guide pos="512"/>
        <p:guide orient="horz" pos="4183"/>
        <p:guide pos="7588"/>
      </p:guideLst>
    </p:cSldViewPr>
  </p:slideViewPr>
  <p:outlineViewPr>
    <p:cViewPr>
      <p:scale>
        <a:sx n="100" d="100"/>
        <a:sy n="100" d="100"/>
      </p:scale>
      <p:origin x="0" y="-25218"/>
    </p:cViewPr>
  </p:outlineViewPr>
  <p:notesTextViewPr>
    <p:cViewPr>
      <p:scale>
        <a:sx n="1" d="1"/>
        <a:sy n="1" d="1"/>
      </p:scale>
      <p:origin x="0" y="0"/>
    </p:cViewPr>
  </p:notesTextViewPr>
  <p:sorterViewPr>
    <p:cViewPr>
      <p:scale>
        <a:sx n="46" d="100"/>
        <a:sy n="46" d="100"/>
      </p:scale>
      <p:origin x="0" y="0"/>
    </p:cViewPr>
  </p:sorterViewPr>
  <p:notesViewPr>
    <p:cSldViewPr>
      <p:cViewPr varScale="1">
        <p:scale>
          <a:sx n="86" d="100"/>
          <a:sy n="86" d="100"/>
        </p:scale>
        <p:origin x="2634"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tx>
            <c:strRef>
              <c:f>Sheet1!$B$1</c:f>
              <c:strCache>
                <c:ptCount val="1"/>
                <c:pt idx="0">
                  <c:v>Project 01</c:v>
                </c:pt>
              </c:strCache>
            </c:strRef>
          </c:tx>
          <c:spPr>
            <a:ln>
              <a:solidFill>
                <a:schemeClr val="accent1"/>
              </a:solidFill>
            </a:ln>
          </c:spPr>
          <c:marker>
            <c:symbol val="circle"/>
            <c:size val="8"/>
            <c:spPr>
              <a:solidFill>
                <a:schemeClr val="accent1"/>
              </a:solidFill>
              <a:ln>
                <a:noFill/>
              </a:ln>
            </c:spPr>
          </c:marker>
          <c:xVal>
            <c:strRef>
              <c:f>Sheet1!$A$2:$A$7</c:f>
              <c:strCache>
                <c:ptCount val="6"/>
                <c:pt idx="0">
                  <c:v>JUL</c:v>
                </c:pt>
                <c:pt idx="1">
                  <c:v>AUG</c:v>
                </c:pt>
                <c:pt idx="2">
                  <c:v>SEPT</c:v>
                </c:pt>
                <c:pt idx="3">
                  <c:v>OCT</c:v>
                </c:pt>
                <c:pt idx="4">
                  <c:v>NOV</c:v>
                </c:pt>
                <c:pt idx="5">
                  <c:v>DEC</c:v>
                </c:pt>
              </c:strCache>
            </c:strRef>
          </c:xVal>
          <c:yVal>
            <c:numRef>
              <c:f>Sheet1!$B$2:$B$7</c:f>
              <c:numCache>
                <c:formatCode>General</c:formatCode>
                <c:ptCount val="6"/>
                <c:pt idx="0">
                  <c:v>4.3</c:v>
                </c:pt>
                <c:pt idx="1">
                  <c:v>3.7</c:v>
                </c:pt>
                <c:pt idx="2">
                  <c:v>3.5</c:v>
                </c:pt>
                <c:pt idx="3">
                  <c:v>4.5</c:v>
                </c:pt>
                <c:pt idx="4">
                  <c:v>4.2</c:v>
                </c:pt>
                <c:pt idx="5">
                  <c:v>3.5</c:v>
                </c:pt>
              </c:numCache>
            </c:numRef>
          </c:yVal>
          <c:smooth val="1"/>
        </c:ser>
        <c:ser>
          <c:idx val="1"/>
          <c:order val="1"/>
          <c:tx>
            <c:strRef>
              <c:f>Sheet1!$C$1</c:f>
              <c:strCache>
                <c:ptCount val="1"/>
                <c:pt idx="0">
                  <c:v>Project 02</c:v>
                </c:pt>
              </c:strCache>
            </c:strRef>
          </c:tx>
          <c:spPr>
            <a:ln>
              <a:solidFill>
                <a:schemeClr val="accent2"/>
              </a:solidFill>
            </a:ln>
          </c:spPr>
          <c:marker>
            <c:symbol val="circle"/>
            <c:size val="8"/>
            <c:spPr>
              <a:solidFill>
                <a:schemeClr val="accent2"/>
              </a:solidFill>
              <a:ln>
                <a:noFill/>
              </a:ln>
            </c:spPr>
          </c:marker>
          <c:xVal>
            <c:strRef>
              <c:f>Sheet1!$A$2:$A$7</c:f>
              <c:strCache>
                <c:ptCount val="6"/>
                <c:pt idx="0">
                  <c:v>JUL</c:v>
                </c:pt>
                <c:pt idx="1">
                  <c:v>AUG</c:v>
                </c:pt>
                <c:pt idx="2">
                  <c:v>SEPT</c:v>
                </c:pt>
                <c:pt idx="3">
                  <c:v>OCT</c:v>
                </c:pt>
                <c:pt idx="4">
                  <c:v>NOV</c:v>
                </c:pt>
                <c:pt idx="5">
                  <c:v>DEC</c:v>
                </c:pt>
              </c:strCache>
            </c:strRef>
          </c:xVal>
          <c:yVal>
            <c:numRef>
              <c:f>Sheet1!$C$2:$C$7</c:f>
              <c:numCache>
                <c:formatCode>General</c:formatCode>
                <c:ptCount val="6"/>
                <c:pt idx="0">
                  <c:v>2.4</c:v>
                </c:pt>
                <c:pt idx="1">
                  <c:v>3.5</c:v>
                </c:pt>
                <c:pt idx="2">
                  <c:v>2.5</c:v>
                </c:pt>
                <c:pt idx="3">
                  <c:v>2.8</c:v>
                </c:pt>
                <c:pt idx="4">
                  <c:v>2.2000000000000002</c:v>
                </c:pt>
                <c:pt idx="5">
                  <c:v>3.3</c:v>
                </c:pt>
              </c:numCache>
            </c:numRef>
          </c:yVal>
          <c:smooth val="1"/>
        </c:ser>
        <c:ser>
          <c:idx val="2"/>
          <c:order val="2"/>
          <c:tx>
            <c:strRef>
              <c:f>Sheet1!$D$1</c:f>
              <c:strCache>
                <c:ptCount val="1"/>
                <c:pt idx="0">
                  <c:v>Project 03</c:v>
                </c:pt>
              </c:strCache>
            </c:strRef>
          </c:tx>
          <c:spPr>
            <a:ln>
              <a:solidFill>
                <a:schemeClr val="accent4"/>
              </a:solidFill>
            </a:ln>
          </c:spPr>
          <c:marker>
            <c:symbol val="circle"/>
            <c:size val="8"/>
            <c:spPr>
              <a:solidFill>
                <a:schemeClr val="accent4"/>
              </a:solidFill>
              <a:ln>
                <a:noFill/>
              </a:ln>
            </c:spPr>
          </c:marker>
          <c:xVal>
            <c:strRef>
              <c:f>Sheet1!$A$2:$A$7</c:f>
              <c:strCache>
                <c:ptCount val="6"/>
                <c:pt idx="0">
                  <c:v>JUL</c:v>
                </c:pt>
                <c:pt idx="1">
                  <c:v>AUG</c:v>
                </c:pt>
                <c:pt idx="2">
                  <c:v>SEPT</c:v>
                </c:pt>
                <c:pt idx="3">
                  <c:v>OCT</c:v>
                </c:pt>
                <c:pt idx="4">
                  <c:v>NOV</c:v>
                </c:pt>
                <c:pt idx="5">
                  <c:v>DEC</c:v>
                </c:pt>
              </c:strCache>
            </c:strRef>
          </c:xVal>
          <c:yVal>
            <c:numRef>
              <c:f>Sheet1!$D$2:$D$7</c:f>
              <c:numCache>
                <c:formatCode>General</c:formatCode>
                <c:ptCount val="6"/>
                <c:pt idx="0">
                  <c:v>2.2000000000000002</c:v>
                </c:pt>
                <c:pt idx="1">
                  <c:v>3</c:v>
                </c:pt>
                <c:pt idx="2">
                  <c:v>3</c:v>
                </c:pt>
                <c:pt idx="3">
                  <c:v>2.5</c:v>
                </c:pt>
                <c:pt idx="4">
                  <c:v>1.7</c:v>
                </c:pt>
                <c:pt idx="5">
                  <c:v>1.3</c:v>
                </c:pt>
              </c:numCache>
            </c:numRef>
          </c:yVal>
          <c:smooth val="1"/>
        </c:ser>
        <c:ser>
          <c:idx val="3"/>
          <c:order val="3"/>
          <c:tx>
            <c:strRef>
              <c:f>Sheet1!$E$1</c:f>
              <c:strCache>
                <c:ptCount val="1"/>
                <c:pt idx="0">
                  <c:v>Project 04</c:v>
                </c:pt>
              </c:strCache>
            </c:strRef>
          </c:tx>
          <c:spPr>
            <a:ln>
              <a:solidFill>
                <a:schemeClr val="accent5"/>
              </a:solidFill>
            </a:ln>
          </c:spPr>
          <c:marker>
            <c:symbol val="circle"/>
            <c:size val="8"/>
            <c:spPr>
              <a:solidFill>
                <a:schemeClr val="accent5"/>
              </a:solidFill>
              <a:ln>
                <a:noFill/>
              </a:ln>
            </c:spPr>
          </c:marker>
          <c:xVal>
            <c:strRef>
              <c:f>Sheet1!$A$2:$A$7</c:f>
              <c:strCache>
                <c:ptCount val="6"/>
                <c:pt idx="0">
                  <c:v>JUL</c:v>
                </c:pt>
                <c:pt idx="1">
                  <c:v>AUG</c:v>
                </c:pt>
                <c:pt idx="2">
                  <c:v>SEPT</c:v>
                </c:pt>
                <c:pt idx="3">
                  <c:v>OCT</c:v>
                </c:pt>
                <c:pt idx="4">
                  <c:v>NOV</c:v>
                </c:pt>
                <c:pt idx="5">
                  <c:v>DEC</c:v>
                </c:pt>
              </c:strCache>
            </c:strRef>
          </c:xVal>
          <c:yVal>
            <c:numRef>
              <c:f>Sheet1!$E$2:$E$7</c:f>
              <c:numCache>
                <c:formatCode>General</c:formatCode>
                <c:ptCount val="6"/>
                <c:pt idx="0">
                  <c:v>1.8</c:v>
                </c:pt>
                <c:pt idx="1">
                  <c:v>2.7</c:v>
                </c:pt>
                <c:pt idx="2">
                  <c:v>1.8</c:v>
                </c:pt>
                <c:pt idx="3">
                  <c:v>2.2000000000000002</c:v>
                </c:pt>
                <c:pt idx="4">
                  <c:v>1.5</c:v>
                </c:pt>
                <c:pt idx="5">
                  <c:v>1.9</c:v>
                </c:pt>
              </c:numCache>
            </c:numRef>
          </c:yVal>
          <c:smooth val="1"/>
        </c:ser>
        <c:dLbls>
          <c:showLegendKey val="0"/>
          <c:showVal val="0"/>
          <c:showCatName val="0"/>
          <c:showSerName val="0"/>
          <c:showPercent val="0"/>
          <c:showBubbleSize val="0"/>
        </c:dLbls>
        <c:axId val="797508160"/>
        <c:axId val="797508720"/>
      </c:scatterChart>
      <c:valAx>
        <c:axId val="797508160"/>
        <c:scaling>
          <c:orientation val="minMax"/>
        </c:scaling>
        <c:delete val="0"/>
        <c:axPos val="b"/>
        <c:numFmt formatCode="@" sourceLinked="0"/>
        <c:majorTickMark val="out"/>
        <c:minorTickMark val="none"/>
        <c:tickLblPos val="nextTo"/>
        <c:spPr>
          <a:ln>
            <a:solidFill>
              <a:schemeClr val="bg1">
                <a:lumMod val="75000"/>
              </a:schemeClr>
            </a:solidFill>
          </a:ln>
        </c:spPr>
        <c:crossAx val="797508720"/>
        <c:crosses val="autoZero"/>
        <c:crossBetween val="midCat"/>
        <c:majorUnit val="1"/>
      </c:valAx>
      <c:valAx>
        <c:axId val="797508720"/>
        <c:scaling>
          <c:orientation val="minMax"/>
          <c:max val="5"/>
        </c:scaling>
        <c:delete val="0"/>
        <c:axPos val="l"/>
        <c:majorGridlines>
          <c:spPr>
            <a:ln>
              <a:solidFill>
                <a:schemeClr val="bg1">
                  <a:lumMod val="85000"/>
                  <a:alpha val="30000"/>
                </a:schemeClr>
              </a:solidFill>
              <a:prstDash val="solid"/>
            </a:ln>
          </c:spPr>
        </c:majorGridlines>
        <c:numFmt formatCode="General" sourceLinked="1"/>
        <c:majorTickMark val="out"/>
        <c:minorTickMark val="none"/>
        <c:tickLblPos val="nextTo"/>
        <c:spPr>
          <a:ln>
            <a:solidFill>
              <a:schemeClr val="bg1">
                <a:lumMod val="75000"/>
              </a:schemeClr>
            </a:solidFill>
          </a:ln>
        </c:spPr>
        <c:crossAx val="797508160"/>
        <c:crosses val="autoZero"/>
        <c:crossBetween val="midCat"/>
      </c:valAx>
    </c:plotArea>
    <c:plotVisOnly val="1"/>
    <c:dispBlanksAs val="zero"/>
    <c:showDLblsOverMax val="0"/>
  </c:chart>
  <c:txPr>
    <a:bodyPr/>
    <a:lstStyle/>
    <a:p>
      <a:pPr>
        <a:defRPr sz="800">
          <a:solidFill>
            <a:schemeClr val="bg1">
              <a:lumMod val="65000"/>
            </a:schemeClr>
          </a:solidFill>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Лист1!$B$1</c:f>
              <c:strCache>
                <c:ptCount val="1"/>
                <c:pt idx="0">
                  <c:v>Ряд 1</c:v>
                </c:pt>
              </c:strCache>
            </c:strRef>
          </c:tx>
          <c:spPr>
            <a:solidFill>
              <a:schemeClr val="accent1"/>
            </a:solidFill>
            <a:ln>
              <a:noFill/>
            </a:ln>
            <a:effectLst/>
          </c:spPr>
          <c:invertIfNegative val="0"/>
          <c:cat>
            <c:strRef>
              <c:f>Лист1!$A$2</c:f>
              <c:strCache>
                <c:ptCount val="1"/>
                <c:pt idx="0">
                  <c:v>Категория 1</c:v>
                </c:pt>
              </c:strCache>
            </c:strRef>
          </c:cat>
          <c:val>
            <c:numRef>
              <c:f>Лист1!$B$2</c:f>
              <c:numCache>
                <c:formatCode>General</c:formatCode>
                <c:ptCount val="1"/>
                <c:pt idx="0">
                  <c:v>55</c:v>
                </c:pt>
              </c:numCache>
            </c:numRef>
          </c:val>
          <c:extLst xmlns:c16r2="http://schemas.microsoft.com/office/drawing/2015/06/chart">
            <c:ext xmlns:c16="http://schemas.microsoft.com/office/drawing/2014/chart" uri="{C3380CC4-5D6E-409C-BE32-E72D297353CC}">
              <c16:uniqueId val="{00000000-D8C4-4E3B-9BE5-CB4CA138AA0F}"/>
            </c:ext>
          </c:extLst>
        </c:ser>
        <c:ser>
          <c:idx val="1"/>
          <c:order val="1"/>
          <c:tx>
            <c:strRef>
              <c:f>Лист1!$C$1</c:f>
              <c:strCache>
                <c:ptCount val="1"/>
                <c:pt idx="0">
                  <c:v>Столбец1</c:v>
                </c:pt>
              </c:strCache>
            </c:strRef>
          </c:tx>
          <c:spPr>
            <a:solidFill>
              <a:schemeClr val="accent2"/>
            </a:solidFill>
            <a:ln>
              <a:noFill/>
            </a:ln>
            <a:effectLst/>
          </c:spPr>
          <c:invertIfNegative val="0"/>
          <c:dPt>
            <c:idx val="0"/>
            <c:invertIfNegative val="0"/>
            <c:bubble3D val="0"/>
            <c:spPr>
              <a:solidFill>
                <a:srgbClr val="D5E2E7"/>
              </a:solidFill>
              <a:ln>
                <a:noFill/>
              </a:ln>
              <a:effectLst/>
            </c:spPr>
            <c:extLst xmlns:c16r2="http://schemas.microsoft.com/office/drawing/2015/06/chart">
              <c:ext xmlns:c16="http://schemas.microsoft.com/office/drawing/2014/chart" uri="{C3380CC4-5D6E-409C-BE32-E72D297353CC}">
                <c16:uniqueId val="{00000004-D8C4-4E3B-9BE5-CB4CA138AA0F}"/>
              </c:ext>
            </c:extLst>
          </c:dPt>
          <c:cat>
            <c:strRef>
              <c:f>Лист1!$A$2</c:f>
              <c:strCache>
                <c:ptCount val="1"/>
                <c:pt idx="0">
                  <c:v>Категория 1</c:v>
                </c:pt>
              </c:strCache>
            </c:strRef>
          </c:cat>
          <c:val>
            <c:numRef>
              <c:f>Лист1!$C$2</c:f>
              <c:numCache>
                <c:formatCode>General</c:formatCode>
                <c:ptCount val="1"/>
                <c:pt idx="0">
                  <c:v>45</c:v>
                </c:pt>
              </c:numCache>
            </c:numRef>
          </c:val>
          <c:extLst xmlns:c16r2="http://schemas.microsoft.com/office/drawing/2015/06/chart">
            <c:ext xmlns:c16="http://schemas.microsoft.com/office/drawing/2014/chart" uri="{C3380CC4-5D6E-409C-BE32-E72D297353CC}">
              <c16:uniqueId val="{00000003-D8C4-4E3B-9BE5-CB4CA138AA0F}"/>
            </c:ext>
          </c:extLst>
        </c:ser>
        <c:dLbls>
          <c:showLegendKey val="0"/>
          <c:showVal val="0"/>
          <c:showCatName val="0"/>
          <c:showSerName val="0"/>
          <c:showPercent val="0"/>
          <c:showBubbleSize val="0"/>
        </c:dLbls>
        <c:gapWidth val="250"/>
        <c:overlap val="100"/>
        <c:axId val="792419264"/>
        <c:axId val="792419824"/>
      </c:barChart>
      <c:catAx>
        <c:axId val="792419264"/>
        <c:scaling>
          <c:orientation val="minMax"/>
        </c:scaling>
        <c:delete val="1"/>
        <c:axPos val="l"/>
        <c:numFmt formatCode="General" sourceLinked="1"/>
        <c:majorTickMark val="none"/>
        <c:minorTickMark val="none"/>
        <c:tickLblPos val="nextTo"/>
        <c:crossAx val="792419824"/>
        <c:crosses val="autoZero"/>
        <c:auto val="1"/>
        <c:lblAlgn val="ctr"/>
        <c:lblOffset val="100"/>
        <c:noMultiLvlLbl val="0"/>
      </c:catAx>
      <c:valAx>
        <c:axId val="792419824"/>
        <c:scaling>
          <c:orientation val="minMax"/>
        </c:scaling>
        <c:delete val="1"/>
        <c:axPos val="b"/>
        <c:numFmt formatCode="0%" sourceLinked="1"/>
        <c:majorTickMark val="none"/>
        <c:minorTickMark val="none"/>
        <c:tickLblPos val="nextTo"/>
        <c:crossAx val="7924192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B650470-2AAF-4846-8BF3-DC3E76221C26}" type="datetimeFigureOut">
              <a:rPr lang="zh-CN" altLang="en-US" smtClean="0"/>
              <a:t>2018/5/3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EED1DFF-8974-4B65-93C1-F3EAED6ACD9E}" type="slidenum">
              <a:rPr lang="zh-CN" altLang="en-US" smtClean="0"/>
              <a:t>‹#›</a:t>
            </a:fld>
            <a:endParaRPr lang="zh-CN" altLang="en-US"/>
          </a:p>
        </p:txBody>
      </p:sp>
    </p:spTree>
    <p:extLst>
      <p:ext uri="{BB962C8B-B14F-4D97-AF65-F5344CB8AC3E}">
        <p14:creationId xmlns:p14="http://schemas.microsoft.com/office/powerpoint/2010/main" val="40443366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2018/5/3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9E3ADE-E7AE-437E-9F54-5945BB936C3F}" type="slidenum">
              <a:rPr lang="zh-CN" altLang="en-US" smtClean="0"/>
              <a:t>4</a:t>
            </a:fld>
            <a:endParaRPr lang="zh-CN" altLang="en-US"/>
          </a:p>
        </p:txBody>
      </p:sp>
    </p:spTree>
    <p:extLst>
      <p:ext uri="{BB962C8B-B14F-4D97-AF65-F5344CB8AC3E}">
        <p14:creationId xmlns:p14="http://schemas.microsoft.com/office/powerpoint/2010/main" val="1756984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pPr/>
              <a:t>6</a:t>
            </a:fld>
            <a:endParaRPr lang="zh-CN" altLang="en-US"/>
          </a:p>
        </p:txBody>
      </p:sp>
    </p:spTree>
    <p:extLst>
      <p:ext uri="{BB962C8B-B14F-4D97-AF65-F5344CB8AC3E}">
        <p14:creationId xmlns:p14="http://schemas.microsoft.com/office/powerpoint/2010/main" val="3711901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1266988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CE9D9CD-138F-46E5-9395-41BDE67AAE30}" type="slidenum">
              <a:rPr lang="zh-CN" altLang="en-US" smtClean="0"/>
              <a:t>8</a:t>
            </a:fld>
            <a:endParaRPr lang="zh-CN" altLang="en-US"/>
          </a:p>
        </p:txBody>
      </p:sp>
    </p:spTree>
    <p:extLst>
      <p:ext uri="{BB962C8B-B14F-4D97-AF65-F5344CB8AC3E}">
        <p14:creationId xmlns:p14="http://schemas.microsoft.com/office/powerpoint/2010/main" val="2826114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9E3ADE-E7AE-437E-9F54-5945BB936C3F}" type="slidenum">
              <a:rPr lang="zh-CN" altLang="en-US" smtClean="0"/>
              <a:t>9</a:t>
            </a:fld>
            <a:endParaRPr lang="zh-CN" altLang="en-US"/>
          </a:p>
        </p:txBody>
      </p:sp>
    </p:spTree>
    <p:extLst>
      <p:ext uri="{BB962C8B-B14F-4D97-AF65-F5344CB8AC3E}">
        <p14:creationId xmlns:p14="http://schemas.microsoft.com/office/powerpoint/2010/main" val="2906059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pPr/>
              <a:t>11</a:t>
            </a:fld>
            <a:endParaRPr lang="zh-CN" altLang="en-US"/>
          </a:p>
        </p:txBody>
      </p:sp>
    </p:spTree>
    <p:extLst>
      <p:ext uri="{BB962C8B-B14F-4D97-AF65-F5344CB8AC3E}">
        <p14:creationId xmlns:p14="http://schemas.microsoft.com/office/powerpoint/2010/main" val="4027694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68EB6F-31B9-40B4-8CE8-E215F2820829}" type="slidenum">
              <a:rPr lang="zh-CN" altLang="en-US" smtClean="0"/>
              <a:pPr/>
              <a:t>13</a:t>
            </a:fld>
            <a:endParaRPr lang="zh-CN" altLang="en-US"/>
          </a:p>
        </p:txBody>
      </p:sp>
    </p:spTree>
    <p:extLst>
      <p:ext uri="{BB962C8B-B14F-4D97-AF65-F5344CB8AC3E}">
        <p14:creationId xmlns:p14="http://schemas.microsoft.com/office/powerpoint/2010/main" val="1942775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pPr/>
              <a:t>15</a:t>
            </a:fld>
            <a:endParaRPr lang="zh-CN" altLang="en-US"/>
          </a:p>
        </p:txBody>
      </p:sp>
    </p:spTree>
    <p:extLst>
      <p:ext uri="{BB962C8B-B14F-4D97-AF65-F5344CB8AC3E}">
        <p14:creationId xmlns:p14="http://schemas.microsoft.com/office/powerpoint/2010/main" val="2769679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9E3ADE-E7AE-437E-9F54-5945BB936C3F}" type="slidenum">
              <a:rPr lang="zh-CN" altLang="en-US" smtClean="0"/>
              <a:t>18</a:t>
            </a:fld>
            <a:endParaRPr lang="zh-CN" altLang="en-US"/>
          </a:p>
        </p:txBody>
      </p:sp>
    </p:spTree>
    <p:extLst>
      <p:ext uri="{BB962C8B-B14F-4D97-AF65-F5344CB8AC3E}">
        <p14:creationId xmlns:p14="http://schemas.microsoft.com/office/powerpoint/2010/main" val="4211002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pPr/>
              <a:t>19</a:t>
            </a:fld>
            <a:endParaRPr lang="zh-CN" altLang="en-US"/>
          </a:p>
        </p:txBody>
      </p:sp>
    </p:spTree>
    <p:extLst>
      <p:ext uri="{BB962C8B-B14F-4D97-AF65-F5344CB8AC3E}">
        <p14:creationId xmlns:p14="http://schemas.microsoft.com/office/powerpoint/2010/main" val="3916920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12250724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1471150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530858-1D88-4D84-8C87-DF45CE7A41C6}" type="slidenum">
              <a:rPr lang="zh-CN" altLang="en-US" smtClean="0"/>
              <a:pPr/>
              <a:t>26</a:t>
            </a:fld>
            <a:endParaRPr lang="zh-CN" altLang="en-US"/>
          </a:p>
        </p:txBody>
      </p:sp>
    </p:spTree>
    <p:extLst>
      <p:ext uri="{BB962C8B-B14F-4D97-AF65-F5344CB8AC3E}">
        <p14:creationId xmlns:p14="http://schemas.microsoft.com/office/powerpoint/2010/main" val="64096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28</a:t>
            </a:fld>
            <a:endParaRPr lang="zh-CN" altLang="en-US"/>
          </a:p>
        </p:txBody>
      </p:sp>
    </p:spTree>
    <p:extLst>
      <p:ext uri="{BB962C8B-B14F-4D97-AF65-F5344CB8AC3E}">
        <p14:creationId xmlns:p14="http://schemas.microsoft.com/office/powerpoint/2010/main" val="4904406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29</a:t>
            </a:fld>
            <a:endParaRPr lang="zh-CN" altLang="en-US"/>
          </a:p>
        </p:txBody>
      </p:sp>
    </p:spTree>
    <p:extLst>
      <p:ext uri="{BB962C8B-B14F-4D97-AF65-F5344CB8AC3E}">
        <p14:creationId xmlns:p14="http://schemas.microsoft.com/office/powerpoint/2010/main" val="8835875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a:extLst>
              <a:ext uri="{28A0092B-C50C-407E-A947-70E740481C1C}">
                <a14:useLocalDpi xmlns:a14="http://schemas.microsoft.com/office/drawing/2010/main" val="0"/>
              </a:ext>
            </a:extLst>
          </a:blip>
          <a:srcRect t="14528" r="54111" b="51011"/>
          <a:stretch/>
        </p:blipFill>
        <p:spPr>
          <a:xfrm rot="16200000" flipV="1">
            <a:off x="9245985" y="5264211"/>
            <a:ext cx="4392488" cy="3400972"/>
          </a:xfrm>
          <a:prstGeom prst="rect">
            <a:avLst/>
          </a:prstGeom>
        </p:spPr>
      </p:pic>
      <p:pic>
        <p:nvPicPr>
          <p:cNvPr id="6" name="图片 5"/>
          <p:cNvPicPr>
            <a:picLocks noChangeAspect="1"/>
          </p:cNvPicPr>
          <p:nvPr userDrawn="1"/>
        </p:nvPicPr>
        <p:blipFill rotWithShape="1">
          <a:blip r:embed="rId2">
            <a:extLst>
              <a:ext uri="{28A0092B-C50C-407E-A947-70E740481C1C}">
                <a14:useLocalDpi xmlns:a14="http://schemas.microsoft.com/office/drawing/2010/main" val="0"/>
              </a:ext>
            </a:extLst>
          </a:blip>
          <a:srcRect t="14528" r="54111" b="51011"/>
          <a:stretch/>
        </p:blipFill>
        <p:spPr>
          <a:xfrm rot="16200000" flipH="1">
            <a:off x="-1919361" y="-2436539"/>
            <a:ext cx="6192688" cy="5913040"/>
          </a:xfrm>
          <a:prstGeom prst="rect">
            <a:avLst/>
          </a:prstGeom>
        </p:spPr>
      </p:pic>
    </p:spTree>
    <p:extLst>
      <p:ext uri="{BB962C8B-B14F-4D97-AF65-F5344CB8AC3E}">
        <p14:creationId xmlns:p14="http://schemas.microsoft.com/office/powerpoint/2010/main" val="189715397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032558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84238" y="385763"/>
            <a:ext cx="11090275" cy="1397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84238" y="1925638"/>
            <a:ext cx="11090275" cy="458946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84238" y="6704013"/>
            <a:ext cx="2892425" cy="384175"/>
          </a:xfrm>
          <a:prstGeom prst="rect">
            <a:avLst/>
          </a:prstGeom>
        </p:spPr>
        <p:txBody>
          <a:bodyPr/>
          <a:lstStyle/>
          <a:p>
            <a:fld id="{D92725EB-78B0-4AB0-A628-42BFD04059FD}" type="datetimeFigureOut">
              <a:rPr lang="zh-CN" altLang="en-US" smtClean="0"/>
              <a:pPr/>
              <a:t>2018/5/3</a:t>
            </a:fld>
            <a:endParaRPr lang="zh-CN" altLang="en-US"/>
          </a:p>
        </p:txBody>
      </p:sp>
      <p:sp>
        <p:nvSpPr>
          <p:cNvPr id="5" name="页脚占位符 4"/>
          <p:cNvSpPr>
            <a:spLocks noGrp="1"/>
          </p:cNvSpPr>
          <p:nvPr>
            <p:ph type="ftr" sz="quarter" idx="11"/>
          </p:nvPr>
        </p:nvSpPr>
        <p:spPr>
          <a:xfrm>
            <a:off x="4259263" y="6704013"/>
            <a:ext cx="4340225" cy="38417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9082088" y="6704013"/>
            <a:ext cx="2892425" cy="384175"/>
          </a:xfrm>
          <a:prstGeom prst="rect">
            <a:avLst/>
          </a:prstGeom>
        </p:spPr>
        <p:txBody>
          <a:bodyPr/>
          <a:lstStyle/>
          <a:p>
            <a:fld id="{796F2841-D49E-44F1-B3EE-397EDCC2094D}" type="slidenum">
              <a:rPr lang="zh-CN" altLang="en-US" smtClean="0"/>
              <a:pPr/>
              <a:t>‹#›</a:t>
            </a:fld>
            <a:endParaRPr lang="zh-CN" altLang="en-US"/>
          </a:p>
        </p:txBody>
      </p:sp>
    </p:spTree>
    <p:extLst>
      <p:ext uri="{BB962C8B-B14F-4D97-AF65-F5344CB8AC3E}">
        <p14:creationId xmlns:p14="http://schemas.microsoft.com/office/powerpoint/2010/main" val="398197501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lack">
    <p:spTree>
      <p:nvGrpSpPr>
        <p:cNvPr id="1" name=""/>
        <p:cNvGrpSpPr/>
        <p:nvPr/>
      </p:nvGrpSpPr>
      <p:grpSpPr>
        <a:xfrm>
          <a:off x="0" y="0"/>
          <a:ext cx="0" cy="0"/>
          <a:chOff x="0" y="0"/>
          <a:chExt cx="0" cy="0"/>
        </a:xfrm>
      </p:grpSpPr>
      <p:sp>
        <p:nvSpPr>
          <p:cNvPr id="2" name="Rectangle 1"/>
          <p:cNvSpPr>
            <a:spLocks noGrp="1"/>
          </p:cNvSpPr>
          <p:nvPr>
            <p:ph type="sldNum" sz="quarter" idx="10"/>
          </p:nvPr>
        </p:nvSpPr>
        <p:spPr>
          <a:xfrm>
            <a:off x="9082088" y="6704013"/>
            <a:ext cx="2892425" cy="384175"/>
          </a:xfrm>
          <a:prstGeom prst="rect">
            <a:avLst/>
          </a:prstGeom>
        </p:spPr>
        <p:txBody>
          <a:bodyPr/>
          <a:lstStyle>
            <a:lvl1pPr>
              <a:defRPr/>
            </a:lvl1pPr>
          </a:lstStyle>
          <a:p>
            <a:pPr>
              <a:defRPr/>
            </a:pPr>
            <a:fld id="{09DEE892-30F2-5D47-864F-34B4C1F0477B}" type="slidenum">
              <a:rPr lang="es-ES"/>
              <a:pPr>
                <a:defRPr/>
              </a:pPr>
              <a:t>‹#›</a:t>
            </a:fld>
            <a:endParaRPr lang="es-ES" sz="1266"/>
          </a:p>
        </p:txBody>
      </p:sp>
    </p:spTree>
    <p:extLst>
      <p:ext uri="{BB962C8B-B14F-4D97-AF65-F5344CB8AC3E}">
        <p14:creationId xmlns:p14="http://schemas.microsoft.com/office/powerpoint/2010/main" val="261896328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5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50244"/>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301997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3277348"/>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876386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980289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160699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223560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0139140"/>
      </p:ext>
    </p:extLst>
  </p:cSld>
  <p:clrMapOvr>
    <a:masterClrMapping/>
  </p:clrMapOvr>
  <p:transition spd="med" advClick="0" advTm="0">
    <p:pull/>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cxnSp>
        <p:nvCxnSpPr>
          <p:cNvPr id="7" name="Straight Connector 6"/>
          <p:cNvCxnSpPr/>
          <p:nvPr userDrawn="1"/>
        </p:nvCxnSpPr>
        <p:spPr>
          <a:xfrm>
            <a:off x="572462" y="1187566"/>
            <a:ext cx="11713826" cy="0"/>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1" name="Group 10"/>
          <p:cNvGrpSpPr/>
          <p:nvPr userDrawn="1"/>
        </p:nvGrpSpPr>
        <p:grpSpPr>
          <a:xfrm>
            <a:off x="11733946" y="413786"/>
            <a:ext cx="526040" cy="549695"/>
            <a:chOff x="11100580" y="393896"/>
            <a:chExt cx="548640" cy="630677"/>
          </a:xfrm>
        </p:grpSpPr>
        <p:sp>
          <p:nvSpPr>
            <p:cNvPr id="10" name="Pentagon 9"/>
            <p:cNvSpPr/>
            <p:nvPr userDrawn="1"/>
          </p:nvSpPr>
          <p:spPr>
            <a:xfrm rot="5400000">
              <a:off x="11091294" y="466647"/>
              <a:ext cx="567212" cy="548639"/>
            </a:xfrm>
            <a:prstGeom prst="homePlate">
              <a:avLst>
                <a:gd name="adj" fmla="val 26654"/>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entagon 8"/>
            <p:cNvSpPr/>
            <p:nvPr userDrawn="1"/>
          </p:nvSpPr>
          <p:spPr>
            <a:xfrm rot="5400000">
              <a:off x="11091295" y="403182"/>
              <a:ext cx="567212" cy="548639"/>
            </a:xfrm>
            <a:prstGeom prst="homePlate">
              <a:avLst>
                <a:gd name="adj" fmla="val 2665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 name="Slide Number Placeholder 4"/>
          <p:cNvSpPr>
            <a:spLocks noGrp="1"/>
          </p:cNvSpPr>
          <p:nvPr>
            <p:ph type="sldNum" sz="quarter" idx="12"/>
          </p:nvPr>
        </p:nvSpPr>
        <p:spPr>
          <a:xfrm>
            <a:off x="11647676" y="435828"/>
            <a:ext cx="698577" cy="385072"/>
          </a:xfrm>
          <a:prstGeom prst="rect">
            <a:avLst/>
          </a:prstGeom>
        </p:spPr>
        <p:txBody>
          <a:bodyPr/>
          <a:lstStyle>
            <a:lvl1pPr algn="ctr">
              <a:defRPr sz="1687">
                <a:solidFill>
                  <a:schemeClr val="bg2"/>
                </a:solidFill>
              </a:defRPr>
            </a:lvl1pPr>
          </a:lstStyle>
          <a:p>
            <a:fld id="{F3481812-CA6E-4CF7-A597-B03BE0D22F0C}" type="slidenum">
              <a:rPr lang="en-GB" smtClean="0"/>
              <a:pPr/>
              <a:t>‹#›</a:t>
            </a:fld>
            <a:endParaRPr lang="en-GB"/>
          </a:p>
        </p:txBody>
      </p:sp>
    </p:spTree>
    <p:extLst>
      <p:ext uri="{BB962C8B-B14F-4D97-AF65-F5344CB8AC3E}">
        <p14:creationId xmlns:p14="http://schemas.microsoft.com/office/powerpoint/2010/main" val="2663989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078742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594438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4_Title Slide">
    <p:spTree>
      <p:nvGrpSpPr>
        <p:cNvPr id="1" name=""/>
        <p:cNvGrpSpPr/>
        <p:nvPr/>
      </p:nvGrpSpPr>
      <p:grpSpPr>
        <a:xfrm>
          <a:off x="0" y="0"/>
          <a:ext cx="0" cy="0"/>
          <a:chOff x="0" y="0"/>
          <a:chExt cx="0" cy="0"/>
        </a:xfrm>
      </p:grpSpPr>
      <p:sp>
        <p:nvSpPr>
          <p:cNvPr id="2" name="矩形 1"/>
          <p:cNvSpPr/>
          <p:nvPr userDrawn="1"/>
        </p:nvSpPr>
        <p:spPr>
          <a:xfrm>
            <a:off x="0" y="915853"/>
            <a:ext cx="12858750" cy="6316797"/>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122535" y="1072023"/>
            <a:ext cx="12613679" cy="6004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7555944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
        <p:nvSpPr>
          <p:cNvPr id="7" name="矩形 6"/>
          <p:cNvSpPr/>
          <p:nvPr userDrawn="1"/>
        </p:nvSpPr>
        <p:spPr>
          <a:xfrm>
            <a:off x="0" y="1112715"/>
            <a:ext cx="12858750" cy="611993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160735" y="1303115"/>
            <a:ext cx="12510080" cy="57144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932654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
        <p:nvSpPr>
          <p:cNvPr id="7" name="矩形 6"/>
          <p:cNvSpPr/>
          <p:nvPr userDrawn="1"/>
        </p:nvSpPr>
        <p:spPr>
          <a:xfrm>
            <a:off x="0" y="1112715"/>
            <a:ext cx="12858750" cy="611993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160735" y="1303115"/>
            <a:ext cx="12510080" cy="57144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43791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
        <p:nvSpPr>
          <p:cNvPr id="7" name="矩形 6"/>
          <p:cNvSpPr/>
          <p:nvPr userDrawn="1"/>
        </p:nvSpPr>
        <p:spPr>
          <a:xfrm>
            <a:off x="0" y="1112715"/>
            <a:ext cx="12858750" cy="611993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160735" y="1303115"/>
            <a:ext cx="12510080" cy="57144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422838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
        <p:nvSpPr>
          <p:cNvPr id="2" name="矩形 1"/>
          <p:cNvSpPr/>
          <p:nvPr userDrawn="1"/>
        </p:nvSpPr>
        <p:spPr>
          <a:xfrm>
            <a:off x="0" y="0"/>
            <a:ext cx="12858750" cy="7232650"/>
          </a:xfrm>
          <a:prstGeom prst="rect">
            <a:avLst/>
          </a:prstGeom>
          <a:gradFill>
            <a:gsLst>
              <a:gs pos="100000">
                <a:schemeClr val="accent1">
                  <a:lumMod val="5000"/>
                  <a:lumOff val="95000"/>
                </a:schemeClr>
              </a:gs>
              <a:gs pos="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9595794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07344" y="1183677"/>
            <a:ext cx="9644063" cy="2518034"/>
          </a:xfrm>
          <a:prstGeom prst="rect">
            <a:avLst/>
          </a:prstGeom>
        </p:spPr>
        <p:txBody>
          <a:bodyPr anchor="b"/>
          <a:lstStyle>
            <a:lvl1pPr algn="ctr">
              <a:defRPr sz="6328"/>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607344" y="3798816"/>
            <a:ext cx="9644063" cy="1746216"/>
          </a:xfrm>
          <a:prstGeom prst="rect">
            <a:avLst/>
          </a:prstGeom>
        </p:spPr>
        <p:txBody>
          <a:bodyPr/>
          <a:lstStyle>
            <a:lvl1pPr marL="0" indent="0" algn="ctr">
              <a:buNone/>
              <a:defRPr sz="2531"/>
            </a:lvl1pPr>
            <a:lvl2pPr marL="482163" indent="0" algn="ctr">
              <a:buNone/>
              <a:defRPr sz="2109"/>
            </a:lvl2pPr>
            <a:lvl3pPr marL="964326" indent="0" algn="ctr">
              <a:buNone/>
              <a:defRPr sz="1898"/>
            </a:lvl3pPr>
            <a:lvl4pPr marL="1446489" indent="0" algn="ctr">
              <a:buNone/>
              <a:defRPr sz="1687"/>
            </a:lvl4pPr>
            <a:lvl5pPr marL="1928652" indent="0" algn="ctr">
              <a:buNone/>
              <a:defRPr sz="1687"/>
            </a:lvl5pPr>
            <a:lvl6pPr marL="2410816" indent="0" algn="ctr">
              <a:buNone/>
              <a:defRPr sz="1687"/>
            </a:lvl6pPr>
            <a:lvl7pPr marL="2892979" indent="0" algn="ctr">
              <a:buNone/>
              <a:defRPr sz="1687"/>
            </a:lvl7pPr>
            <a:lvl8pPr marL="3375142" indent="0" algn="ctr">
              <a:buNone/>
              <a:defRPr sz="1687"/>
            </a:lvl8pPr>
            <a:lvl9pPr marL="3857305" indent="0" algn="ctr">
              <a:buNone/>
              <a:defRPr sz="1687"/>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84039" y="6703595"/>
            <a:ext cx="2893219" cy="385072"/>
          </a:xfrm>
          <a:prstGeom prst="rect">
            <a:avLst/>
          </a:prstGeom>
        </p:spPr>
        <p:txBody>
          <a:bodyPr/>
          <a:lstStyle/>
          <a:p>
            <a:fld id="{9A2943D9-1014-40B6-A033-A36BF66DF902}" type="datetimeFigureOut">
              <a:rPr lang="zh-CN" altLang="en-US" smtClean="0"/>
              <a:t>2018/5/3</a:t>
            </a:fld>
            <a:endParaRPr lang="zh-CN" altLang="en-US"/>
          </a:p>
        </p:txBody>
      </p:sp>
      <p:sp>
        <p:nvSpPr>
          <p:cNvPr id="5" name="页脚占位符 4"/>
          <p:cNvSpPr>
            <a:spLocks noGrp="1"/>
          </p:cNvSpPr>
          <p:nvPr>
            <p:ph type="ftr" sz="quarter" idx="11"/>
          </p:nvPr>
        </p:nvSpPr>
        <p:spPr>
          <a:xfrm>
            <a:off x="4259461" y="6703595"/>
            <a:ext cx="4339828" cy="385072"/>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9081492" y="6703595"/>
            <a:ext cx="2893219" cy="385072"/>
          </a:xfrm>
          <a:prstGeom prst="rect">
            <a:avLst/>
          </a:prstGeom>
        </p:spPr>
        <p:txBody>
          <a:bodyPr/>
          <a:lstStyle/>
          <a:p>
            <a:fld id="{B7A48ABE-68A1-4FDA-A502-025723646A76}" type="slidenum">
              <a:rPr lang="zh-CN" altLang="en-US" smtClean="0"/>
              <a:t>‹#›</a:t>
            </a:fld>
            <a:endParaRPr lang="zh-CN" altLang="en-US"/>
          </a:p>
        </p:txBody>
      </p:sp>
      <p:sp>
        <p:nvSpPr>
          <p:cNvPr id="7" name="矩形 6"/>
          <p:cNvSpPr/>
          <p:nvPr userDrawn="1"/>
        </p:nvSpPr>
        <p:spPr>
          <a:xfrm>
            <a:off x="0" y="915853"/>
            <a:ext cx="12858750" cy="6316797"/>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122535" y="1072023"/>
            <a:ext cx="12613679" cy="6004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3856241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2" name="图片占位符 9"/>
          <p:cNvSpPr>
            <a:spLocks noGrp="1"/>
          </p:cNvSpPr>
          <p:nvPr userDrawn="1">
            <p:ph type="pic" sz="quarter" idx="13"/>
          </p:nvPr>
        </p:nvSpPr>
        <p:spPr>
          <a:xfrm>
            <a:off x="495982" y="1350095"/>
            <a:ext cx="2507456" cy="2496607"/>
          </a:xfrm>
          <a:prstGeom prst="rect">
            <a:avLst/>
          </a:prstGeom>
        </p:spPr>
      </p:sp>
      <p:sp>
        <p:nvSpPr>
          <p:cNvPr id="3" name="图片占位符 9"/>
          <p:cNvSpPr>
            <a:spLocks noGrp="1"/>
          </p:cNvSpPr>
          <p:nvPr userDrawn="1">
            <p:ph type="pic" sz="quarter" idx="14"/>
          </p:nvPr>
        </p:nvSpPr>
        <p:spPr>
          <a:xfrm>
            <a:off x="3563711" y="1345503"/>
            <a:ext cx="2507456" cy="2496607"/>
          </a:xfrm>
          <a:prstGeom prst="rect">
            <a:avLst/>
          </a:prstGeom>
        </p:spPr>
      </p:sp>
      <p:sp>
        <p:nvSpPr>
          <p:cNvPr id="4" name="图片占位符 9"/>
          <p:cNvSpPr>
            <a:spLocks noGrp="1"/>
          </p:cNvSpPr>
          <p:nvPr userDrawn="1">
            <p:ph type="pic" sz="quarter" idx="15"/>
          </p:nvPr>
        </p:nvSpPr>
        <p:spPr>
          <a:xfrm>
            <a:off x="6594703" y="1400609"/>
            <a:ext cx="2507456" cy="2496607"/>
          </a:xfrm>
          <a:prstGeom prst="rect">
            <a:avLst/>
          </a:prstGeom>
        </p:spPr>
      </p:sp>
      <p:sp>
        <p:nvSpPr>
          <p:cNvPr id="5" name="图片占位符 9"/>
          <p:cNvSpPr>
            <a:spLocks noGrp="1"/>
          </p:cNvSpPr>
          <p:nvPr userDrawn="1">
            <p:ph type="pic" sz="quarter" idx="16"/>
          </p:nvPr>
        </p:nvSpPr>
        <p:spPr>
          <a:xfrm>
            <a:off x="9745096" y="1396017"/>
            <a:ext cx="2507456" cy="2496607"/>
          </a:xfrm>
          <a:prstGeom prst="rect">
            <a:avLst/>
          </a:prstGeom>
        </p:spPr>
      </p:sp>
      <p:sp>
        <p:nvSpPr>
          <p:cNvPr id="6" name="矩形 5"/>
          <p:cNvSpPr/>
          <p:nvPr userDrawn="1"/>
        </p:nvSpPr>
        <p:spPr>
          <a:xfrm>
            <a:off x="0" y="915853"/>
            <a:ext cx="12858750" cy="6316797"/>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122535" y="1072023"/>
            <a:ext cx="12613679" cy="6004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1764944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3" name="图片占位符 9"/>
          <p:cNvSpPr>
            <a:spLocks noGrp="1"/>
          </p:cNvSpPr>
          <p:nvPr userDrawn="1">
            <p:ph type="pic" sz="quarter" idx="13"/>
          </p:nvPr>
        </p:nvSpPr>
        <p:spPr>
          <a:xfrm>
            <a:off x="3926511" y="1115895"/>
            <a:ext cx="2507456" cy="5152401"/>
          </a:xfrm>
          <a:prstGeom prst="rect">
            <a:avLst/>
          </a:prstGeom>
        </p:spPr>
      </p:sp>
      <p:sp>
        <p:nvSpPr>
          <p:cNvPr id="4" name="图片占位符 9"/>
          <p:cNvSpPr>
            <a:spLocks noGrp="1"/>
          </p:cNvSpPr>
          <p:nvPr userDrawn="1">
            <p:ph type="pic" sz="quarter" idx="14"/>
          </p:nvPr>
        </p:nvSpPr>
        <p:spPr>
          <a:xfrm>
            <a:off x="9915014" y="1138856"/>
            <a:ext cx="2507456" cy="5170771"/>
          </a:xfrm>
          <a:prstGeom prst="rect">
            <a:avLst/>
          </a:prstGeom>
        </p:spPr>
      </p:sp>
      <p:sp>
        <p:nvSpPr>
          <p:cNvPr id="5" name="矩形 4"/>
          <p:cNvSpPr/>
          <p:nvPr userDrawn="1"/>
        </p:nvSpPr>
        <p:spPr>
          <a:xfrm>
            <a:off x="0" y="915853"/>
            <a:ext cx="12858750" cy="6316797"/>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22535" y="1072023"/>
            <a:ext cx="12613679" cy="6004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58255339"/>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2" name="图片占位符 9"/>
          <p:cNvSpPr>
            <a:spLocks noGrp="1"/>
          </p:cNvSpPr>
          <p:nvPr userDrawn="1">
            <p:ph type="pic" sz="quarter" idx="13"/>
          </p:nvPr>
        </p:nvSpPr>
        <p:spPr>
          <a:xfrm>
            <a:off x="2493677" y="1653177"/>
            <a:ext cx="2906996" cy="3054019"/>
          </a:xfrm>
          <a:prstGeom prst="ellipse">
            <a:avLst/>
          </a:prstGeom>
        </p:spPr>
      </p:sp>
      <p:sp>
        <p:nvSpPr>
          <p:cNvPr id="3" name="图片占位符 9"/>
          <p:cNvSpPr>
            <a:spLocks noGrp="1"/>
          </p:cNvSpPr>
          <p:nvPr userDrawn="1">
            <p:ph type="pic" sz="quarter" idx="14"/>
          </p:nvPr>
        </p:nvSpPr>
        <p:spPr>
          <a:xfrm>
            <a:off x="7269785" y="1758797"/>
            <a:ext cx="2906996" cy="3054019"/>
          </a:xfrm>
          <a:prstGeom prst="ellipse">
            <a:avLst/>
          </a:prstGeom>
        </p:spPr>
      </p:sp>
      <p:sp>
        <p:nvSpPr>
          <p:cNvPr id="4" name="矩形 3"/>
          <p:cNvSpPr/>
          <p:nvPr userDrawn="1"/>
        </p:nvSpPr>
        <p:spPr>
          <a:xfrm>
            <a:off x="0" y="915853"/>
            <a:ext cx="12858750" cy="6316797"/>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122535" y="1072023"/>
            <a:ext cx="12613679" cy="6004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193655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2" name="图片占位符 9"/>
          <p:cNvSpPr>
            <a:spLocks noGrp="1"/>
          </p:cNvSpPr>
          <p:nvPr userDrawn="1">
            <p:ph type="pic" sz="quarter" idx="13"/>
          </p:nvPr>
        </p:nvSpPr>
        <p:spPr>
          <a:xfrm>
            <a:off x="4257164" y="1804718"/>
            <a:ext cx="4326053" cy="4544845"/>
          </a:xfrm>
          <a:prstGeom prst="ellipse">
            <a:avLst/>
          </a:prstGeom>
        </p:spPr>
      </p:sp>
      <p:sp>
        <p:nvSpPr>
          <p:cNvPr id="3" name="图片占位符 9"/>
          <p:cNvSpPr>
            <a:spLocks noGrp="1"/>
          </p:cNvSpPr>
          <p:nvPr userDrawn="1">
            <p:ph type="pic" sz="quarter" idx="14"/>
          </p:nvPr>
        </p:nvSpPr>
        <p:spPr>
          <a:xfrm>
            <a:off x="9735910" y="1689915"/>
            <a:ext cx="1630417" cy="1712876"/>
          </a:xfrm>
          <a:prstGeom prst="ellipse">
            <a:avLst/>
          </a:prstGeom>
        </p:spPr>
      </p:sp>
      <p:sp>
        <p:nvSpPr>
          <p:cNvPr id="4" name="图片占位符 9"/>
          <p:cNvSpPr>
            <a:spLocks noGrp="1"/>
          </p:cNvSpPr>
          <p:nvPr userDrawn="1">
            <p:ph type="pic" sz="quarter" idx="15"/>
          </p:nvPr>
        </p:nvSpPr>
        <p:spPr>
          <a:xfrm>
            <a:off x="1313428" y="4385511"/>
            <a:ext cx="1566014" cy="1645215"/>
          </a:xfrm>
          <a:prstGeom prst="ellipse">
            <a:avLst/>
          </a:prstGeom>
        </p:spPr>
      </p:sp>
      <p:sp>
        <p:nvSpPr>
          <p:cNvPr id="5" name="矩形 4"/>
          <p:cNvSpPr/>
          <p:nvPr userDrawn="1"/>
        </p:nvSpPr>
        <p:spPr>
          <a:xfrm>
            <a:off x="0" y="915853"/>
            <a:ext cx="12858750" cy="6316797"/>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22535" y="1072023"/>
            <a:ext cx="12613679" cy="6004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4345827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8_自定义版式">
    <p:spTree>
      <p:nvGrpSpPr>
        <p:cNvPr id="1" name=""/>
        <p:cNvGrpSpPr/>
        <p:nvPr/>
      </p:nvGrpSpPr>
      <p:grpSpPr>
        <a:xfrm>
          <a:off x="0" y="0"/>
          <a:ext cx="0" cy="0"/>
          <a:chOff x="0" y="0"/>
          <a:chExt cx="0" cy="0"/>
        </a:xfrm>
      </p:grpSpPr>
      <p:sp>
        <p:nvSpPr>
          <p:cNvPr id="2" name="图片占位符 9"/>
          <p:cNvSpPr>
            <a:spLocks noGrp="1"/>
          </p:cNvSpPr>
          <p:nvPr>
            <p:ph type="pic" sz="quarter" idx="13"/>
          </p:nvPr>
        </p:nvSpPr>
        <p:spPr>
          <a:xfrm>
            <a:off x="1708378" y="3871191"/>
            <a:ext cx="4243388" cy="2479764"/>
          </a:xfrm>
          <a:prstGeom prst="rect">
            <a:avLst/>
          </a:prstGeom>
        </p:spPr>
      </p:sp>
      <p:sp>
        <p:nvSpPr>
          <p:cNvPr id="3" name="图片占位符 9"/>
          <p:cNvSpPr>
            <a:spLocks noGrp="1"/>
          </p:cNvSpPr>
          <p:nvPr>
            <p:ph type="pic" sz="quarter" idx="14"/>
          </p:nvPr>
        </p:nvSpPr>
        <p:spPr>
          <a:xfrm>
            <a:off x="7063129" y="3880374"/>
            <a:ext cx="4243388" cy="2479764"/>
          </a:xfrm>
          <a:prstGeom prst="rect">
            <a:avLst/>
          </a:prstGeom>
        </p:spPr>
      </p:sp>
      <p:sp>
        <p:nvSpPr>
          <p:cNvPr id="4" name="矩形 3"/>
          <p:cNvSpPr/>
          <p:nvPr userDrawn="1"/>
        </p:nvSpPr>
        <p:spPr>
          <a:xfrm>
            <a:off x="0" y="915853"/>
            <a:ext cx="12858750" cy="6316797"/>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122535" y="1072023"/>
            <a:ext cx="12613679" cy="6004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2048965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
        <p:nvSpPr>
          <p:cNvPr id="6" name="图片占位符 8"/>
          <p:cNvSpPr>
            <a:spLocks noGrp="1"/>
          </p:cNvSpPr>
          <p:nvPr>
            <p:ph type="pic" sz="quarter" idx="14"/>
          </p:nvPr>
        </p:nvSpPr>
        <p:spPr>
          <a:xfrm>
            <a:off x="6172202" y="1777166"/>
            <a:ext cx="3802514" cy="2121578"/>
          </a:xfrm>
          <a:custGeom>
            <a:avLst/>
            <a:gdLst>
              <a:gd name="connsiteX0" fmla="*/ 0 w 9390742"/>
              <a:gd name="connsiteY0" fmla="*/ 0 h 2354942"/>
              <a:gd name="connsiteX1" fmla="*/ 9390742 w 9390742"/>
              <a:gd name="connsiteY1" fmla="*/ 0 h 2354942"/>
              <a:gd name="connsiteX2" fmla="*/ 9390742 w 9390742"/>
              <a:gd name="connsiteY2" fmla="*/ 2354942 h 2354942"/>
              <a:gd name="connsiteX3" fmla="*/ 0 w 9390742"/>
              <a:gd name="connsiteY3" fmla="*/ 2354942 h 2354942"/>
            </a:gdLst>
            <a:ahLst/>
            <a:cxnLst>
              <a:cxn ang="0">
                <a:pos x="connsiteX0" y="connsiteY0"/>
              </a:cxn>
              <a:cxn ang="0">
                <a:pos x="connsiteX1" y="connsiteY1"/>
              </a:cxn>
              <a:cxn ang="0">
                <a:pos x="connsiteX2" y="connsiteY2"/>
              </a:cxn>
              <a:cxn ang="0">
                <a:pos x="connsiteX3" y="connsiteY3"/>
              </a:cxn>
            </a:cxnLst>
            <a:rect l="l" t="t" r="r" b="b"/>
            <a:pathLst>
              <a:path w="9390742" h="2354942">
                <a:moveTo>
                  <a:pt x="0" y="0"/>
                </a:moveTo>
                <a:lnTo>
                  <a:pt x="9390742" y="0"/>
                </a:lnTo>
                <a:lnTo>
                  <a:pt x="9390742" y="2354942"/>
                </a:lnTo>
                <a:lnTo>
                  <a:pt x="0" y="2354942"/>
                </a:lnTo>
                <a:close/>
              </a:path>
            </a:pathLst>
          </a:custGeom>
        </p:spPr>
        <p:txBody>
          <a:bodyPr wrap="square">
            <a:noAutofit/>
          </a:bodyPr>
          <a:lstStyle/>
          <a:p>
            <a:endParaRPr lang="zh-CN" altLang="en-US"/>
          </a:p>
        </p:txBody>
      </p:sp>
      <p:sp>
        <p:nvSpPr>
          <p:cNvPr id="7" name="图片占位符 8"/>
          <p:cNvSpPr>
            <a:spLocks noGrp="1"/>
          </p:cNvSpPr>
          <p:nvPr>
            <p:ph type="pic" sz="quarter" idx="15"/>
          </p:nvPr>
        </p:nvSpPr>
        <p:spPr>
          <a:xfrm>
            <a:off x="6181387" y="4004362"/>
            <a:ext cx="3802514" cy="2121578"/>
          </a:xfrm>
          <a:custGeom>
            <a:avLst/>
            <a:gdLst>
              <a:gd name="connsiteX0" fmla="*/ 0 w 9390742"/>
              <a:gd name="connsiteY0" fmla="*/ 0 h 2354942"/>
              <a:gd name="connsiteX1" fmla="*/ 9390742 w 9390742"/>
              <a:gd name="connsiteY1" fmla="*/ 0 h 2354942"/>
              <a:gd name="connsiteX2" fmla="*/ 9390742 w 9390742"/>
              <a:gd name="connsiteY2" fmla="*/ 2354942 h 2354942"/>
              <a:gd name="connsiteX3" fmla="*/ 0 w 9390742"/>
              <a:gd name="connsiteY3" fmla="*/ 2354942 h 2354942"/>
            </a:gdLst>
            <a:ahLst/>
            <a:cxnLst>
              <a:cxn ang="0">
                <a:pos x="connsiteX0" y="connsiteY0"/>
              </a:cxn>
              <a:cxn ang="0">
                <a:pos x="connsiteX1" y="connsiteY1"/>
              </a:cxn>
              <a:cxn ang="0">
                <a:pos x="connsiteX2" y="connsiteY2"/>
              </a:cxn>
              <a:cxn ang="0">
                <a:pos x="connsiteX3" y="connsiteY3"/>
              </a:cxn>
            </a:cxnLst>
            <a:rect l="l" t="t" r="r" b="b"/>
            <a:pathLst>
              <a:path w="9390742" h="2354942">
                <a:moveTo>
                  <a:pt x="0" y="0"/>
                </a:moveTo>
                <a:lnTo>
                  <a:pt x="9390742" y="0"/>
                </a:lnTo>
                <a:lnTo>
                  <a:pt x="9390742" y="2354942"/>
                </a:lnTo>
                <a:lnTo>
                  <a:pt x="0" y="2354942"/>
                </a:lnTo>
                <a:close/>
              </a:path>
            </a:pathLst>
          </a:custGeom>
        </p:spPr>
        <p:txBody>
          <a:bodyPr wrap="square">
            <a:noAutofit/>
          </a:bodyPr>
          <a:lstStyle/>
          <a:p>
            <a:endParaRPr lang="zh-CN" altLang="en-US"/>
          </a:p>
        </p:txBody>
      </p:sp>
      <p:sp>
        <p:nvSpPr>
          <p:cNvPr id="8" name="图片占位符 8"/>
          <p:cNvSpPr>
            <a:spLocks noGrp="1"/>
          </p:cNvSpPr>
          <p:nvPr>
            <p:ph type="pic" sz="quarter" idx="16"/>
          </p:nvPr>
        </p:nvSpPr>
        <p:spPr>
          <a:xfrm>
            <a:off x="10052789" y="1758797"/>
            <a:ext cx="2029845" cy="4385512"/>
          </a:xfrm>
          <a:custGeom>
            <a:avLst/>
            <a:gdLst>
              <a:gd name="connsiteX0" fmla="*/ 0 w 9390742"/>
              <a:gd name="connsiteY0" fmla="*/ 0 h 2354942"/>
              <a:gd name="connsiteX1" fmla="*/ 9390742 w 9390742"/>
              <a:gd name="connsiteY1" fmla="*/ 0 h 2354942"/>
              <a:gd name="connsiteX2" fmla="*/ 9390742 w 9390742"/>
              <a:gd name="connsiteY2" fmla="*/ 2354942 h 2354942"/>
              <a:gd name="connsiteX3" fmla="*/ 0 w 9390742"/>
              <a:gd name="connsiteY3" fmla="*/ 2354942 h 2354942"/>
            </a:gdLst>
            <a:ahLst/>
            <a:cxnLst>
              <a:cxn ang="0">
                <a:pos x="connsiteX0" y="connsiteY0"/>
              </a:cxn>
              <a:cxn ang="0">
                <a:pos x="connsiteX1" y="connsiteY1"/>
              </a:cxn>
              <a:cxn ang="0">
                <a:pos x="connsiteX2" y="connsiteY2"/>
              </a:cxn>
              <a:cxn ang="0">
                <a:pos x="connsiteX3" y="connsiteY3"/>
              </a:cxn>
            </a:cxnLst>
            <a:rect l="l" t="t" r="r" b="b"/>
            <a:pathLst>
              <a:path w="9390742" h="2354942">
                <a:moveTo>
                  <a:pt x="0" y="0"/>
                </a:moveTo>
                <a:lnTo>
                  <a:pt x="9390742" y="0"/>
                </a:lnTo>
                <a:lnTo>
                  <a:pt x="9390742" y="2354942"/>
                </a:lnTo>
                <a:lnTo>
                  <a:pt x="0" y="2354942"/>
                </a:lnTo>
                <a:close/>
              </a:path>
            </a:pathLst>
          </a:custGeom>
        </p:spPr>
        <p:txBody>
          <a:bodyPr wrap="square">
            <a:noAutofit/>
          </a:bodyPr>
          <a:lstStyle/>
          <a:p>
            <a:endParaRPr lang="zh-CN" altLang="en-US"/>
          </a:p>
        </p:txBody>
      </p:sp>
      <p:sp>
        <p:nvSpPr>
          <p:cNvPr id="5" name="矩形 4"/>
          <p:cNvSpPr/>
          <p:nvPr userDrawn="1"/>
        </p:nvSpPr>
        <p:spPr>
          <a:xfrm>
            <a:off x="0" y="915853"/>
            <a:ext cx="12858750" cy="6316797"/>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122535" y="1072023"/>
            <a:ext cx="12613679" cy="6004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7434793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5BFB9"/>
        </a:solidFill>
        <a:effectLst/>
      </p:bgPr>
    </p:bg>
    <p:spTree>
      <p:nvGrpSpPr>
        <p:cNvPr id="1" name=""/>
        <p:cNvGrpSpPr/>
        <p:nvPr/>
      </p:nvGrpSpPr>
      <p:grpSpPr>
        <a:xfrm>
          <a:off x="0" y="0"/>
          <a:ext cx="0" cy="0"/>
          <a:chOff x="0" y="0"/>
          <a:chExt cx="0" cy="0"/>
        </a:xfrm>
      </p:grpSpPr>
      <p:sp>
        <p:nvSpPr>
          <p:cNvPr id="4" name="矩形 3"/>
          <p:cNvSpPr/>
          <p:nvPr userDrawn="1"/>
        </p:nvSpPr>
        <p:spPr>
          <a:xfrm>
            <a:off x="0" y="0"/>
            <a:ext cx="12858750" cy="7232650"/>
          </a:xfrm>
          <a:prstGeom prst="rect">
            <a:avLst/>
          </a:prstGeom>
          <a:solidFill>
            <a:srgbClr val="DFF2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0721781"/>
      </p:ext>
    </p:extLst>
  </p:cSld>
  <p:clrMap bg1="lt1" tx1="dk1" bg2="lt2" tx2="dk2" accent1="accent1" accent2="accent2" accent3="accent3" accent4="accent4" accent5="accent5" accent6="accent6" hlink="hlink" folHlink="folHlink"/>
  <p:sldLayoutIdLst>
    <p:sldLayoutId id="2147483682"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Lst>
  <p:timing>
    <p:tnLst>
      <p:par>
        <p:cTn id="1" dur="indefinite" restart="never" nodeType="tmRoot"/>
      </p:par>
    </p:tnLst>
  </p:timing>
  <p:txStyles>
    <p:titleStyle>
      <a:lvl1pPr algn="l" defTabSz="91447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76" rtl="0" eaLnBrk="1" latinLnBrk="0" hangingPunct="1">
        <a:defRPr sz="1800" kern="1200">
          <a:solidFill>
            <a:schemeClr val="tx1"/>
          </a:solidFill>
          <a:latin typeface="+mn-lt"/>
          <a:ea typeface="+mn-ea"/>
          <a:cs typeface="+mn-cs"/>
        </a:defRPr>
      </a:lvl1pPr>
      <a:lvl2pPr marL="457239" algn="l" defTabSz="914476" rtl="0" eaLnBrk="1" latinLnBrk="0" hangingPunct="1">
        <a:defRPr sz="1800" kern="1200">
          <a:solidFill>
            <a:schemeClr val="tx1"/>
          </a:solidFill>
          <a:latin typeface="+mn-lt"/>
          <a:ea typeface="+mn-ea"/>
          <a:cs typeface="+mn-cs"/>
        </a:defRPr>
      </a:lvl2pPr>
      <a:lvl3pPr marL="914476" algn="l" defTabSz="914476" rtl="0" eaLnBrk="1" latinLnBrk="0" hangingPunct="1">
        <a:defRPr sz="1800" kern="1200">
          <a:solidFill>
            <a:schemeClr val="tx1"/>
          </a:solidFill>
          <a:latin typeface="+mn-lt"/>
          <a:ea typeface="+mn-ea"/>
          <a:cs typeface="+mn-cs"/>
        </a:defRPr>
      </a:lvl3pPr>
      <a:lvl4pPr marL="1371714" algn="l" defTabSz="914476" rtl="0" eaLnBrk="1" latinLnBrk="0" hangingPunct="1">
        <a:defRPr sz="1800" kern="1200">
          <a:solidFill>
            <a:schemeClr val="tx1"/>
          </a:solidFill>
          <a:latin typeface="+mn-lt"/>
          <a:ea typeface="+mn-ea"/>
          <a:cs typeface="+mn-cs"/>
        </a:defRPr>
      </a:lvl4pPr>
      <a:lvl5pPr marL="1828953" algn="l" defTabSz="914476" rtl="0" eaLnBrk="1" latinLnBrk="0" hangingPunct="1">
        <a:defRPr sz="1800" kern="1200">
          <a:solidFill>
            <a:schemeClr val="tx1"/>
          </a:solidFill>
          <a:latin typeface="+mn-lt"/>
          <a:ea typeface="+mn-ea"/>
          <a:cs typeface="+mn-cs"/>
        </a:defRPr>
      </a:lvl5pPr>
      <a:lvl6pPr marL="2286191" algn="l" defTabSz="914476" rtl="0" eaLnBrk="1" latinLnBrk="0" hangingPunct="1">
        <a:defRPr sz="1800" kern="1200">
          <a:solidFill>
            <a:schemeClr val="tx1"/>
          </a:solidFill>
          <a:latin typeface="+mn-lt"/>
          <a:ea typeface="+mn-ea"/>
          <a:cs typeface="+mn-cs"/>
        </a:defRPr>
      </a:lvl6pPr>
      <a:lvl7pPr marL="2743429" algn="l" defTabSz="914476" rtl="0" eaLnBrk="1" latinLnBrk="0" hangingPunct="1">
        <a:defRPr sz="1800" kern="1200">
          <a:solidFill>
            <a:schemeClr val="tx1"/>
          </a:solidFill>
          <a:latin typeface="+mn-lt"/>
          <a:ea typeface="+mn-ea"/>
          <a:cs typeface="+mn-cs"/>
        </a:defRPr>
      </a:lvl7pPr>
      <a:lvl8pPr marL="3200667" algn="l" defTabSz="914476" rtl="0" eaLnBrk="1" latinLnBrk="0" hangingPunct="1">
        <a:defRPr sz="1800" kern="1200">
          <a:solidFill>
            <a:schemeClr val="tx1"/>
          </a:solidFill>
          <a:latin typeface="+mn-lt"/>
          <a:ea typeface="+mn-ea"/>
          <a:cs typeface="+mn-cs"/>
        </a:defRPr>
      </a:lvl8pPr>
      <a:lvl9pPr marL="3657906" algn="l" defTabSz="91447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25.xml"/><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22.xml"/><Relationship Id="rId5" Type="http://schemas.openxmlformats.org/officeDocument/2006/relationships/image" Target="../media/image29.jpe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0.xml"/><Relationship Id="rId1" Type="http://schemas.openxmlformats.org/officeDocument/2006/relationships/slideLayout" Target="../slideLayouts/slideLayout23.xml"/><Relationship Id="rId5" Type="http://schemas.openxmlformats.org/officeDocument/2006/relationships/image" Target="../media/image33.png"/><Relationship Id="rId4" Type="http://schemas.openxmlformats.org/officeDocument/2006/relationships/image" Target="../media/image32.jpg"/></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27.xml"/><Relationship Id="rId5" Type="http://schemas.openxmlformats.org/officeDocument/2006/relationships/image" Target="../media/image40.jpg"/><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A7EBE5"/>
        </a:solidFill>
        <a:effectLst/>
      </p:bgPr>
    </p:bg>
    <p:spTree>
      <p:nvGrpSpPr>
        <p:cNvPr id="1" name=""/>
        <p:cNvGrpSpPr/>
        <p:nvPr/>
      </p:nvGrpSpPr>
      <p:grpSpPr>
        <a:xfrm>
          <a:off x="0" y="0"/>
          <a:ext cx="0" cy="0"/>
          <a:chOff x="0" y="0"/>
          <a:chExt cx="0" cy="0"/>
        </a:xfrm>
      </p:grpSpPr>
      <p:sp>
        <p:nvSpPr>
          <p:cNvPr id="2" name="矩形 1"/>
          <p:cNvSpPr/>
          <p:nvPr/>
        </p:nvSpPr>
        <p:spPr>
          <a:xfrm>
            <a:off x="264559" y="384688"/>
            <a:ext cx="12325228" cy="6511097"/>
          </a:xfrm>
          <a:prstGeom prst="rect">
            <a:avLst/>
          </a:prstGeom>
          <a:solidFill>
            <a:schemeClr val="bg1"/>
          </a:solidFill>
          <a:ln>
            <a:solidFill>
              <a:schemeClr val="bg2">
                <a:lumMod val="75000"/>
              </a:schemeClr>
            </a:solidFill>
          </a:ln>
          <a:effectLst>
            <a:outerShdw blurRad="381000" dist="139700" dir="282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2749004" y="-2749005"/>
            <a:ext cx="7360742" cy="12858750"/>
          </a:xfrm>
          <a:prstGeom prst="rect">
            <a:avLst/>
          </a:prstGeom>
        </p:spPr>
      </p:pic>
      <p:grpSp>
        <p:nvGrpSpPr>
          <p:cNvPr id="16" name="组合 15"/>
          <p:cNvGrpSpPr/>
          <p:nvPr/>
        </p:nvGrpSpPr>
        <p:grpSpPr>
          <a:xfrm>
            <a:off x="3044999" y="808013"/>
            <a:ext cx="4645590" cy="5113552"/>
            <a:chOff x="2088348" y="571176"/>
            <a:chExt cx="5223475" cy="5749649"/>
          </a:xfrm>
        </p:grpSpPr>
        <p:pic>
          <p:nvPicPr>
            <p:cNvPr id="17" name="葛雨晴 - 多糖芒果冰">
              <a:hlinkClick r:id="" action="ppaction://media"/>
              <a:extLst>
                <a:ext uri="{FF2B5EF4-FFF2-40B4-BE49-F238E27FC236}">
                  <a16:creationId xmlns="" xmlns:a16="http://schemas.microsoft.com/office/drawing/2014/main" id="{9B27A10A-C9D3-4294-A4E8-C0B09754D81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07023" y="5734050"/>
              <a:ext cx="304800" cy="304800"/>
            </a:xfrm>
            <a:prstGeom prst="rect">
              <a:avLst/>
            </a:prstGeom>
          </p:spPr>
        </p:pic>
        <p:sp>
          <p:nvSpPr>
            <p:cNvPr id="18" name="文本框 17"/>
            <p:cNvSpPr txBox="1"/>
            <p:nvPr/>
          </p:nvSpPr>
          <p:spPr>
            <a:xfrm>
              <a:off x="3428343" y="1278255"/>
              <a:ext cx="793750" cy="1764917"/>
            </a:xfrm>
            <a:prstGeom prst="rect">
              <a:avLst/>
            </a:prstGeom>
            <a:noFill/>
          </p:spPr>
          <p:txBody>
            <a:bodyPr wrap="square" rtlCol="0">
              <a:spAutoFit/>
            </a:bodyPr>
            <a:lstStyle/>
            <a:p>
              <a:pPr algn="ctr"/>
              <a:r>
                <a:rPr lang="zh-CN" altLang="en-US" sz="9600" dirty="0" smtClean="0">
                  <a:solidFill>
                    <a:srgbClr val="39A097"/>
                  </a:solidFill>
                  <a:latin typeface="迷你简粗宋" panose="03000509000000000000" pitchFamily="65" charset="-122"/>
                  <a:ea typeface="迷你简粗宋" panose="03000509000000000000" pitchFamily="65" charset="-122"/>
                </a:rPr>
                <a:t>文</a:t>
              </a:r>
              <a:endParaRPr lang="zh-CN" altLang="en-US" sz="9600" dirty="0">
                <a:solidFill>
                  <a:srgbClr val="39A097"/>
                </a:solidFill>
                <a:latin typeface="迷你简粗宋" panose="03000509000000000000" pitchFamily="65" charset="-122"/>
                <a:ea typeface="迷你简粗宋" panose="03000509000000000000" pitchFamily="65" charset="-122"/>
              </a:endParaRPr>
            </a:p>
          </p:txBody>
        </p:sp>
        <p:sp>
          <p:nvSpPr>
            <p:cNvPr id="19" name="文本框 18"/>
            <p:cNvSpPr txBox="1"/>
            <p:nvPr/>
          </p:nvSpPr>
          <p:spPr>
            <a:xfrm>
              <a:off x="4680440" y="2313259"/>
              <a:ext cx="793750" cy="1764917"/>
            </a:xfrm>
            <a:prstGeom prst="rect">
              <a:avLst/>
            </a:prstGeom>
            <a:noFill/>
          </p:spPr>
          <p:txBody>
            <a:bodyPr wrap="square" rtlCol="0">
              <a:spAutoFit/>
            </a:bodyPr>
            <a:lstStyle/>
            <a:p>
              <a:pPr algn="ctr"/>
              <a:r>
                <a:rPr lang="zh-CN" altLang="en-US" sz="9600" dirty="0" smtClean="0">
                  <a:solidFill>
                    <a:srgbClr val="39A097"/>
                  </a:solidFill>
                  <a:latin typeface="迷你简粗宋" panose="03000509000000000000" pitchFamily="65" charset="-122"/>
                  <a:ea typeface="迷你简粗宋" panose="03000509000000000000" pitchFamily="65" charset="-122"/>
                </a:rPr>
                <a:t>艺</a:t>
              </a:r>
              <a:endParaRPr lang="zh-CN" altLang="en-US" sz="9600" dirty="0">
                <a:solidFill>
                  <a:srgbClr val="39A097"/>
                </a:solidFill>
                <a:latin typeface="迷你简粗宋" panose="03000509000000000000" pitchFamily="65" charset="-122"/>
                <a:ea typeface="迷你简粗宋" panose="03000509000000000000" pitchFamily="65" charset="-122"/>
              </a:endParaRPr>
            </a:p>
          </p:txBody>
        </p:sp>
        <p:sp>
          <p:nvSpPr>
            <p:cNvPr id="20" name="椭圆 19"/>
            <p:cNvSpPr/>
            <p:nvPr/>
          </p:nvSpPr>
          <p:spPr>
            <a:xfrm>
              <a:off x="3532973" y="3626796"/>
              <a:ext cx="834390" cy="834390"/>
            </a:xfrm>
            <a:prstGeom prst="ellipse">
              <a:avLst/>
            </a:prstGeom>
            <a:noFill/>
            <a:ln>
              <a:solidFill>
                <a:srgbClr val="65AA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dirty="0" smtClean="0">
                  <a:solidFill>
                    <a:srgbClr val="F6BEAD"/>
                  </a:solidFill>
                  <a:latin typeface="华文细黑" panose="02010600040101010101" charset="-122"/>
                  <a:ea typeface="华文细黑" panose="02010600040101010101" charset="-122"/>
                </a:rPr>
                <a:t>风</a:t>
              </a:r>
              <a:endParaRPr lang="zh-CN" altLang="en-US" sz="4800" dirty="0">
                <a:solidFill>
                  <a:srgbClr val="F6BEAD"/>
                </a:solidFill>
                <a:latin typeface="华文细黑" panose="02010600040101010101" charset="-122"/>
                <a:ea typeface="华文细黑" panose="02010600040101010101" charset="-122"/>
              </a:endParaRPr>
            </a:p>
          </p:txBody>
        </p:sp>
        <p:sp>
          <p:nvSpPr>
            <p:cNvPr id="21" name="椭圆 20"/>
            <p:cNvSpPr/>
            <p:nvPr/>
          </p:nvSpPr>
          <p:spPr>
            <a:xfrm>
              <a:off x="3532973" y="4602156"/>
              <a:ext cx="834390" cy="834390"/>
            </a:xfrm>
            <a:prstGeom prst="ellipse">
              <a:avLst/>
            </a:prstGeom>
            <a:noFill/>
            <a:ln>
              <a:solidFill>
                <a:srgbClr val="65AA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dirty="0" smtClean="0">
                  <a:solidFill>
                    <a:srgbClr val="F6BEAD"/>
                  </a:solidFill>
                  <a:latin typeface="华文细黑" panose="02010600040101010101" charset="-122"/>
                  <a:ea typeface="华文细黑" panose="02010600040101010101" charset="-122"/>
                </a:rPr>
                <a:t>格</a:t>
              </a:r>
              <a:endParaRPr lang="zh-CN" altLang="en-US" sz="4800" dirty="0">
                <a:solidFill>
                  <a:srgbClr val="F6BEAD"/>
                </a:solidFill>
                <a:latin typeface="华文细黑" panose="02010600040101010101" charset="-122"/>
                <a:ea typeface="华文细黑" panose="02010600040101010101" charset="-122"/>
              </a:endParaRPr>
            </a:p>
          </p:txBody>
        </p:sp>
        <p:cxnSp>
          <p:nvCxnSpPr>
            <p:cNvPr id="22" name="直接连接符 21"/>
            <p:cNvCxnSpPr/>
            <p:nvPr/>
          </p:nvCxnSpPr>
          <p:spPr>
            <a:xfrm flipH="1">
              <a:off x="4602948" y="1051871"/>
              <a:ext cx="564515" cy="469900"/>
            </a:xfrm>
            <a:prstGeom prst="line">
              <a:avLst/>
            </a:prstGeom>
            <a:ln>
              <a:solidFill>
                <a:srgbClr val="65AA8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4834111" y="1209351"/>
              <a:ext cx="622912" cy="922656"/>
            </a:xfrm>
            <a:prstGeom prst="rect">
              <a:avLst/>
            </a:prstGeom>
            <a:noFill/>
          </p:spPr>
          <p:txBody>
            <a:bodyPr vert="eaVert" wrap="square" rtlCol="0">
              <a:spAutoFit/>
            </a:bodyPr>
            <a:lstStyle/>
            <a:p>
              <a:pPr algn="ctr"/>
              <a:r>
                <a:rPr lang="en-US" altLang="zh-CN" sz="2400">
                  <a:solidFill>
                    <a:srgbClr val="F6BEAD"/>
                  </a:solidFill>
                  <a:latin typeface="华文细黑" panose="02010600040101010101" charset="-122"/>
                  <a:ea typeface="华文细黑" panose="02010600040101010101" charset="-122"/>
                </a:rPr>
                <a:t>Hello</a:t>
              </a:r>
            </a:p>
          </p:txBody>
        </p:sp>
        <p:sp>
          <p:nvSpPr>
            <p:cNvPr id="24" name="文本框 23"/>
            <p:cNvSpPr txBox="1"/>
            <p:nvPr/>
          </p:nvSpPr>
          <p:spPr>
            <a:xfrm>
              <a:off x="4484861" y="1521770"/>
              <a:ext cx="622912" cy="922656"/>
            </a:xfrm>
            <a:prstGeom prst="rect">
              <a:avLst/>
            </a:prstGeom>
            <a:noFill/>
          </p:spPr>
          <p:txBody>
            <a:bodyPr vert="eaVert" wrap="square" rtlCol="0">
              <a:spAutoFit/>
            </a:bodyPr>
            <a:lstStyle/>
            <a:p>
              <a:pPr algn="ctr"/>
              <a:r>
                <a:rPr lang="en-US" altLang="zh-CN" sz="2400" dirty="0">
                  <a:solidFill>
                    <a:srgbClr val="F6BEAD"/>
                  </a:solidFill>
                  <a:latin typeface="华文细黑" panose="02010600040101010101" charset="-122"/>
                  <a:ea typeface="华文细黑" panose="02010600040101010101" charset="-122"/>
                </a:rPr>
                <a:t>June</a:t>
              </a:r>
            </a:p>
          </p:txBody>
        </p:sp>
        <p:grpSp>
          <p:nvGrpSpPr>
            <p:cNvPr id="25" name="组合 24"/>
            <p:cNvGrpSpPr/>
            <p:nvPr/>
          </p:nvGrpSpPr>
          <p:grpSpPr>
            <a:xfrm>
              <a:off x="2842093" y="1456366"/>
              <a:ext cx="3220085" cy="2664460"/>
              <a:chOff x="6015" y="2603"/>
              <a:chExt cx="5071" cy="4196"/>
            </a:xfrm>
          </p:grpSpPr>
          <p:cxnSp>
            <p:nvCxnSpPr>
              <p:cNvPr id="31" name="直接连接符 30"/>
              <p:cNvCxnSpPr/>
              <p:nvPr/>
            </p:nvCxnSpPr>
            <p:spPr>
              <a:xfrm flipH="1">
                <a:off x="6342" y="2884"/>
                <a:ext cx="4418" cy="3658"/>
              </a:xfrm>
              <a:prstGeom prst="line">
                <a:avLst/>
              </a:prstGeom>
              <a:ln>
                <a:solidFill>
                  <a:srgbClr val="65AA81"/>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10898" y="2603"/>
                <a:ext cx="189" cy="189"/>
              </a:xfrm>
              <a:prstGeom prst="ellipse">
                <a:avLst/>
              </a:prstGeom>
              <a:solidFill>
                <a:srgbClr val="65AA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6BEAD"/>
                  </a:solidFill>
                </a:endParaRPr>
              </a:p>
            </p:txBody>
          </p:sp>
          <p:sp>
            <p:nvSpPr>
              <p:cNvPr id="33" name="椭圆 32"/>
              <p:cNvSpPr/>
              <p:nvPr/>
            </p:nvSpPr>
            <p:spPr>
              <a:xfrm>
                <a:off x="6015" y="6611"/>
                <a:ext cx="189" cy="189"/>
              </a:xfrm>
              <a:prstGeom prst="ellipse">
                <a:avLst/>
              </a:prstGeom>
              <a:solidFill>
                <a:srgbClr val="65AA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6BEAD"/>
                  </a:solidFill>
                </a:endParaRPr>
              </a:p>
            </p:txBody>
          </p:sp>
        </p:grpSp>
        <p:sp>
          <p:nvSpPr>
            <p:cNvPr id="26" name="文本框 25"/>
            <p:cNvSpPr txBox="1"/>
            <p:nvPr/>
          </p:nvSpPr>
          <p:spPr>
            <a:xfrm>
              <a:off x="4489312" y="3826821"/>
              <a:ext cx="761336" cy="2368326"/>
            </a:xfrm>
            <a:prstGeom prst="rect">
              <a:avLst/>
            </a:prstGeom>
            <a:noFill/>
          </p:spPr>
          <p:txBody>
            <a:bodyPr vert="eaVert" wrap="square" rtlCol="0">
              <a:spAutoFit/>
            </a:bodyPr>
            <a:lstStyle/>
            <a:p>
              <a:r>
                <a:rPr lang="zh-CN" altLang="en-US" sz="1600" dirty="0">
                  <a:solidFill>
                    <a:srgbClr val="F6BEAD"/>
                  </a:solidFill>
                  <a:latin typeface="华文细黑" panose="02010600040101010101" charset="-122"/>
                  <a:ea typeface="华文细黑" panose="02010600040101010101" charset="-122"/>
                </a:rPr>
                <a:t>凌晨四点钟</a:t>
              </a:r>
            </a:p>
            <a:p>
              <a:r>
                <a:rPr lang="zh-CN" altLang="en-US" sz="1600" dirty="0">
                  <a:solidFill>
                    <a:srgbClr val="F6BEAD"/>
                  </a:solidFill>
                  <a:latin typeface="华文细黑" panose="02010600040101010101" charset="-122"/>
                  <a:ea typeface="华文细黑" panose="02010600040101010101" charset="-122"/>
                </a:rPr>
                <a:t>看到海棠花未眠</a:t>
              </a:r>
            </a:p>
          </p:txBody>
        </p:sp>
        <p:cxnSp>
          <p:nvCxnSpPr>
            <p:cNvPr id="27" name="直接连接符 26"/>
            <p:cNvCxnSpPr/>
            <p:nvPr/>
          </p:nvCxnSpPr>
          <p:spPr>
            <a:xfrm flipH="1">
              <a:off x="3954613" y="5436546"/>
              <a:ext cx="564515" cy="469900"/>
            </a:xfrm>
            <a:prstGeom prst="line">
              <a:avLst/>
            </a:prstGeom>
            <a:ln>
              <a:solidFill>
                <a:srgbClr val="65AA8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5061053" y="3952499"/>
              <a:ext cx="692124" cy="2368326"/>
            </a:xfrm>
            <a:prstGeom prst="rect">
              <a:avLst/>
            </a:prstGeom>
            <a:noFill/>
          </p:spPr>
          <p:txBody>
            <a:bodyPr vert="eaVert" wrap="square" rtlCol="0">
              <a:spAutoFit/>
            </a:bodyPr>
            <a:lstStyle/>
            <a:p>
              <a:r>
                <a:rPr sz="1400" dirty="0">
                  <a:solidFill>
                    <a:srgbClr val="F6BEAD"/>
                  </a:solidFill>
                  <a:latin typeface="华文细黑" panose="02010600040101010101" charset="-122"/>
                  <a:ea typeface="华文细黑" panose="02010600040101010101" charset="-122"/>
                </a:rPr>
                <a:t>Fading is true while flowering is past.</a:t>
              </a:r>
            </a:p>
          </p:txBody>
        </p:sp>
        <p:pic>
          <p:nvPicPr>
            <p:cNvPr id="29" name="图片 28" descr="蝴蝶"/>
            <p:cNvPicPr>
              <a:picLocks noChangeAspect="1"/>
            </p:cNvPicPr>
            <p:nvPr/>
          </p:nvPicPr>
          <p:blipFill>
            <a:blip r:embed="rId6"/>
            <a:stretch>
              <a:fillRect/>
            </a:stretch>
          </p:blipFill>
          <p:spPr>
            <a:xfrm>
              <a:off x="2088348" y="4001446"/>
              <a:ext cx="1156335" cy="1047750"/>
            </a:xfrm>
            <a:prstGeom prst="rect">
              <a:avLst/>
            </a:prstGeom>
          </p:spPr>
        </p:pic>
        <p:pic>
          <p:nvPicPr>
            <p:cNvPr id="30" name="图片 29" descr="小鸟"/>
            <p:cNvPicPr>
              <a:picLocks noChangeAspect="1"/>
            </p:cNvPicPr>
            <p:nvPr/>
          </p:nvPicPr>
          <p:blipFill>
            <a:blip r:embed="rId7"/>
            <a:stretch>
              <a:fillRect/>
            </a:stretch>
          </p:blipFill>
          <p:spPr>
            <a:xfrm flipH="1">
              <a:off x="5638633" y="571176"/>
              <a:ext cx="823595" cy="992505"/>
            </a:xfrm>
            <a:prstGeom prst="rect">
              <a:avLst/>
            </a:prstGeom>
          </p:spPr>
        </p:pic>
      </p:grpSp>
    </p:spTree>
    <p:extLst>
      <p:ext uri="{BB962C8B-B14F-4D97-AF65-F5344CB8AC3E}">
        <p14:creationId xmlns:p14="http://schemas.microsoft.com/office/powerpoint/2010/main" val="166656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3"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3)">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 repeatCount="indefinite" fill="remove" display="0">
                  <p:stCondLst>
                    <p:cond delay="indefinite"/>
                  </p:stCondLst>
                  <p:endCondLst>
                    <p:cond evt="onStopAudio" delay="0">
                      <p:tgtEl>
                        <p:sldTgt/>
                      </p:tgtEl>
                    </p:cond>
                  </p:endCondLst>
                </p:cTn>
                <p:tgtEl>
                  <p:spTgt spid="17"/>
                </p:tgtEl>
              </p:cMediaNode>
            </p:audio>
          </p:childTnLst>
        </p:cTn>
      </p:par>
    </p:tnLst>
    <p:bldLst>
      <p:bldP spid="20" grpId="0" animBg="1"/>
      <p:bldP spid="21" grpId="0" animBg="1"/>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A7EBE5"/>
        </a:solidFill>
        <a:effectLst/>
      </p:bgPr>
    </p:bg>
    <p:spTree>
      <p:nvGrpSpPr>
        <p:cNvPr id="1" name=""/>
        <p:cNvGrpSpPr/>
        <p:nvPr/>
      </p:nvGrpSpPr>
      <p:grpSpPr>
        <a:xfrm>
          <a:off x="0" y="0"/>
          <a:ext cx="0" cy="0"/>
          <a:chOff x="0" y="0"/>
          <a:chExt cx="0" cy="0"/>
        </a:xfrm>
      </p:grpSpPr>
      <p:sp>
        <p:nvSpPr>
          <p:cNvPr id="3" name="矩形 2"/>
          <p:cNvSpPr/>
          <p:nvPr/>
        </p:nvSpPr>
        <p:spPr>
          <a:xfrm>
            <a:off x="264559" y="384688"/>
            <a:ext cx="12325228" cy="6511097"/>
          </a:xfrm>
          <a:prstGeom prst="rect">
            <a:avLst/>
          </a:prstGeom>
          <a:solidFill>
            <a:schemeClr val="bg1"/>
          </a:solidFill>
          <a:ln>
            <a:solidFill>
              <a:schemeClr val="bg2">
                <a:lumMod val="75000"/>
              </a:schemeClr>
            </a:solidFill>
          </a:ln>
          <a:effectLst>
            <a:outerShdw blurRad="381000" dist="139700" dir="282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 xmlns:a16="http://schemas.microsoft.com/office/drawing/2014/main" id="{201B1656-4A4C-4416-9A42-3C3FA1A07D66}"/>
              </a:ext>
            </a:extLst>
          </p:cNvPr>
          <p:cNvSpPr txBox="1"/>
          <p:nvPr/>
        </p:nvSpPr>
        <p:spPr>
          <a:xfrm>
            <a:off x="5802423" y="1076415"/>
            <a:ext cx="2397983" cy="968727"/>
          </a:xfrm>
          <a:prstGeom prst="rect">
            <a:avLst/>
          </a:prstGeom>
          <a:noFill/>
        </p:spPr>
        <p:txBody>
          <a:bodyPr vert="horz" wrap="square" rtlCol="0">
            <a:spAutoFit/>
          </a:bodyPr>
          <a:lstStyle/>
          <a:p>
            <a:r>
              <a:rPr lang="zh-CN" altLang="en-US" sz="5695" b="1" dirty="0">
                <a:latin typeface="微软雅黑" panose="020B0503020204020204" pitchFamily="34" charset="-122"/>
                <a:ea typeface="微软雅黑" panose="020B0503020204020204" pitchFamily="34" charset="-122"/>
              </a:rPr>
              <a:t>目录</a:t>
            </a:r>
          </a:p>
        </p:txBody>
      </p:sp>
      <p:grpSp>
        <p:nvGrpSpPr>
          <p:cNvPr id="5" name="组合 4"/>
          <p:cNvGrpSpPr/>
          <p:nvPr/>
        </p:nvGrpSpPr>
        <p:grpSpPr>
          <a:xfrm>
            <a:off x="1640702" y="2927748"/>
            <a:ext cx="4257349" cy="1235362"/>
            <a:chOff x="1103034" y="2443454"/>
            <a:chExt cx="4036819" cy="1171370"/>
          </a:xfrm>
        </p:grpSpPr>
        <p:sp>
          <p:nvSpPr>
            <p:cNvPr id="6" name="文本框 5">
              <a:extLst>
                <a:ext uri="{FF2B5EF4-FFF2-40B4-BE49-F238E27FC236}">
                  <a16:creationId xmlns="" xmlns:a16="http://schemas.microsoft.com/office/drawing/2014/main" id="{201B1656-4A4C-4416-9A42-3C3FA1A07D66}"/>
                </a:ext>
              </a:extLst>
            </p:cNvPr>
            <p:cNvSpPr txBox="1"/>
            <p:nvPr/>
          </p:nvSpPr>
          <p:spPr>
            <a:xfrm>
              <a:off x="1890919" y="2605618"/>
              <a:ext cx="3248934" cy="576311"/>
            </a:xfrm>
            <a:prstGeom prst="rect">
              <a:avLst/>
            </a:prstGeom>
            <a:noFill/>
          </p:spPr>
          <p:txBody>
            <a:bodyPr vert="horz" wrap="square" rtlCol="0">
              <a:spAutoFit/>
            </a:bodyPr>
            <a:lstStyle/>
            <a:p>
              <a:pPr>
                <a:lnSpc>
                  <a:spcPct val="150000"/>
                </a:lnSpc>
              </a:pPr>
              <a:r>
                <a:rPr lang="zh-CN" altLang="en-US" sz="2531" b="1" dirty="0">
                  <a:solidFill>
                    <a:schemeClr val="tx1">
                      <a:lumMod val="65000"/>
                      <a:lumOff val="35000"/>
                    </a:schemeClr>
                  </a:solidFill>
                  <a:latin typeface="微软雅黑" panose="020B0503020204020204" pitchFamily="34" charset="-122"/>
                  <a:ea typeface="微软雅黑" panose="020B0503020204020204" pitchFamily="34" charset="-122"/>
                </a:rPr>
                <a:t>点击请输入你的题目</a:t>
              </a:r>
            </a:p>
          </p:txBody>
        </p:sp>
        <p:sp>
          <p:nvSpPr>
            <p:cNvPr id="7" name="文本框 6">
              <a:extLst>
                <a:ext uri="{FF2B5EF4-FFF2-40B4-BE49-F238E27FC236}">
                  <a16:creationId xmlns="" xmlns:a16="http://schemas.microsoft.com/office/drawing/2014/main" id="{CF5CFCC3-7B64-42F7-9F69-A2F2FA818B08}"/>
                </a:ext>
              </a:extLst>
            </p:cNvPr>
            <p:cNvSpPr txBox="1"/>
            <p:nvPr/>
          </p:nvSpPr>
          <p:spPr>
            <a:xfrm>
              <a:off x="1890919" y="3204190"/>
              <a:ext cx="2758200" cy="410634"/>
            </a:xfrm>
            <a:prstGeom prst="rect">
              <a:avLst/>
            </a:prstGeom>
            <a:noFill/>
          </p:spPr>
          <p:txBody>
            <a:bodyPr vert="horz" wrap="square" rtlCol="0">
              <a:spAutoFit/>
            </a:bodyPr>
            <a:lstStyle/>
            <a:p>
              <a:pPr>
                <a:lnSpc>
                  <a:spcPct val="150000"/>
                </a:lnSpc>
              </a:pPr>
              <a:r>
                <a:rPr lang="zh-CN" altLang="en-US" sz="738" dirty="0">
                  <a:solidFill>
                    <a:schemeClr val="bg2">
                      <a:lumMod val="50000"/>
                    </a:schemeClr>
                  </a:solidFill>
                  <a:latin typeface="微软雅黑" panose="020B0503020204020204" pitchFamily="34" charset="-122"/>
                  <a:ea typeface="微软雅黑" panose="020B0503020204020204" pitchFamily="34" charset="-122"/>
                </a:rPr>
                <a:t>请在此处添加详此处添加详添加详细描述文本，尽尽量与标题文本语言风格请在此处</a:t>
              </a:r>
            </a:p>
          </p:txBody>
        </p:sp>
        <p:sp>
          <p:nvSpPr>
            <p:cNvPr id="8" name="文本框 7">
              <a:extLst>
                <a:ext uri="{FF2B5EF4-FFF2-40B4-BE49-F238E27FC236}">
                  <a16:creationId xmlns="" xmlns:a16="http://schemas.microsoft.com/office/drawing/2014/main" id="{201B1656-4A4C-4416-9A42-3C3FA1A07D66}"/>
                </a:ext>
              </a:extLst>
            </p:cNvPr>
            <p:cNvSpPr txBox="1"/>
            <p:nvPr/>
          </p:nvSpPr>
          <p:spPr>
            <a:xfrm>
              <a:off x="1103034" y="2443454"/>
              <a:ext cx="909359" cy="918668"/>
            </a:xfrm>
            <a:prstGeom prst="rect">
              <a:avLst/>
            </a:prstGeom>
            <a:noFill/>
          </p:spPr>
          <p:txBody>
            <a:bodyPr vert="horz" wrap="square" rtlCol="0">
              <a:spAutoFit/>
            </a:bodyPr>
            <a:lstStyle/>
            <a:p>
              <a:pPr>
                <a:lnSpc>
                  <a:spcPct val="150000"/>
                </a:lnSpc>
              </a:pPr>
              <a:r>
                <a:rPr lang="en-US" altLang="zh-CN" sz="3797" b="1" dirty="0">
                  <a:solidFill>
                    <a:schemeClr val="accent6"/>
                  </a:solidFill>
                  <a:latin typeface="微软雅黑" panose="020B0503020204020204" pitchFamily="34" charset="-122"/>
                  <a:ea typeface="微软雅黑" panose="020B0503020204020204" pitchFamily="34" charset="-122"/>
                </a:rPr>
                <a:t>01</a:t>
              </a:r>
              <a:endParaRPr lang="zh-CN" altLang="en-US" sz="3797" b="1" dirty="0">
                <a:solidFill>
                  <a:schemeClr val="accent6"/>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768812" y="4465506"/>
            <a:ext cx="4129239" cy="1197782"/>
            <a:chOff x="1224508" y="2479087"/>
            <a:chExt cx="3915345" cy="1135737"/>
          </a:xfrm>
        </p:grpSpPr>
        <p:sp>
          <p:nvSpPr>
            <p:cNvPr id="10" name="文本框 9">
              <a:extLst>
                <a:ext uri="{FF2B5EF4-FFF2-40B4-BE49-F238E27FC236}">
                  <a16:creationId xmlns="" xmlns:a16="http://schemas.microsoft.com/office/drawing/2014/main" id="{201B1656-4A4C-4416-9A42-3C3FA1A07D66}"/>
                </a:ext>
              </a:extLst>
            </p:cNvPr>
            <p:cNvSpPr txBox="1"/>
            <p:nvPr/>
          </p:nvSpPr>
          <p:spPr>
            <a:xfrm>
              <a:off x="1890919" y="2605618"/>
              <a:ext cx="3248934" cy="576311"/>
            </a:xfrm>
            <a:prstGeom prst="rect">
              <a:avLst/>
            </a:prstGeom>
            <a:noFill/>
          </p:spPr>
          <p:txBody>
            <a:bodyPr vert="horz" wrap="square" rtlCol="0">
              <a:spAutoFit/>
            </a:bodyPr>
            <a:lstStyle/>
            <a:p>
              <a:pPr>
                <a:lnSpc>
                  <a:spcPct val="150000"/>
                </a:lnSpc>
              </a:pPr>
              <a:r>
                <a:rPr lang="zh-CN" altLang="en-US" sz="2531" b="1" dirty="0">
                  <a:solidFill>
                    <a:schemeClr val="tx1">
                      <a:lumMod val="65000"/>
                      <a:lumOff val="35000"/>
                    </a:schemeClr>
                  </a:solidFill>
                  <a:latin typeface="微软雅黑" panose="020B0503020204020204" pitchFamily="34" charset="-122"/>
                  <a:ea typeface="微软雅黑" panose="020B0503020204020204" pitchFamily="34" charset="-122"/>
                </a:rPr>
                <a:t>点击请输入你的题目</a:t>
              </a:r>
            </a:p>
          </p:txBody>
        </p:sp>
        <p:sp>
          <p:nvSpPr>
            <p:cNvPr id="11" name="文本框 10">
              <a:extLst>
                <a:ext uri="{FF2B5EF4-FFF2-40B4-BE49-F238E27FC236}">
                  <a16:creationId xmlns="" xmlns:a16="http://schemas.microsoft.com/office/drawing/2014/main" id="{CF5CFCC3-7B64-42F7-9F69-A2F2FA818B08}"/>
                </a:ext>
              </a:extLst>
            </p:cNvPr>
            <p:cNvSpPr txBox="1"/>
            <p:nvPr/>
          </p:nvSpPr>
          <p:spPr>
            <a:xfrm>
              <a:off x="1890919" y="3204190"/>
              <a:ext cx="2758200" cy="410634"/>
            </a:xfrm>
            <a:prstGeom prst="rect">
              <a:avLst/>
            </a:prstGeom>
            <a:noFill/>
          </p:spPr>
          <p:txBody>
            <a:bodyPr vert="horz" wrap="square" rtlCol="0">
              <a:spAutoFit/>
            </a:bodyPr>
            <a:lstStyle/>
            <a:p>
              <a:pPr>
                <a:lnSpc>
                  <a:spcPct val="150000"/>
                </a:lnSpc>
              </a:pPr>
              <a:r>
                <a:rPr lang="zh-CN" altLang="en-US" sz="738" dirty="0">
                  <a:solidFill>
                    <a:schemeClr val="bg2">
                      <a:lumMod val="50000"/>
                    </a:schemeClr>
                  </a:solidFill>
                  <a:latin typeface="微软雅黑" panose="020B0503020204020204" pitchFamily="34" charset="-122"/>
                  <a:ea typeface="微软雅黑" panose="020B0503020204020204" pitchFamily="34" charset="-122"/>
                </a:rPr>
                <a:t>请在此处添加详此处添加详添加详细描述文本，尽尽量与标题文本语言风格请在此处</a:t>
              </a:r>
            </a:p>
          </p:txBody>
        </p:sp>
        <p:sp>
          <p:nvSpPr>
            <p:cNvPr id="12" name="文本框 11">
              <a:extLst>
                <a:ext uri="{FF2B5EF4-FFF2-40B4-BE49-F238E27FC236}">
                  <a16:creationId xmlns="" xmlns:a16="http://schemas.microsoft.com/office/drawing/2014/main" id="{201B1656-4A4C-4416-9A42-3C3FA1A07D66}"/>
                </a:ext>
              </a:extLst>
            </p:cNvPr>
            <p:cNvSpPr txBox="1"/>
            <p:nvPr/>
          </p:nvSpPr>
          <p:spPr>
            <a:xfrm>
              <a:off x="1224508" y="2479087"/>
              <a:ext cx="909359" cy="918668"/>
            </a:xfrm>
            <a:prstGeom prst="rect">
              <a:avLst/>
            </a:prstGeom>
            <a:noFill/>
          </p:spPr>
          <p:txBody>
            <a:bodyPr vert="horz" wrap="square" rtlCol="0">
              <a:spAutoFit/>
            </a:bodyPr>
            <a:lstStyle/>
            <a:p>
              <a:pPr>
                <a:lnSpc>
                  <a:spcPct val="150000"/>
                </a:lnSpc>
              </a:pPr>
              <a:r>
                <a:rPr lang="en-US" altLang="zh-CN" sz="3797" b="1" dirty="0">
                  <a:solidFill>
                    <a:schemeClr val="accent6"/>
                  </a:solidFill>
                  <a:latin typeface="微软雅黑" panose="020B0503020204020204" pitchFamily="34" charset="-122"/>
                  <a:ea typeface="微软雅黑" panose="020B0503020204020204" pitchFamily="34" charset="-122"/>
                </a:rPr>
                <a:t>02</a:t>
              </a:r>
              <a:endParaRPr lang="zh-CN" altLang="en-US" sz="3797" b="1" dirty="0">
                <a:solidFill>
                  <a:schemeClr val="accent6"/>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6864790" y="2926612"/>
            <a:ext cx="4129239" cy="1197782"/>
            <a:chOff x="1224508" y="2479087"/>
            <a:chExt cx="3915345" cy="1135737"/>
          </a:xfrm>
        </p:grpSpPr>
        <p:sp>
          <p:nvSpPr>
            <p:cNvPr id="14" name="文本框 13">
              <a:extLst>
                <a:ext uri="{FF2B5EF4-FFF2-40B4-BE49-F238E27FC236}">
                  <a16:creationId xmlns="" xmlns:a16="http://schemas.microsoft.com/office/drawing/2014/main" id="{201B1656-4A4C-4416-9A42-3C3FA1A07D66}"/>
                </a:ext>
              </a:extLst>
            </p:cNvPr>
            <p:cNvSpPr txBox="1"/>
            <p:nvPr/>
          </p:nvSpPr>
          <p:spPr>
            <a:xfrm>
              <a:off x="1890919" y="2605618"/>
              <a:ext cx="3248934" cy="576311"/>
            </a:xfrm>
            <a:prstGeom prst="rect">
              <a:avLst/>
            </a:prstGeom>
            <a:noFill/>
          </p:spPr>
          <p:txBody>
            <a:bodyPr vert="horz" wrap="square" rtlCol="0">
              <a:spAutoFit/>
            </a:bodyPr>
            <a:lstStyle/>
            <a:p>
              <a:pPr>
                <a:lnSpc>
                  <a:spcPct val="150000"/>
                </a:lnSpc>
              </a:pPr>
              <a:r>
                <a:rPr lang="zh-CN" altLang="en-US" sz="2531" b="1" dirty="0">
                  <a:solidFill>
                    <a:schemeClr val="tx1">
                      <a:lumMod val="65000"/>
                      <a:lumOff val="35000"/>
                    </a:schemeClr>
                  </a:solidFill>
                  <a:latin typeface="微软雅黑" panose="020B0503020204020204" pitchFamily="34" charset="-122"/>
                  <a:ea typeface="微软雅黑" panose="020B0503020204020204" pitchFamily="34" charset="-122"/>
                </a:rPr>
                <a:t>点击请输入你的题目</a:t>
              </a:r>
            </a:p>
          </p:txBody>
        </p:sp>
        <p:sp>
          <p:nvSpPr>
            <p:cNvPr id="15" name="文本框 14">
              <a:extLst>
                <a:ext uri="{FF2B5EF4-FFF2-40B4-BE49-F238E27FC236}">
                  <a16:creationId xmlns="" xmlns:a16="http://schemas.microsoft.com/office/drawing/2014/main" id="{CF5CFCC3-7B64-42F7-9F69-A2F2FA818B08}"/>
                </a:ext>
              </a:extLst>
            </p:cNvPr>
            <p:cNvSpPr txBox="1"/>
            <p:nvPr/>
          </p:nvSpPr>
          <p:spPr>
            <a:xfrm>
              <a:off x="1890919" y="3204190"/>
              <a:ext cx="2758200" cy="410634"/>
            </a:xfrm>
            <a:prstGeom prst="rect">
              <a:avLst/>
            </a:prstGeom>
            <a:noFill/>
          </p:spPr>
          <p:txBody>
            <a:bodyPr vert="horz" wrap="square" rtlCol="0">
              <a:spAutoFit/>
            </a:bodyPr>
            <a:lstStyle/>
            <a:p>
              <a:pPr>
                <a:lnSpc>
                  <a:spcPct val="150000"/>
                </a:lnSpc>
              </a:pPr>
              <a:r>
                <a:rPr lang="zh-CN" altLang="en-US" sz="738" dirty="0">
                  <a:solidFill>
                    <a:schemeClr val="bg2">
                      <a:lumMod val="50000"/>
                    </a:schemeClr>
                  </a:solidFill>
                  <a:latin typeface="微软雅黑" panose="020B0503020204020204" pitchFamily="34" charset="-122"/>
                  <a:ea typeface="微软雅黑" panose="020B0503020204020204" pitchFamily="34" charset="-122"/>
                </a:rPr>
                <a:t>请在此处添加详此处添加详添加详细描述文本，尽尽量与标题文本语言风格请在此处</a:t>
              </a:r>
            </a:p>
          </p:txBody>
        </p:sp>
        <p:sp>
          <p:nvSpPr>
            <p:cNvPr id="16" name="文本框 15">
              <a:extLst>
                <a:ext uri="{FF2B5EF4-FFF2-40B4-BE49-F238E27FC236}">
                  <a16:creationId xmlns="" xmlns:a16="http://schemas.microsoft.com/office/drawing/2014/main" id="{201B1656-4A4C-4416-9A42-3C3FA1A07D66}"/>
                </a:ext>
              </a:extLst>
            </p:cNvPr>
            <p:cNvSpPr txBox="1"/>
            <p:nvPr/>
          </p:nvSpPr>
          <p:spPr>
            <a:xfrm>
              <a:off x="1224508" y="2479087"/>
              <a:ext cx="909359" cy="918668"/>
            </a:xfrm>
            <a:prstGeom prst="rect">
              <a:avLst/>
            </a:prstGeom>
            <a:noFill/>
          </p:spPr>
          <p:txBody>
            <a:bodyPr vert="horz" wrap="square" rtlCol="0">
              <a:spAutoFit/>
            </a:bodyPr>
            <a:lstStyle/>
            <a:p>
              <a:pPr>
                <a:lnSpc>
                  <a:spcPct val="150000"/>
                </a:lnSpc>
              </a:pPr>
              <a:r>
                <a:rPr lang="en-US" altLang="zh-CN" sz="3797" b="1" dirty="0">
                  <a:solidFill>
                    <a:schemeClr val="accent6"/>
                  </a:solidFill>
                  <a:latin typeface="微软雅黑" panose="020B0503020204020204" pitchFamily="34" charset="-122"/>
                  <a:ea typeface="微软雅黑" panose="020B0503020204020204" pitchFamily="34" charset="-122"/>
                </a:rPr>
                <a:t>03</a:t>
              </a:r>
              <a:endParaRPr lang="zh-CN" altLang="en-US" sz="3797" b="1" dirty="0">
                <a:solidFill>
                  <a:schemeClr val="accent6"/>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864790" y="4501265"/>
            <a:ext cx="4129239" cy="1197782"/>
            <a:chOff x="1224508" y="2479087"/>
            <a:chExt cx="3915345" cy="1135737"/>
          </a:xfrm>
        </p:grpSpPr>
        <p:sp>
          <p:nvSpPr>
            <p:cNvPr id="18" name="文本框 17">
              <a:extLst>
                <a:ext uri="{FF2B5EF4-FFF2-40B4-BE49-F238E27FC236}">
                  <a16:creationId xmlns="" xmlns:a16="http://schemas.microsoft.com/office/drawing/2014/main" id="{201B1656-4A4C-4416-9A42-3C3FA1A07D66}"/>
                </a:ext>
              </a:extLst>
            </p:cNvPr>
            <p:cNvSpPr txBox="1"/>
            <p:nvPr/>
          </p:nvSpPr>
          <p:spPr>
            <a:xfrm>
              <a:off x="1890919" y="2605618"/>
              <a:ext cx="3248934" cy="576311"/>
            </a:xfrm>
            <a:prstGeom prst="rect">
              <a:avLst/>
            </a:prstGeom>
            <a:noFill/>
          </p:spPr>
          <p:txBody>
            <a:bodyPr vert="horz" wrap="square" rtlCol="0">
              <a:spAutoFit/>
            </a:bodyPr>
            <a:lstStyle/>
            <a:p>
              <a:pPr>
                <a:lnSpc>
                  <a:spcPct val="150000"/>
                </a:lnSpc>
              </a:pPr>
              <a:r>
                <a:rPr lang="zh-CN" altLang="en-US" sz="2531" b="1" dirty="0">
                  <a:solidFill>
                    <a:schemeClr val="tx1">
                      <a:lumMod val="65000"/>
                      <a:lumOff val="35000"/>
                    </a:schemeClr>
                  </a:solidFill>
                  <a:latin typeface="微软雅黑" panose="020B0503020204020204" pitchFamily="34" charset="-122"/>
                  <a:ea typeface="微软雅黑" panose="020B0503020204020204" pitchFamily="34" charset="-122"/>
                </a:rPr>
                <a:t>点击请输入你的题目</a:t>
              </a:r>
            </a:p>
          </p:txBody>
        </p:sp>
        <p:sp>
          <p:nvSpPr>
            <p:cNvPr id="19" name="文本框 18">
              <a:extLst>
                <a:ext uri="{FF2B5EF4-FFF2-40B4-BE49-F238E27FC236}">
                  <a16:creationId xmlns="" xmlns:a16="http://schemas.microsoft.com/office/drawing/2014/main" id="{CF5CFCC3-7B64-42F7-9F69-A2F2FA818B08}"/>
                </a:ext>
              </a:extLst>
            </p:cNvPr>
            <p:cNvSpPr txBox="1"/>
            <p:nvPr/>
          </p:nvSpPr>
          <p:spPr>
            <a:xfrm>
              <a:off x="1890919" y="3204190"/>
              <a:ext cx="2758200" cy="410634"/>
            </a:xfrm>
            <a:prstGeom prst="rect">
              <a:avLst/>
            </a:prstGeom>
            <a:noFill/>
          </p:spPr>
          <p:txBody>
            <a:bodyPr vert="horz" wrap="square" rtlCol="0">
              <a:spAutoFit/>
            </a:bodyPr>
            <a:lstStyle/>
            <a:p>
              <a:pPr>
                <a:lnSpc>
                  <a:spcPct val="150000"/>
                </a:lnSpc>
              </a:pPr>
              <a:r>
                <a:rPr lang="zh-CN" altLang="en-US" sz="738" dirty="0">
                  <a:solidFill>
                    <a:schemeClr val="bg2">
                      <a:lumMod val="50000"/>
                    </a:schemeClr>
                  </a:solidFill>
                  <a:latin typeface="微软雅黑" panose="020B0503020204020204" pitchFamily="34" charset="-122"/>
                  <a:ea typeface="微软雅黑" panose="020B0503020204020204" pitchFamily="34" charset="-122"/>
                </a:rPr>
                <a:t>请在此处添加详此处添加详添加详细描述文本，尽尽量与标题文本语言风格请在此处</a:t>
              </a:r>
            </a:p>
          </p:txBody>
        </p:sp>
        <p:sp>
          <p:nvSpPr>
            <p:cNvPr id="20" name="文本框 19">
              <a:extLst>
                <a:ext uri="{FF2B5EF4-FFF2-40B4-BE49-F238E27FC236}">
                  <a16:creationId xmlns="" xmlns:a16="http://schemas.microsoft.com/office/drawing/2014/main" id="{201B1656-4A4C-4416-9A42-3C3FA1A07D66}"/>
                </a:ext>
              </a:extLst>
            </p:cNvPr>
            <p:cNvSpPr txBox="1"/>
            <p:nvPr/>
          </p:nvSpPr>
          <p:spPr>
            <a:xfrm>
              <a:off x="1224508" y="2479087"/>
              <a:ext cx="909359" cy="918668"/>
            </a:xfrm>
            <a:prstGeom prst="rect">
              <a:avLst/>
            </a:prstGeom>
            <a:noFill/>
          </p:spPr>
          <p:txBody>
            <a:bodyPr vert="horz" wrap="square" rtlCol="0">
              <a:spAutoFit/>
            </a:bodyPr>
            <a:lstStyle/>
            <a:p>
              <a:pPr>
                <a:lnSpc>
                  <a:spcPct val="150000"/>
                </a:lnSpc>
              </a:pPr>
              <a:r>
                <a:rPr lang="en-US" altLang="zh-CN" sz="3797" b="1" dirty="0">
                  <a:solidFill>
                    <a:schemeClr val="accent6"/>
                  </a:solidFill>
                  <a:latin typeface="微软雅黑" panose="020B0503020204020204" pitchFamily="34" charset="-122"/>
                  <a:ea typeface="微软雅黑" panose="020B0503020204020204" pitchFamily="34" charset="-122"/>
                </a:rPr>
                <a:t>04</a:t>
              </a:r>
              <a:endParaRPr lang="zh-CN" altLang="en-US" sz="3797" b="1" dirty="0">
                <a:solidFill>
                  <a:schemeClr val="accent6"/>
                </a:solidFill>
                <a:latin typeface="微软雅黑" panose="020B0503020204020204" pitchFamily="34" charset="-122"/>
                <a:ea typeface="微软雅黑" panose="020B0503020204020204" pitchFamily="34" charset="-122"/>
              </a:endParaRPr>
            </a:p>
          </p:txBody>
        </p:sp>
      </p:grpSp>
      <p:pic>
        <p:nvPicPr>
          <p:cNvPr id="21" name="图片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8463500">
            <a:off x="4422084" y="39181"/>
            <a:ext cx="1858830" cy="2801389"/>
          </a:xfrm>
          <a:prstGeom prst="rect">
            <a:avLst/>
          </a:prstGeom>
        </p:spPr>
      </p:pic>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395908">
            <a:off x="10498733" y="4810568"/>
            <a:ext cx="1361142" cy="3176527"/>
          </a:xfrm>
          <a:prstGeom prst="rect">
            <a:avLst/>
          </a:prstGeom>
        </p:spPr>
      </p:pic>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876612">
            <a:off x="459668" y="5435525"/>
            <a:ext cx="803106" cy="1874226"/>
          </a:xfrm>
          <a:prstGeom prst="rect">
            <a:avLst/>
          </a:prstGeom>
        </p:spPr>
      </p:pic>
    </p:spTree>
    <p:extLst>
      <p:ext uri="{BB962C8B-B14F-4D97-AF65-F5344CB8AC3E}">
        <p14:creationId xmlns:p14="http://schemas.microsoft.com/office/powerpoint/2010/main" val="91073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ppt_x"/>
                                          </p:val>
                                        </p:tav>
                                        <p:tav tm="100000">
                                          <p:val>
                                            <p:strVal val="#ppt_x"/>
                                          </p:val>
                                        </p:tav>
                                      </p:tavLst>
                                    </p:anim>
                                    <p:anim calcmode="lin" valueType="num">
                                      <p:cBhvr additive="base">
                                        <p:cTn id="23" dur="500" fill="hold"/>
                                        <p:tgtEl>
                                          <p:spTgt spid="1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A7EBE5"/>
        </a:solidFill>
        <a:effectLst/>
      </p:bgPr>
    </p:bg>
    <p:spTree>
      <p:nvGrpSpPr>
        <p:cNvPr id="1" name=""/>
        <p:cNvGrpSpPr/>
        <p:nvPr/>
      </p:nvGrpSpPr>
      <p:grpSpPr>
        <a:xfrm>
          <a:off x="0" y="0"/>
          <a:ext cx="0" cy="0"/>
          <a:chOff x="0" y="0"/>
          <a:chExt cx="0" cy="0"/>
        </a:xfrm>
      </p:grpSpPr>
      <p:sp>
        <p:nvSpPr>
          <p:cNvPr id="6" name="矩形 5"/>
          <p:cNvSpPr/>
          <p:nvPr/>
        </p:nvSpPr>
        <p:spPr>
          <a:xfrm>
            <a:off x="264559" y="384688"/>
            <a:ext cx="12325228" cy="6511097"/>
          </a:xfrm>
          <a:prstGeom prst="rect">
            <a:avLst/>
          </a:prstGeom>
          <a:solidFill>
            <a:schemeClr val="bg1"/>
          </a:solidFill>
          <a:ln>
            <a:solidFill>
              <a:schemeClr val="bg2">
                <a:lumMod val="75000"/>
              </a:schemeClr>
            </a:solidFill>
          </a:ln>
          <a:effectLst>
            <a:outerShdw blurRad="381000" dist="139700" dir="282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8821" y="1401982"/>
            <a:ext cx="7241109" cy="2094352"/>
          </a:xfrm>
          <a:prstGeom prst="rect">
            <a:avLst/>
          </a:prstGeom>
        </p:spPr>
      </p:pic>
      <p:grpSp>
        <p:nvGrpSpPr>
          <p:cNvPr id="3" name="组合 2"/>
          <p:cNvGrpSpPr/>
          <p:nvPr/>
        </p:nvGrpSpPr>
        <p:grpSpPr>
          <a:xfrm>
            <a:off x="3665941" y="3496335"/>
            <a:ext cx="5526865" cy="1584911"/>
            <a:chOff x="1953756" y="2375982"/>
            <a:chExt cx="3248934" cy="1502813"/>
          </a:xfrm>
        </p:grpSpPr>
        <p:sp>
          <p:nvSpPr>
            <p:cNvPr id="4" name="文本框 3">
              <a:extLst>
                <a:ext uri="{FF2B5EF4-FFF2-40B4-BE49-F238E27FC236}">
                  <a16:creationId xmlns="" xmlns:a16="http://schemas.microsoft.com/office/drawing/2014/main" id="{201B1656-4A4C-4416-9A42-3C3FA1A07D66}"/>
                </a:ext>
              </a:extLst>
            </p:cNvPr>
            <p:cNvSpPr txBox="1"/>
            <p:nvPr/>
          </p:nvSpPr>
          <p:spPr>
            <a:xfrm>
              <a:off x="1953756" y="2375982"/>
              <a:ext cx="3248934" cy="820783"/>
            </a:xfrm>
            <a:prstGeom prst="rect">
              <a:avLst/>
            </a:prstGeom>
            <a:noFill/>
          </p:spPr>
          <p:txBody>
            <a:bodyPr vert="horz" wrap="square" rtlCol="0">
              <a:spAutoFit/>
            </a:bodyPr>
            <a:lstStyle/>
            <a:p>
              <a:pPr algn="ctr">
                <a:lnSpc>
                  <a:spcPct val="150000"/>
                </a:lnSpc>
              </a:pPr>
              <a:r>
                <a:rPr lang="zh-CN" altLang="en-US" sz="3797" b="1" dirty="0">
                  <a:solidFill>
                    <a:schemeClr val="tx1">
                      <a:lumMod val="65000"/>
                      <a:lumOff val="35000"/>
                    </a:schemeClr>
                  </a:solidFill>
                  <a:latin typeface="微软雅黑" panose="020B0503020204020204" pitchFamily="34" charset="-122"/>
                  <a:ea typeface="微软雅黑" panose="020B0503020204020204" pitchFamily="34" charset="-122"/>
                </a:rPr>
                <a:t>点击请输入你的题目</a:t>
              </a:r>
            </a:p>
          </p:txBody>
        </p:sp>
        <p:sp>
          <p:nvSpPr>
            <p:cNvPr id="5" name="文本框 4">
              <a:extLst>
                <a:ext uri="{FF2B5EF4-FFF2-40B4-BE49-F238E27FC236}">
                  <a16:creationId xmlns="" xmlns:a16="http://schemas.microsoft.com/office/drawing/2014/main" id="{CF5CFCC3-7B64-42F7-9F69-A2F2FA818B08}"/>
                </a:ext>
              </a:extLst>
            </p:cNvPr>
            <p:cNvSpPr txBox="1"/>
            <p:nvPr/>
          </p:nvSpPr>
          <p:spPr>
            <a:xfrm>
              <a:off x="2024265" y="3183196"/>
              <a:ext cx="3045079" cy="695599"/>
            </a:xfrm>
            <a:prstGeom prst="rect">
              <a:avLst/>
            </a:prstGeom>
            <a:noFill/>
          </p:spPr>
          <p:txBody>
            <a:bodyPr vert="horz" wrap="square" rtlCol="0">
              <a:spAutoFit/>
            </a:bodyPr>
            <a:lstStyle/>
            <a:p>
              <a:pPr algn="ctr">
                <a:lnSpc>
                  <a:spcPct val="150000"/>
                </a:lnSpc>
              </a:pPr>
              <a:r>
                <a:rPr lang="zh-CN" altLang="en-US" sz="1476" dirty="0">
                  <a:solidFill>
                    <a:schemeClr val="tx1">
                      <a:lumMod val="65000"/>
                      <a:lumOff val="35000"/>
                    </a:schemeClr>
                  </a:solidFill>
                  <a:latin typeface="微软雅黑" panose="020B0503020204020204" pitchFamily="34" charset="-122"/>
                  <a:ea typeface="微软雅黑" panose="020B0503020204020204" pitchFamily="34" charset="-122"/>
                </a:rPr>
                <a:t>请在此处添加详此处添加详添加详细描述文本，尽尽量与标题文本语言风格请在此处</a:t>
              </a:r>
            </a:p>
          </p:txBody>
        </p:sp>
      </p:grpSp>
    </p:spTree>
    <p:extLst>
      <p:ext uri="{BB962C8B-B14F-4D97-AF65-F5344CB8AC3E}">
        <p14:creationId xmlns:p14="http://schemas.microsoft.com/office/powerpoint/2010/main" val="1798938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188187" y="2433282"/>
            <a:ext cx="4482377" cy="4799368"/>
            <a:chOff x="2890838" y="7938"/>
            <a:chExt cx="6397625" cy="6850062"/>
          </a:xfrm>
        </p:grpSpPr>
        <p:sp>
          <p:nvSpPr>
            <p:cNvPr id="7" name="Freeform 6"/>
            <p:cNvSpPr>
              <a:spLocks/>
            </p:cNvSpPr>
            <p:nvPr/>
          </p:nvSpPr>
          <p:spPr bwMode="auto">
            <a:xfrm>
              <a:off x="5695950" y="307975"/>
              <a:ext cx="1662113" cy="3429000"/>
            </a:xfrm>
            <a:custGeom>
              <a:avLst/>
              <a:gdLst>
                <a:gd name="T0" fmla="*/ 359 w 1047"/>
                <a:gd name="T1" fmla="*/ 1 h 2160"/>
                <a:gd name="T2" fmla="*/ 377 w 1047"/>
                <a:gd name="T3" fmla="*/ 15 h 2160"/>
                <a:gd name="T4" fmla="*/ 412 w 1047"/>
                <a:gd name="T5" fmla="*/ 42 h 2160"/>
                <a:gd name="T6" fmla="*/ 461 w 1047"/>
                <a:gd name="T7" fmla="*/ 82 h 2160"/>
                <a:gd name="T8" fmla="*/ 520 w 1047"/>
                <a:gd name="T9" fmla="*/ 135 h 2160"/>
                <a:gd name="T10" fmla="*/ 585 w 1047"/>
                <a:gd name="T11" fmla="*/ 199 h 2160"/>
                <a:gd name="T12" fmla="*/ 657 w 1047"/>
                <a:gd name="T13" fmla="*/ 273 h 2160"/>
                <a:gd name="T14" fmla="*/ 729 w 1047"/>
                <a:gd name="T15" fmla="*/ 360 h 2160"/>
                <a:gd name="T16" fmla="*/ 801 w 1047"/>
                <a:gd name="T17" fmla="*/ 455 h 2160"/>
                <a:gd name="T18" fmla="*/ 868 w 1047"/>
                <a:gd name="T19" fmla="*/ 561 h 2160"/>
                <a:gd name="T20" fmla="*/ 929 w 1047"/>
                <a:gd name="T21" fmla="*/ 677 h 2160"/>
                <a:gd name="T22" fmla="*/ 981 w 1047"/>
                <a:gd name="T23" fmla="*/ 800 h 2160"/>
                <a:gd name="T24" fmla="*/ 1018 w 1047"/>
                <a:gd name="T25" fmla="*/ 932 h 2160"/>
                <a:gd name="T26" fmla="*/ 1042 w 1047"/>
                <a:gd name="T27" fmla="*/ 1071 h 2160"/>
                <a:gd name="T28" fmla="*/ 1047 w 1047"/>
                <a:gd name="T29" fmla="*/ 1217 h 2160"/>
                <a:gd name="T30" fmla="*/ 1030 w 1047"/>
                <a:gd name="T31" fmla="*/ 1369 h 2160"/>
                <a:gd name="T32" fmla="*/ 990 w 1047"/>
                <a:gd name="T33" fmla="*/ 1529 h 2160"/>
                <a:gd name="T34" fmla="*/ 923 w 1047"/>
                <a:gd name="T35" fmla="*/ 1692 h 2160"/>
                <a:gd name="T36" fmla="*/ 826 w 1047"/>
                <a:gd name="T37" fmla="*/ 1863 h 2160"/>
                <a:gd name="T38" fmla="*/ 695 w 1047"/>
                <a:gd name="T39" fmla="*/ 2035 h 2160"/>
                <a:gd name="T40" fmla="*/ 617 w 1047"/>
                <a:gd name="T41" fmla="*/ 2120 h 2160"/>
                <a:gd name="T42" fmla="*/ 610 w 1047"/>
                <a:gd name="T43" fmla="*/ 2089 h 2160"/>
                <a:gd name="T44" fmla="*/ 598 w 1047"/>
                <a:gd name="T45" fmla="*/ 2031 h 2160"/>
                <a:gd name="T46" fmla="*/ 583 w 1047"/>
                <a:gd name="T47" fmla="*/ 1952 h 2160"/>
                <a:gd name="T48" fmla="*/ 564 w 1047"/>
                <a:gd name="T49" fmla="*/ 1853 h 2160"/>
                <a:gd name="T50" fmla="*/ 545 w 1047"/>
                <a:gd name="T51" fmla="*/ 1742 h 2160"/>
                <a:gd name="T52" fmla="*/ 526 w 1047"/>
                <a:gd name="T53" fmla="*/ 1620 h 2160"/>
                <a:gd name="T54" fmla="*/ 509 w 1047"/>
                <a:gd name="T55" fmla="*/ 1493 h 2160"/>
                <a:gd name="T56" fmla="*/ 496 w 1047"/>
                <a:gd name="T57" fmla="*/ 1365 h 2160"/>
                <a:gd name="T58" fmla="*/ 488 w 1047"/>
                <a:gd name="T59" fmla="*/ 1241 h 2160"/>
                <a:gd name="T60" fmla="*/ 487 w 1047"/>
                <a:gd name="T61" fmla="*/ 1123 h 2160"/>
                <a:gd name="T62" fmla="*/ 494 w 1047"/>
                <a:gd name="T63" fmla="*/ 1017 h 2160"/>
                <a:gd name="T64" fmla="*/ 499 w 1047"/>
                <a:gd name="T65" fmla="*/ 974 h 2160"/>
                <a:gd name="T66" fmla="*/ 492 w 1047"/>
                <a:gd name="T67" fmla="*/ 1003 h 2160"/>
                <a:gd name="T68" fmla="*/ 479 w 1047"/>
                <a:gd name="T69" fmla="*/ 1056 h 2160"/>
                <a:gd name="T70" fmla="*/ 463 w 1047"/>
                <a:gd name="T71" fmla="*/ 1132 h 2160"/>
                <a:gd name="T72" fmla="*/ 445 w 1047"/>
                <a:gd name="T73" fmla="*/ 1225 h 2160"/>
                <a:gd name="T74" fmla="*/ 427 w 1047"/>
                <a:gd name="T75" fmla="*/ 1332 h 2160"/>
                <a:gd name="T76" fmla="*/ 410 w 1047"/>
                <a:gd name="T77" fmla="*/ 1450 h 2160"/>
                <a:gd name="T78" fmla="*/ 395 w 1047"/>
                <a:gd name="T79" fmla="*/ 1575 h 2160"/>
                <a:gd name="T80" fmla="*/ 387 w 1047"/>
                <a:gd name="T81" fmla="*/ 1700 h 2160"/>
                <a:gd name="T82" fmla="*/ 386 w 1047"/>
                <a:gd name="T83" fmla="*/ 1826 h 2160"/>
                <a:gd name="T84" fmla="*/ 393 w 1047"/>
                <a:gd name="T85" fmla="*/ 1948 h 2160"/>
                <a:gd name="T86" fmla="*/ 410 w 1047"/>
                <a:gd name="T87" fmla="*/ 2060 h 2160"/>
                <a:gd name="T88" fmla="*/ 440 w 1047"/>
                <a:gd name="T89" fmla="*/ 2160 h 2160"/>
                <a:gd name="T90" fmla="*/ 432 w 1047"/>
                <a:gd name="T91" fmla="*/ 2153 h 2160"/>
                <a:gd name="T92" fmla="*/ 410 w 1047"/>
                <a:gd name="T93" fmla="*/ 2132 h 2160"/>
                <a:gd name="T94" fmla="*/ 377 w 1047"/>
                <a:gd name="T95" fmla="*/ 2098 h 2160"/>
                <a:gd name="T96" fmla="*/ 336 w 1047"/>
                <a:gd name="T97" fmla="*/ 2050 h 2160"/>
                <a:gd name="T98" fmla="*/ 289 w 1047"/>
                <a:gd name="T99" fmla="*/ 1990 h 2160"/>
                <a:gd name="T100" fmla="*/ 238 w 1047"/>
                <a:gd name="T101" fmla="*/ 1916 h 2160"/>
                <a:gd name="T102" fmla="*/ 187 w 1047"/>
                <a:gd name="T103" fmla="*/ 1830 h 2160"/>
                <a:gd name="T104" fmla="*/ 136 w 1047"/>
                <a:gd name="T105" fmla="*/ 1730 h 2160"/>
                <a:gd name="T106" fmla="*/ 90 w 1047"/>
                <a:gd name="T107" fmla="*/ 1619 h 2160"/>
                <a:gd name="T108" fmla="*/ 51 w 1047"/>
                <a:gd name="T109" fmla="*/ 1496 h 2160"/>
                <a:gd name="T110" fmla="*/ 22 w 1047"/>
                <a:gd name="T111" fmla="*/ 1361 h 2160"/>
                <a:gd name="T112" fmla="*/ 4 w 1047"/>
                <a:gd name="T113" fmla="*/ 1216 h 2160"/>
                <a:gd name="T114" fmla="*/ 1 w 1047"/>
                <a:gd name="T115" fmla="*/ 1057 h 2160"/>
                <a:gd name="T116" fmla="*/ 14 w 1047"/>
                <a:gd name="T117" fmla="*/ 889 h 2160"/>
                <a:gd name="T118" fmla="*/ 48 w 1047"/>
                <a:gd name="T119" fmla="*/ 709 h 2160"/>
                <a:gd name="T120" fmla="*/ 103 w 1047"/>
                <a:gd name="T121" fmla="*/ 519 h 2160"/>
                <a:gd name="T122" fmla="*/ 183 w 1047"/>
                <a:gd name="T123" fmla="*/ 319 h 2160"/>
                <a:gd name="T124" fmla="*/ 291 w 1047"/>
                <a:gd name="T125" fmla="*/ 10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47" h="2160">
                  <a:moveTo>
                    <a:pt x="356" y="0"/>
                  </a:moveTo>
                  <a:lnTo>
                    <a:pt x="359" y="1"/>
                  </a:lnTo>
                  <a:lnTo>
                    <a:pt x="365" y="6"/>
                  </a:lnTo>
                  <a:lnTo>
                    <a:pt x="377" y="15"/>
                  </a:lnTo>
                  <a:lnTo>
                    <a:pt x="393" y="27"/>
                  </a:lnTo>
                  <a:lnTo>
                    <a:pt x="412" y="42"/>
                  </a:lnTo>
                  <a:lnTo>
                    <a:pt x="435" y="60"/>
                  </a:lnTo>
                  <a:lnTo>
                    <a:pt x="461" y="82"/>
                  </a:lnTo>
                  <a:lnTo>
                    <a:pt x="488" y="107"/>
                  </a:lnTo>
                  <a:lnTo>
                    <a:pt x="520" y="135"/>
                  </a:lnTo>
                  <a:lnTo>
                    <a:pt x="551" y="165"/>
                  </a:lnTo>
                  <a:lnTo>
                    <a:pt x="585" y="199"/>
                  </a:lnTo>
                  <a:lnTo>
                    <a:pt x="621" y="234"/>
                  </a:lnTo>
                  <a:lnTo>
                    <a:pt x="657" y="273"/>
                  </a:lnTo>
                  <a:lnTo>
                    <a:pt x="693" y="315"/>
                  </a:lnTo>
                  <a:lnTo>
                    <a:pt x="729" y="360"/>
                  </a:lnTo>
                  <a:lnTo>
                    <a:pt x="766" y="406"/>
                  </a:lnTo>
                  <a:lnTo>
                    <a:pt x="801" y="455"/>
                  </a:lnTo>
                  <a:lnTo>
                    <a:pt x="835" y="506"/>
                  </a:lnTo>
                  <a:lnTo>
                    <a:pt x="868" y="561"/>
                  </a:lnTo>
                  <a:lnTo>
                    <a:pt x="899" y="618"/>
                  </a:lnTo>
                  <a:lnTo>
                    <a:pt x="929" y="677"/>
                  </a:lnTo>
                  <a:lnTo>
                    <a:pt x="956" y="737"/>
                  </a:lnTo>
                  <a:lnTo>
                    <a:pt x="981" y="800"/>
                  </a:lnTo>
                  <a:lnTo>
                    <a:pt x="1001" y="864"/>
                  </a:lnTo>
                  <a:lnTo>
                    <a:pt x="1018" y="932"/>
                  </a:lnTo>
                  <a:lnTo>
                    <a:pt x="1033" y="1000"/>
                  </a:lnTo>
                  <a:lnTo>
                    <a:pt x="1042" y="1071"/>
                  </a:lnTo>
                  <a:lnTo>
                    <a:pt x="1047" y="1143"/>
                  </a:lnTo>
                  <a:lnTo>
                    <a:pt x="1047" y="1217"/>
                  </a:lnTo>
                  <a:lnTo>
                    <a:pt x="1042" y="1292"/>
                  </a:lnTo>
                  <a:lnTo>
                    <a:pt x="1030" y="1369"/>
                  </a:lnTo>
                  <a:lnTo>
                    <a:pt x="1013" y="1449"/>
                  </a:lnTo>
                  <a:lnTo>
                    <a:pt x="990" y="1529"/>
                  </a:lnTo>
                  <a:lnTo>
                    <a:pt x="960" y="1610"/>
                  </a:lnTo>
                  <a:lnTo>
                    <a:pt x="923" y="1692"/>
                  </a:lnTo>
                  <a:lnTo>
                    <a:pt x="878" y="1776"/>
                  </a:lnTo>
                  <a:lnTo>
                    <a:pt x="826" y="1863"/>
                  </a:lnTo>
                  <a:lnTo>
                    <a:pt x="765" y="1949"/>
                  </a:lnTo>
                  <a:lnTo>
                    <a:pt x="695" y="2035"/>
                  </a:lnTo>
                  <a:lnTo>
                    <a:pt x="618" y="2124"/>
                  </a:lnTo>
                  <a:lnTo>
                    <a:pt x="617" y="2120"/>
                  </a:lnTo>
                  <a:lnTo>
                    <a:pt x="614" y="2109"/>
                  </a:lnTo>
                  <a:lnTo>
                    <a:pt x="610" y="2089"/>
                  </a:lnTo>
                  <a:lnTo>
                    <a:pt x="605" y="2064"/>
                  </a:lnTo>
                  <a:lnTo>
                    <a:pt x="598" y="2031"/>
                  </a:lnTo>
                  <a:lnTo>
                    <a:pt x="590" y="1995"/>
                  </a:lnTo>
                  <a:lnTo>
                    <a:pt x="583" y="1952"/>
                  </a:lnTo>
                  <a:lnTo>
                    <a:pt x="573" y="1904"/>
                  </a:lnTo>
                  <a:lnTo>
                    <a:pt x="564" y="1853"/>
                  </a:lnTo>
                  <a:lnTo>
                    <a:pt x="554" y="1800"/>
                  </a:lnTo>
                  <a:lnTo>
                    <a:pt x="545" y="1742"/>
                  </a:lnTo>
                  <a:lnTo>
                    <a:pt x="535" y="1682"/>
                  </a:lnTo>
                  <a:lnTo>
                    <a:pt x="526" y="1620"/>
                  </a:lnTo>
                  <a:lnTo>
                    <a:pt x="517" y="1558"/>
                  </a:lnTo>
                  <a:lnTo>
                    <a:pt x="509" y="1493"/>
                  </a:lnTo>
                  <a:lnTo>
                    <a:pt x="503" y="1429"/>
                  </a:lnTo>
                  <a:lnTo>
                    <a:pt x="496" y="1365"/>
                  </a:lnTo>
                  <a:lnTo>
                    <a:pt x="492" y="1302"/>
                  </a:lnTo>
                  <a:lnTo>
                    <a:pt x="488" y="1241"/>
                  </a:lnTo>
                  <a:lnTo>
                    <a:pt x="487" y="1181"/>
                  </a:lnTo>
                  <a:lnTo>
                    <a:pt x="487" y="1123"/>
                  </a:lnTo>
                  <a:lnTo>
                    <a:pt x="490" y="1068"/>
                  </a:lnTo>
                  <a:lnTo>
                    <a:pt x="494" y="1017"/>
                  </a:lnTo>
                  <a:lnTo>
                    <a:pt x="500" y="970"/>
                  </a:lnTo>
                  <a:lnTo>
                    <a:pt x="499" y="974"/>
                  </a:lnTo>
                  <a:lnTo>
                    <a:pt x="496" y="984"/>
                  </a:lnTo>
                  <a:lnTo>
                    <a:pt x="492" y="1003"/>
                  </a:lnTo>
                  <a:lnTo>
                    <a:pt x="486" y="1026"/>
                  </a:lnTo>
                  <a:lnTo>
                    <a:pt x="479" y="1056"/>
                  </a:lnTo>
                  <a:lnTo>
                    <a:pt x="471" y="1092"/>
                  </a:lnTo>
                  <a:lnTo>
                    <a:pt x="463" y="1132"/>
                  </a:lnTo>
                  <a:lnTo>
                    <a:pt x="454" y="1177"/>
                  </a:lnTo>
                  <a:lnTo>
                    <a:pt x="445" y="1225"/>
                  </a:lnTo>
                  <a:lnTo>
                    <a:pt x="435" y="1277"/>
                  </a:lnTo>
                  <a:lnTo>
                    <a:pt x="427" y="1332"/>
                  </a:lnTo>
                  <a:lnTo>
                    <a:pt x="418" y="1390"/>
                  </a:lnTo>
                  <a:lnTo>
                    <a:pt x="410" y="1450"/>
                  </a:lnTo>
                  <a:lnTo>
                    <a:pt x="402" y="1512"/>
                  </a:lnTo>
                  <a:lnTo>
                    <a:pt x="395" y="1575"/>
                  </a:lnTo>
                  <a:lnTo>
                    <a:pt x="391" y="1637"/>
                  </a:lnTo>
                  <a:lnTo>
                    <a:pt x="387" y="1700"/>
                  </a:lnTo>
                  <a:lnTo>
                    <a:pt x="385" y="1764"/>
                  </a:lnTo>
                  <a:lnTo>
                    <a:pt x="386" y="1826"/>
                  </a:lnTo>
                  <a:lnTo>
                    <a:pt x="387" y="1887"/>
                  </a:lnTo>
                  <a:lnTo>
                    <a:pt x="393" y="1948"/>
                  </a:lnTo>
                  <a:lnTo>
                    <a:pt x="399" y="2005"/>
                  </a:lnTo>
                  <a:lnTo>
                    <a:pt x="410" y="2060"/>
                  </a:lnTo>
                  <a:lnTo>
                    <a:pt x="423" y="2111"/>
                  </a:lnTo>
                  <a:lnTo>
                    <a:pt x="440" y="2160"/>
                  </a:lnTo>
                  <a:lnTo>
                    <a:pt x="437" y="2158"/>
                  </a:lnTo>
                  <a:lnTo>
                    <a:pt x="432" y="2153"/>
                  </a:lnTo>
                  <a:lnTo>
                    <a:pt x="423" y="2144"/>
                  </a:lnTo>
                  <a:lnTo>
                    <a:pt x="410" y="2132"/>
                  </a:lnTo>
                  <a:lnTo>
                    <a:pt x="395" y="2117"/>
                  </a:lnTo>
                  <a:lnTo>
                    <a:pt x="377" y="2098"/>
                  </a:lnTo>
                  <a:lnTo>
                    <a:pt x="357" y="2076"/>
                  </a:lnTo>
                  <a:lnTo>
                    <a:pt x="336" y="2050"/>
                  </a:lnTo>
                  <a:lnTo>
                    <a:pt x="313" y="2021"/>
                  </a:lnTo>
                  <a:lnTo>
                    <a:pt x="289" y="1990"/>
                  </a:lnTo>
                  <a:lnTo>
                    <a:pt x="264" y="1954"/>
                  </a:lnTo>
                  <a:lnTo>
                    <a:pt x="238" y="1916"/>
                  </a:lnTo>
                  <a:lnTo>
                    <a:pt x="212" y="1874"/>
                  </a:lnTo>
                  <a:lnTo>
                    <a:pt x="187" y="1830"/>
                  </a:lnTo>
                  <a:lnTo>
                    <a:pt x="161" y="1781"/>
                  </a:lnTo>
                  <a:lnTo>
                    <a:pt x="136" y="1730"/>
                  </a:lnTo>
                  <a:lnTo>
                    <a:pt x="113" y="1677"/>
                  </a:lnTo>
                  <a:lnTo>
                    <a:pt x="90" y="1619"/>
                  </a:lnTo>
                  <a:lnTo>
                    <a:pt x="71" y="1560"/>
                  </a:lnTo>
                  <a:lnTo>
                    <a:pt x="51" y="1496"/>
                  </a:lnTo>
                  <a:lnTo>
                    <a:pt x="35" y="1431"/>
                  </a:lnTo>
                  <a:lnTo>
                    <a:pt x="22" y="1361"/>
                  </a:lnTo>
                  <a:lnTo>
                    <a:pt x="12" y="1291"/>
                  </a:lnTo>
                  <a:lnTo>
                    <a:pt x="4" y="1216"/>
                  </a:lnTo>
                  <a:lnTo>
                    <a:pt x="0" y="1139"/>
                  </a:lnTo>
                  <a:lnTo>
                    <a:pt x="1" y="1057"/>
                  </a:lnTo>
                  <a:lnTo>
                    <a:pt x="5" y="975"/>
                  </a:lnTo>
                  <a:lnTo>
                    <a:pt x="14" y="889"/>
                  </a:lnTo>
                  <a:lnTo>
                    <a:pt x="29" y="801"/>
                  </a:lnTo>
                  <a:lnTo>
                    <a:pt x="48" y="709"/>
                  </a:lnTo>
                  <a:lnTo>
                    <a:pt x="73" y="616"/>
                  </a:lnTo>
                  <a:lnTo>
                    <a:pt x="103" y="519"/>
                  </a:lnTo>
                  <a:lnTo>
                    <a:pt x="140" y="420"/>
                  </a:lnTo>
                  <a:lnTo>
                    <a:pt x="183" y="319"/>
                  </a:lnTo>
                  <a:lnTo>
                    <a:pt x="234" y="214"/>
                  </a:lnTo>
                  <a:lnTo>
                    <a:pt x="291" y="108"/>
                  </a:lnTo>
                  <a:lnTo>
                    <a:pt x="356" y="0"/>
                  </a:lnTo>
                  <a:close/>
                </a:path>
              </a:pathLst>
            </a:custGeom>
            <a:solidFill>
              <a:schemeClr val="accent3"/>
            </a:solidFill>
            <a:ln w="0">
              <a:noFill/>
              <a:prstDash val="solid"/>
              <a:round/>
              <a:headEnd/>
              <a:tailEnd/>
            </a:ln>
          </p:spPr>
          <p:txBody>
            <a:bodyPr vert="horz" wrap="square" lIns="96435" tIns="48218" rIns="96435" bIns="48218" numCol="1" anchor="t" anchorCtr="0" compatLnSpc="1">
              <a:prstTxWarp prst="textNoShape">
                <a:avLst/>
              </a:prstTxWarp>
            </a:bodyPr>
            <a:lstStyle/>
            <a:p>
              <a:endParaRPr lang="zh-CN" altLang="en-US">
                <a:cs typeface="+mn-ea"/>
                <a:sym typeface="+mn-lt"/>
              </a:endParaRPr>
            </a:p>
          </p:txBody>
        </p:sp>
        <p:sp>
          <p:nvSpPr>
            <p:cNvPr id="8" name="Freeform 7"/>
            <p:cNvSpPr>
              <a:spLocks/>
            </p:cNvSpPr>
            <p:nvPr/>
          </p:nvSpPr>
          <p:spPr bwMode="auto">
            <a:xfrm>
              <a:off x="4446588" y="947738"/>
              <a:ext cx="1022350" cy="1298575"/>
            </a:xfrm>
            <a:custGeom>
              <a:avLst/>
              <a:gdLst>
                <a:gd name="T0" fmla="*/ 3 w 644"/>
                <a:gd name="T1" fmla="*/ 0 h 818"/>
                <a:gd name="T2" fmla="*/ 20 w 644"/>
                <a:gd name="T3" fmla="*/ 1 h 818"/>
                <a:gd name="T4" fmla="*/ 53 w 644"/>
                <a:gd name="T5" fmla="*/ 4 h 818"/>
                <a:gd name="T6" fmla="*/ 97 w 644"/>
                <a:gd name="T7" fmla="*/ 12 h 818"/>
                <a:gd name="T8" fmla="*/ 152 w 644"/>
                <a:gd name="T9" fmla="*/ 24 h 818"/>
                <a:gd name="T10" fmla="*/ 214 w 644"/>
                <a:gd name="T11" fmla="*/ 41 h 818"/>
                <a:gd name="T12" fmla="*/ 280 w 644"/>
                <a:gd name="T13" fmla="*/ 64 h 818"/>
                <a:gd name="T14" fmla="*/ 347 w 644"/>
                <a:gd name="T15" fmla="*/ 96 h 818"/>
                <a:gd name="T16" fmla="*/ 414 w 644"/>
                <a:gd name="T17" fmla="*/ 136 h 818"/>
                <a:gd name="T18" fmla="*/ 477 w 644"/>
                <a:gd name="T19" fmla="*/ 186 h 818"/>
                <a:gd name="T20" fmla="*/ 534 w 644"/>
                <a:gd name="T21" fmla="*/ 247 h 818"/>
                <a:gd name="T22" fmla="*/ 581 w 644"/>
                <a:gd name="T23" fmla="*/ 321 h 818"/>
                <a:gd name="T24" fmla="*/ 618 w 644"/>
                <a:gd name="T25" fmla="*/ 408 h 818"/>
                <a:gd name="T26" fmla="*/ 639 w 644"/>
                <a:gd name="T27" fmla="*/ 509 h 818"/>
                <a:gd name="T28" fmla="*/ 644 w 644"/>
                <a:gd name="T29" fmla="*/ 626 h 818"/>
                <a:gd name="T30" fmla="*/ 629 w 644"/>
                <a:gd name="T31" fmla="*/ 759 h 818"/>
                <a:gd name="T32" fmla="*/ 619 w 644"/>
                <a:gd name="T33" fmla="*/ 750 h 818"/>
                <a:gd name="T34" fmla="*/ 595 w 644"/>
                <a:gd name="T35" fmla="*/ 724 h 818"/>
                <a:gd name="T36" fmla="*/ 557 w 644"/>
                <a:gd name="T37" fmla="*/ 686 h 818"/>
                <a:gd name="T38" fmla="*/ 512 w 644"/>
                <a:gd name="T39" fmla="*/ 636 h 818"/>
                <a:gd name="T40" fmla="*/ 462 w 644"/>
                <a:gd name="T41" fmla="*/ 579 h 818"/>
                <a:gd name="T42" fmla="*/ 411 w 644"/>
                <a:gd name="T43" fmla="*/ 518 h 818"/>
                <a:gd name="T44" fmla="*/ 364 w 644"/>
                <a:gd name="T45" fmla="*/ 456 h 818"/>
                <a:gd name="T46" fmla="*/ 325 w 644"/>
                <a:gd name="T47" fmla="*/ 395 h 818"/>
                <a:gd name="T48" fmla="*/ 296 w 644"/>
                <a:gd name="T49" fmla="*/ 340 h 818"/>
                <a:gd name="T50" fmla="*/ 301 w 644"/>
                <a:gd name="T51" fmla="*/ 355 h 818"/>
                <a:gd name="T52" fmla="*/ 314 w 644"/>
                <a:gd name="T53" fmla="*/ 393 h 818"/>
                <a:gd name="T54" fmla="*/ 337 w 644"/>
                <a:gd name="T55" fmla="*/ 449 h 818"/>
                <a:gd name="T56" fmla="*/ 367 w 644"/>
                <a:gd name="T57" fmla="*/ 518 h 818"/>
                <a:gd name="T58" fmla="*/ 402 w 644"/>
                <a:gd name="T59" fmla="*/ 593 h 818"/>
                <a:gd name="T60" fmla="*/ 444 w 644"/>
                <a:gd name="T61" fmla="*/ 669 h 818"/>
                <a:gd name="T62" fmla="*/ 491 w 644"/>
                <a:gd name="T63" fmla="*/ 738 h 818"/>
                <a:gd name="T64" fmla="*/ 541 w 644"/>
                <a:gd name="T65" fmla="*/ 796 h 818"/>
                <a:gd name="T66" fmla="*/ 566 w 644"/>
                <a:gd name="T67" fmla="*/ 817 h 818"/>
                <a:gd name="T68" fmla="*/ 549 w 644"/>
                <a:gd name="T69" fmla="*/ 814 h 818"/>
                <a:gd name="T70" fmla="*/ 517 w 644"/>
                <a:gd name="T71" fmla="*/ 806 h 818"/>
                <a:gd name="T72" fmla="*/ 475 w 644"/>
                <a:gd name="T73" fmla="*/ 792 h 818"/>
                <a:gd name="T74" fmla="*/ 423 w 644"/>
                <a:gd name="T75" fmla="*/ 770 h 818"/>
                <a:gd name="T76" fmla="*/ 365 w 644"/>
                <a:gd name="T77" fmla="*/ 738 h 818"/>
                <a:gd name="T78" fmla="*/ 303 w 644"/>
                <a:gd name="T79" fmla="*/ 698 h 818"/>
                <a:gd name="T80" fmla="*/ 241 w 644"/>
                <a:gd name="T81" fmla="*/ 644 h 818"/>
                <a:gd name="T82" fmla="*/ 180 w 644"/>
                <a:gd name="T83" fmla="*/ 579 h 818"/>
                <a:gd name="T84" fmla="*/ 125 w 644"/>
                <a:gd name="T85" fmla="*/ 497 h 818"/>
                <a:gd name="T86" fmla="*/ 75 w 644"/>
                <a:gd name="T87" fmla="*/ 401 h 818"/>
                <a:gd name="T88" fmla="*/ 37 w 644"/>
                <a:gd name="T89" fmla="*/ 287 h 818"/>
                <a:gd name="T90" fmla="*/ 11 w 644"/>
                <a:gd name="T91" fmla="*/ 153 h 818"/>
                <a:gd name="T92" fmla="*/ 0 w 644"/>
                <a:gd name="T93"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44" h="818">
                  <a:moveTo>
                    <a:pt x="0" y="0"/>
                  </a:moveTo>
                  <a:lnTo>
                    <a:pt x="3" y="0"/>
                  </a:lnTo>
                  <a:lnTo>
                    <a:pt x="9" y="0"/>
                  </a:lnTo>
                  <a:lnTo>
                    <a:pt x="20" y="1"/>
                  </a:lnTo>
                  <a:lnTo>
                    <a:pt x="34" y="3"/>
                  </a:lnTo>
                  <a:lnTo>
                    <a:pt x="53" y="4"/>
                  </a:lnTo>
                  <a:lnTo>
                    <a:pt x="74" y="8"/>
                  </a:lnTo>
                  <a:lnTo>
                    <a:pt x="97" y="12"/>
                  </a:lnTo>
                  <a:lnTo>
                    <a:pt x="123" y="17"/>
                  </a:lnTo>
                  <a:lnTo>
                    <a:pt x="152" y="24"/>
                  </a:lnTo>
                  <a:lnTo>
                    <a:pt x="182" y="30"/>
                  </a:lnTo>
                  <a:lnTo>
                    <a:pt x="214" y="41"/>
                  </a:lnTo>
                  <a:lnTo>
                    <a:pt x="246" y="51"/>
                  </a:lnTo>
                  <a:lnTo>
                    <a:pt x="280" y="64"/>
                  </a:lnTo>
                  <a:lnTo>
                    <a:pt x="313" y="78"/>
                  </a:lnTo>
                  <a:lnTo>
                    <a:pt x="347" y="96"/>
                  </a:lnTo>
                  <a:lnTo>
                    <a:pt x="381" y="114"/>
                  </a:lnTo>
                  <a:lnTo>
                    <a:pt x="414" y="136"/>
                  </a:lnTo>
                  <a:lnTo>
                    <a:pt x="447" y="160"/>
                  </a:lnTo>
                  <a:lnTo>
                    <a:pt x="477" y="186"/>
                  </a:lnTo>
                  <a:lnTo>
                    <a:pt x="507" y="216"/>
                  </a:lnTo>
                  <a:lnTo>
                    <a:pt x="534" y="247"/>
                  </a:lnTo>
                  <a:lnTo>
                    <a:pt x="559" y="283"/>
                  </a:lnTo>
                  <a:lnTo>
                    <a:pt x="581" y="321"/>
                  </a:lnTo>
                  <a:lnTo>
                    <a:pt x="601" y="363"/>
                  </a:lnTo>
                  <a:lnTo>
                    <a:pt x="618" y="408"/>
                  </a:lnTo>
                  <a:lnTo>
                    <a:pt x="630" y="457"/>
                  </a:lnTo>
                  <a:lnTo>
                    <a:pt x="639" y="509"/>
                  </a:lnTo>
                  <a:lnTo>
                    <a:pt x="644" y="565"/>
                  </a:lnTo>
                  <a:lnTo>
                    <a:pt x="644" y="626"/>
                  </a:lnTo>
                  <a:lnTo>
                    <a:pt x="639" y="691"/>
                  </a:lnTo>
                  <a:lnTo>
                    <a:pt x="629" y="759"/>
                  </a:lnTo>
                  <a:lnTo>
                    <a:pt x="626" y="757"/>
                  </a:lnTo>
                  <a:lnTo>
                    <a:pt x="619" y="750"/>
                  </a:lnTo>
                  <a:lnTo>
                    <a:pt x="609" y="740"/>
                  </a:lnTo>
                  <a:lnTo>
                    <a:pt x="595" y="724"/>
                  </a:lnTo>
                  <a:lnTo>
                    <a:pt x="578" y="707"/>
                  </a:lnTo>
                  <a:lnTo>
                    <a:pt x="557" y="686"/>
                  </a:lnTo>
                  <a:lnTo>
                    <a:pt x="536" y="661"/>
                  </a:lnTo>
                  <a:lnTo>
                    <a:pt x="512" y="636"/>
                  </a:lnTo>
                  <a:lnTo>
                    <a:pt x="487" y="609"/>
                  </a:lnTo>
                  <a:lnTo>
                    <a:pt x="462" y="579"/>
                  </a:lnTo>
                  <a:lnTo>
                    <a:pt x="436" y="548"/>
                  </a:lnTo>
                  <a:lnTo>
                    <a:pt x="411" y="518"/>
                  </a:lnTo>
                  <a:lnTo>
                    <a:pt x="388" y="487"/>
                  </a:lnTo>
                  <a:lnTo>
                    <a:pt x="364" y="456"/>
                  </a:lnTo>
                  <a:lnTo>
                    <a:pt x="343" y="425"/>
                  </a:lnTo>
                  <a:lnTo>
                    <a:pt x="325" y="395"/>
                  </a:lnTo>
                  <a:lnTo>
                    <a:pt x="309" y="368"/>
                  </a:lnTo>
                  <a:lnTo>
                    <a:pt x="296" y="340"/>
                  </a:lnTo>
                  <a:lnTo>
                    <a:pt x="297" y="344"/>
                  </a:lnTo>
                  <a:lnTo>
                    <a:pt x="301" y="355"/>
                  </a:lnTo>
                  <a:lnTo>
                    <a:pt x="307" y="372"/>
                  </a:lnTo>
                  <a:lnTo>
                    <a:pt x="314" y="393"/>
                  </a:lnTo>
                  <a:lnTo>
                    <a:pt x="325" y="419"/>
                  </a:lnTo>
                  <a:lnTo>
                    <a:pt x="337" y="449"/>
                  </a:lnTo>
                  <a:lnTo>
                    <a:pt x="351" y="483"/>
                  </a:lnTo>
                  <a:lnTo>
                    <a:pt x="367" y="518"/>
                  </a:lnTo>
                  <a:lnTo>
                    <a:pt x="384" y="555"/>
                  </a:lnTo>
                  <a:lnTo>
                    <a:pt x="402" y="593"/>
                  </a:lnTo>
                  <a:lnTo>
                    <a:pt x="422" y="631"/>
                  </a:lnTo>
                  <a:lnTo>
                    <a:pt x="444" y="669"/>
                  </a:lnTo>
                  <a:lnTo>
                    <a:pt x="466" y="704"/>
                  </a:lnTo>
                  <a:lnTo>
                    <a:pt x="491" y="738"/>
                  </a:lnTo>
                  <a:lnTo>
                    <a:pt x="516" y="768"/>
                  </a:lnTo>
                  <a:lnTo>
                    <a:pt x="541" y="796"/>
                  </a:lnTo>
                  <a:lnTo>
                    <a:pt x="568" y="818"/>
                  </a:lnTo>
                  <a:lnTo>
                    <a:pt x="566" y="817"/>
                  </a:lnTo>
                  <a:lnTo>
                    <a:pt x="559" y="816"/>
                  </a:lnTo>
                  <a:lnTo>
                    <a:pt x="549" y="814"/>
                  </a:lnTo>
                  <a:lnTo>
                    <a:pt x="536" y="810"/>
                  </a:lnTo>
                  <a:lnTo>
                    <a:pt x="517" y="806"/>
                  </a:lnTo>
                  <a:lnTo>
                    <a:pt x="498" y="800"/>
                  </a:lnTo>
                  <a:lnTo>
                    <a:pt x="475" y="792"/>
                  </a:lnTo>
                  <a:lnTo>
                    <a:pt x="449" y="781"/>
                  </a:lnTo>
                  <a:lnTo>
                    <a:pt x="423" y="770"/>
                  </a:lnTo>
                  <a:lnTo>
                    <a:pt x="394" y="755"/>
                  </a:lnTo>
                  <a:lnTo>
                    <a:pt x="365" y="738"/>
                  </a:lnTo>
                  <a:lnTo>
                    <a:pt x="334" y="720"/>
                  </a:lnTo>
                  <a:lnTo>
                    <a:pt x="303" y="698"/>
                  </a:lnTo>
                  <a:lnTo>
                    <a:pt x="271" y="673"/>
                  </a:lnTo>
                  <a:lnTo>
                    <a:pt x="241" y="644"/>
                  </a:lnTo>
                  <a:lnTo>
                    <a:pt x="210" y="613"/>
                  </a:lnTo>
                  <a:lnTo>
                    <a:pt x="180" y="579"/>
                  </a:lnTo>
                  <a:lnTo>
                    <a:pt x="151" y="539"/>
                  </a:lnTo>
                  <a:lnTo>
                    <a:pt x="125" y="497"/>
                  </a:lnTo>
                  <a:lnTo>
                    <a:pt x="98" y="452"/>
                  </a:lnTo>
                  <a:lnTo>
                    <a:pt x="75" y="401"/>
                  </a:lnTo>
                  <a:lnTo>
                    <a:pt x="54" y="346"/>
                  </a:lnTo>
                  <a:lnTo>
                    <a:pt x="37" y="287"/>
                  </a:lnTo>
                  <a:lnTo>
                    <a:pt x="21" y="222"/>
                  </a:lnTo>
                  <a:lnTo>
                    <a:pt x="11" y="153"/>
                  </a:lnTo>
                  <a:lnTo>
                    <a:pt x="3" y="78"/>
                  </a:lnTo>
                  <a:lnTo>
                    <a:pt x="0" y="0"/>
                  </a:lnTo>
                  <a:close/>
                </a:path>
              </a:pathLst>
            </a:custGeom>
            <a:solidFill>
              <a:schemeClr val="bg1">
                <a:lumMod val="85000"/>
              </a:schemeClr>
            </a:solidFill>
            <a:ln w="0">
              <a:noFill/>
              <a:prstDash val="solid"/>
              <a:round/>
              <a:headEnd/>
              <a:tailEnd/>
            </a:ln>
          </p:spPr>
          <p:txBody>
            <a:bodyPr vert="horz" wrap="square" lIns="96435" tIns="48218" rIns="96435" bIns="48218" numCol="1" anchor="t" anchorCtr="0" compatLnSpc="1">
              <a:prstTxWarp prst="textNoShape">
                <a:avLst/>
              </a:prstTxWarp>
            </a:bodyPr>
            <a:lstStyle/>
            <a:p>
              <a:endParaRPr lang="zh-CN" altLang="en-US">
                <a:cs typeface="+mn-ea"/>
                <a:sym typeface="+mn-lt"/>
              </a:endParaRPr>
            </a:p>
          </p:txBody>
        </p:sp>
        <p:sp>
          <p:nvSpPr>
            <p:cNvPr id="9" name="Freeform 8"/>
            <p:cNvSpPr>
              <a:spLocks/>
            </p:cNvSpPr>
            <p:nvPr/>
          </p:nvSpPr>
          <p:spPr bwMode="auto">
            <a:xfrm>
              <a:off x="7610475" y="1089025"/>
              <a:ext cx="1238250" cy="1084263"/>
            </a:xfrm>
            <a:custGeom>
              <a:avLst/>
              <a:gdLst>
                <a:gd name="T0" fmla="*/ 780 w 780"/>
                <a:gd name="T1" fmla="*/ 3 h 683"/>
                <a:gd name="T2" fmla="*/ 780 w 780"/>
                <a:gd name="T3" fmla="*/ 22 h 683"/>
                <a:gd name="T4" fmla="*/ 779 w 780"/>
                <a:gd name="T5" fmla="*/ 58 h 683"/>
                <a:gd name="T6" fmla="*/ 773 w 780"/>
                <a:gd name="T7" fmla="*/ 107 h 683"/>
                <a:gd name="T8" fmla="*/ 764 w 780"/>
                <a:gd name="T9" fmla="*/ 166 h 683"/>
                <a:gd name="T10" fmla="*/ 749 w 780"/>
                <a:gd name="T11" fmla="*/ 233 h 683"/>
                <a:gd name="T12" fmla="*/ 726 w 780"/>
                <a:gd name="T13" fmla="*/ 305 h 683"/>
                <a:gd name="T14" fmla="*/ 695 w 780"/>
                <a:gd name="T15" fmla="*/ 378 h 683"/>
                <a:gd name="T16" fmla="*/ 653 w 780"/>
                <a:gd name="T17" fmla="*/ 450 h 683"/>
                <a:gd name="T18" fmla="*/ 599 w 780"/>
                <a:gd name="T19" fmla="*/ 517 h 683"/>
                <a:gd name="T20" fmla="*/ 532 w 780"/>
                <a:gd name="T21" fmla="*/ 576 h 683"/>
                <a:gd name="T22" fmla="*/ 451 w 780"/>
                <a:gd name="T23" fmla="*/ 626 h 683"/>
                <a:gd name="T24" fmla="*/ 354 w 780"/>
                <a:gd name="T25" fmla="*/ 661 h 683"/>
                <a:gd name="T26" fmla="*/ 239 w 780"/>
                <a:gd name="T27" fmla="*/ 681 h 683"/>
                <a:gd name="T28" fmla="*/ 120 w 780"/>
                <a:gd name="T29" fmla="*/ 682 h 683"/>
                <a:gd name="T30" fmla="*/ 64 w 780"/>
                <a:gd name="T31" fmla="*/ 674 h 683"/>
                <a:gd name="T32" fmla="*/ 81 w 780"/>
                <a:gd name="T33" fmla="*/ 655 h 683"/>
                <a:gd name="T34" fmla="*/ 111 w 780"/>
                <a:gd name="T35" fmla="*/ 622 h 683"/>
                <a:gd name="T36" fmla="*/ 153 w 780"/>
                <a:gd name="T37" fmla="*/ 576 h 683"/>
                <a:gd name="T38" fmla="*/ 204 w 780"/>
                <a:gd name="T39" fmla="*/ 525 h 683"/>
                <a:gd name="T40" fmla="*/ 259 w 780"/>
                <a:gd name="T41" fmla="*/ 471 h 683"/>
                <a:gd name="T42" fmla="*/ 318 w 780"/>
                <a:gd name="T43" fmla="*/ 418 h 683"/>
                <a:gd name="T44" fmla="*/ 377 w 780"/>
                <a:gd name="T45" fmla="*/ 370 h 683"/>
                <a:gd name="T46" fmla="*/ 433 w 780"/>
                <a:gd name="T47" fmla="*/ 332 h 683"/>
                <a:gd name="T48" fmla="*/ 455 w 780"/>
                <a:gd name="T49" fmla="*/ 319 h 683"/>
                <a:gd name="T50" fmla="*/ 429 w 780"/>
                <a:gd name="T51" fmla="*/ 330 h 683"/>
                <a:gd name="T52" fmla="*/ 382 w 780"/>
                <a:gd name="T53" fmla="*/ 351 h 683"/>
                <a:gd name="T54" fmla="*/ 320 w 780"/>
                <a:gd name="T55" fmla="*/ 381 h 683"/>
                <a:gd name="T56" fmla="*/ 250 w 780"/>
                <a:gd name="T57" fmla="*/ 419 h 683"/>
                <a:gd name="T58" fmla="*/ 176 w 780"/>
                <a:gd name="T59" fmla="*/ 462 h 683"/>
                <a:gd name="T60" fmla="*/ 107 w 780"/>
                <a:gd name="T61" fmla="*/ 511 h 683"/>
                <a:gd name="T62" fmla="*/ 46 w 780"/>
                <a:gd name="T63" fmla="*/ 564 h 683"/>
                <a:gd name="T64" fmla="*/ 0 w 780"/>
                <a:gd name="T65" fmla="*/ 619 h 683"/>
                <a:gd name="T66" fmla="*/ 1 w 780"/>
                <a:gd name="T67" fmla="*/ 611 h 683"/>
                <a:gd name="T68" fmla="*/ 5 w 780"/>
                <a:gd name="T69" fmla="*/ 586 h 683"/>
                <a:gd name="T70" fmla="*/ 14 w 780"/>
                <a:gd name="T71" fmla="*/ 548 h 683"/>
                <a:gd name="T72" fmla="*/ 28 w 780"/>
                <a:gd name="T73" fmla="*/ 499 h 683"/>
                <a:gd name="T74" fmla="*/ 51 w 780"/>
                <a:gd name="T75" fmla="*/ 442 h 683"/>
                <a:gd name="T76" fmla="*/ 83 w 780"/>
                <a:gd name="T77" fmla="*/ 380 h 683"/>
                <a:gd name="T78" fmla="*/ 125 w 780"/>
                <a:gd name="T79" fmla="*/ 314 h 683"/>
                <a:gd name="T80" fmla="*/ 182 w 780"/>
                <a:gd name="T81" fmla="*/ 249 h 683"/>
                <a:gd name="T82" fmla="*/ 251 w 780"/>
                <a:gd name="T83" fmla="*/ 186 h 683"/>
                <a:gd name="T84" fmla="*/ 336 w 780"/>
                <a:gd name="T85" fmla="*/ 127 h 683"/>
                <a:gd name="T86" fmla="*/ 438 w 780"/>
                <a:gd name="T87" fmla="*/ 77 h 683"/>
                <a:gd name="T88" fmla="*/ 560 w 780"/>
                <a:gd name="T89" fmla="*/ 37 h 683"/>
                <a:gd name="T90" fmla="*/ 701 w 780"/>
                <a:gd name="T91" fmla="*/ 9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80" h="683">
                  <a:moveTo>
                    <a:pt x="780" y="0"/>
                  </a:moveTo>
                  <a:lnTo>
                    <a:pt x="780" y="3"/>
                  </a:lnTo>
                  <a:lnTo>
                    <a:pt x="780" y="10"/>
                  </a:lnTo>
                  <a:lnTo>
                    <a:pt x="780" y="22"/>
                  </a:lnTo>
                  <a:lnTo>
                    <a:pt x="780" y="38"/>
                  </a:lnTo>
                  <a:lnTo>
                    <a:pt x="779" y="58"/>
                  </a:lnTo>
                  <a:lnTo>
                    <a:pt x="776" y="81"/>
                  </a:lnTo>
                  <a:lnTo>
                    <a:pt x="773" y="107"/>
                  </a:lnTo>
                  <a:lnTo>
                    <a:pt x="769" y="136"/>
                  </a:lnTo>
                  <a:lnTo>
                    <a:pt x="764" y="166"/>
                  </a:lnTo>
                  <a:lnTo>
                    <a:pt x="758" y="199"/>
                  </a:lnTo>
                  <a:lnTo>
                    <a:pt x="749" y="233"/>
                  </a:lnTo>
                  <a:lnTo>
                    <a:pt x="738" y="268"/>
                  </a:lnTo>
                  <a:lnTo>
                    <a:pt x="726" y="305"/>
                  </a:lnTo>
                  <a:lnTo>
                    <a:pt x="712" y="342"/>
                  </a:lnTo>
                  <a:lnTo>
                    <a:pt x="695" y="378"/>
                  </a:lnTo>
                  <a:lnTo>
                    <a:pt x="675" y="414"/>
                  </a:lnTo>
                  <a:lnTo>
                    <a:pt x="653" y="450"/>
                  </a:lnTo>
                  <a:lnTo>
                    <a:pt x="628" y="484"/>
                  </a:lnTo>
                  <a:lnTo>
                    <a:pt x="599" y="517"/>
                  </a:lnTo>
                  <a:lnTo>
                    <a:pt x="568" y="547"/>
                  </a:lnTo>
                  <a:lnTo>
                    <a:pt x="532" y="576"/>
                  </a:lnTo>
                  <a:lnTo>
                    <a:pt x="495" y="602"/>
                  </a:lnTo>
                  <a:lnTo>
                    <a:pt x="451" y="626"/>
                  </a:lnTo>
                  <a:lnTo>
                    <a:pt x="406" y="645"/>
                  </a:lnTo>
                  <a:lnTo>
                    <a:pt x="354" y="661"/>
                  </a:lnTo>
                  <a:lnTo>
                    <a:pt x="299" y="673"/>
                  </a:lnTo>
                  <a:lnTo>
                    <a:pt x="239" y="681"/>
                  </a:lnTo>
                  <a:lnTo>
                    <a:pt x="175" y="683"/>
                  </a:lnTo>
                  <a:lnTo>
                    <a:pt x="120" y="682"/>
                  </a:lnTo>
                  <a:lnTo>
                    <a:pt x="61" y="677"/>
                  </a:lnTo>
                  <a:lnTo>
                    <a:pt x="64" y="674"/>
                  </a:lnTo>
                  <a:lnTo>
                    <a:pt x="70" y="666"/>
                  </a:lnTo>
                  <a:lnTo>
                    <a:pt x="81" y="655"/>
                  </a:lnTo>
                  <a:lnTo>
                    <a:pt x="94" y="640"/>
                  </a:lnTo>
                  <a:lnTo>
                    <a:pt x="111" y="622"/>
                  </a:lnTo>
                  <a:lnTo>
                    <a:pt x="131" y="600"/>
                  </a:lnTo>
                  <a:lnTo>
                    <a:pt x="153" y="576"/>
                  </a:lnTo>
                  <a:lnTo>
                    <a:pt x="178" y="551"/>
                  </a:lnTo>
                  <a:lnTo>
                    <a:pt x="204" y="525"/>
                  </a:lnTo>
                  <a:lnTo>
                    <a:pt x="231" y="499"/>
                  </a:lnTo>
                  <a:lnTo>
                    <a:pt x="259" y="471"/>
                  </a:lnTo>
                  <a:lnTo>
                    <a:pt x="289" y="444"/>
                  </a:lnTo>
                  <a:lnTo>
                    <a:pt x="318" y="418"/>
                  </a:lnTo>
                  <a:lnTo>
                    <a:pt x="348" y="394"/>
                  </a:lnTo>
                  <a:lnTo>
                    <a:pt x="377" y="370"/>
                  </a:lnTo>
                  <a:lnTo>
                    <a:pt x="406" y="349"/>
                  </a:lnTo>
                  <a:lnTo>
                    <a:pt x="433" y="332"/>
                  </a:lnTo>
                  <a:lnTo>
                    <a:pt x="459" y="318"/>
                  </a:lnTo>
                  <a:lnTo>
                    <a:pt x="455" y="319"/>
                  </a:lnTo>
                  <a:lnTo>
                    <a:pt x="445" y="323"/>
                  </a:lnTo>
                  <a:lnTo>
                    <a:pt x="429" y="330"/>
                  </a:lnTo>
                  <a:lnTo>
                    <a:pt x="408" y="340"/>
                  </a:lnTo>
                  <a:lnTo>
                    <a:pt x="382" y="351"/>
                  </a:lnTo>
                  <a:lnTo>
                    <a:pt x="352" y="365"/>
                  </a:lnTo>
                  <a:lnTo>
                    <a:pt x="320" y="381"/>
                  </a:lnTo>
                  <a:lnTo>
                    <a:pt x="285" y="399"/>
                  </a:lnTo>
                  <a:lnTo>
                    <a:pt x="250" y="419"/>
                  </a:lnTo>
                  <a:lnTo>
                    <a:pt x="213" y="440"/>
                  </a:lnTo>
                  <a:lnTo>
                    <a:pt x="176" y="462"/>
                  </a:lnTo>
                  <a:lnTo>
                    <a:pt x="141" y="486"/>
                  </a:lnTo>
                  <a:lnTo>
                    <a:pt x="107" y="511"/>
                  </a:lnTo>
                  <a:lnTo>
                    <a:pt x="74" y="537"/>
                  </a:lnTo>
                  <a:lnTo>
                    <a:pt x="46" y="564"/>
                  </a:lnTo>
                  <a:lnTo>
                    <a:pt x="21" y="592"/>
                  </a:lnTo>
                  <a:lnTo>
                    <a:pt x="0" y="619"/>
                  </a:lnTo>
                  <a:lnTo>
                    <a:pt x="0" y="618"/>
                  </a:lnTo>
                  <a:lnTo>
                    <a:pt x="1" y="611"/>
                  </a:lnTo>
                  <a:lnTo>
                    <a:pt x="2" y="601"/>
                  </a:lnTo>
                  <a:lnTo>
                    <a:pt x="5" y="586"/>
                  </a:lnTo>
                  <a:lnTo>
                    <a:pt x="9" y="568"/>
                  </a:lnTo>
                  <a:lnTo>
                    <a:pt x="14" y="548"/>
                  </a:lnTo>
                  <a:lnTo>
                    <a:pt x="21" y="525"/>
                  </a:lnTo>
                  <a:lnTo>
                    <a:pt x="28" y="499"/>
                  </a:lnTo>
                  <a:lnTo>
                    <a:pt x="39" y="471"/>
                  </a:lnTo>
                  <a:lnTo>
                    <a:pt x="51" y="442"/>
                  </a:lnTo>
                  <a:lnTo>
                    <a:pt x="65" y="411"/>
                  </a:lnTo>
                  <a:lnTo>
                    <a:pt x="83" y="380"/>
                  </a:lnTo>
                  <a:lnTo>
                    <a:pt x="103" y="347"/>
                  </a:lnTo>
                  <a:lnTo>
                    <a:pt x="125" y="314"/>
                  </a:lnTo>
                  <a:lnTo>
                    <a:pt x="152" y="281"/>
                  </a:lnTo>
                  <a:lnTo>
                    <a:pt x="182" y="249"/>
                  </a:lnTo>
                  <a:lnTo>
                    <a:pt x="214" y="217"/>
                  </a:lnTo>
                  <a:lnTo>
                    <a:pt x="251" y="186"/>
                  </a:lnTo>
                  <a:lnTo>
                    <a:pt x="292" y="156"/>
                  </a:lnTo>
                  <a:lnTo>
                    <a:pt x="336" y="127"/>
                  </a:lnTo>
                  <a:lnTo>
                    <a:pt x="385" y="101"/>
                  </a:lnTo>
                  <a:lnTo>
                    <a:pt x="438" y="77"/>
                  </a:lnTo>
                  <a:lnTo>
                    <a:pt x="496" y="55"/>
                  </a:lnTo>
                  <a:lnTo>
                    <a:pt x="560" y="37"/>
                  </a:lnTo>
                  <a:lnTo>
                    <a:pt x="628" y="21"/>
                  </a:lnTo>
                  <a:lnTo>
                    <a:pt x="701" y="9"/>
                  </a:lnTo>
                  <a:lnTo>
                    <a:pt x="780" y="0"/>
                  </a:lnTo>
                  <a:close/>
                </a:path>
              </a:pathLst>
            </a:custGeom>
            <a:solidFill>
              <a:schemeClr val="bg1">
                <a:lumMod val="85000"/>
              </a:schemeClr>
            </a:solidFill>
            <a:ln w="0">
              <a:noFill/>
              <a:prstDash val="solid"/>
              <a:round/>
              <a:headEnd/>
              <a:tailEnd/>
            </a:ln>
          </p:spPr>
          <p:txBody>
            <a:bodyPr vert="horz" wrap="square" lIns="96435" tIns="48218" rIns="96435" bIns="48218" numCol="1" anchor="t" anchorCtr="0" compatLnSpc="1">
              <a:prstTxWarp prst="textNoShape">
                <a:avLst/>
              </a:prstTxWarp>
            </a:bodyPr>
            <a:lstStyle/>
            <a:p>
              <a:endParaRPr lang="zh-CN" altLang="en-US">
                <a:cs typeface="+mn-ea"/>
                <a:sym typeface="+mn-lt"/>
              </a:endParaRPr>
            </a:p>
          </p:txBody>
        </p:sp>
        <p:sp>
          <p:nvSpPr>
            <p:cNvPr id="10" name="Freeform 9"/>
            <p:cNvSpPr>
              <a:spLocks/>
            </p:cNvSpPr>
            <p:nvPr/>
          </p:nvSpPr>
          <p:spPr bwMode="auto">
            <a:xfrm>
              <a:off x="2890838" y="3619500"/>
              <a:ext cx="1244600" cy="601663"/>
            </a:xfrm>
            <a:custGeom>
              <a:avLst/>
              <a:gdLst>
                <a:gd name="T0" fmla="*/ 458 w 784"/>
                <a:gd name="T1" fmla="*/ 2 h 379"/>
                <a:gd name="T2" fmla="*/ 546 w 784"/>
                <a:gd name="T3" fmla="*/ 21 h 379"/>
                <a:gd name="T4" fmla="*/ 636 w 784"/>
                <a:gd name="T5" fmla="*/ 65 h 379"/>
                <a:gd name="T6" fmla="*/ 728 w 784"/>
                <a:gd name="T7" fmla="*/ 135 h 379"/>
                <a:gd name="T8" fmla="*/ 771 w 784"/>
                <a:gd name="T9" fmla="*/ 182 h 379"/>
                <a:gd name="T10" fmla="*/ 743 w 784"/>
                <a:gd name="T11" fmla="*/ 185 h 379"/>
                <a:gd name="T12" fmla="*/ 695 w 784"/>
                <a:gd name="T13" fmla="*/ 192 h 379"/>
                <a:gd name="T14" fmla="*/ 631 w 784"/>
                <a:gd name="T15" fmla="*/ 198 h 379"/>
                <a:gd name="T16" fmla="*/ 557 w 784"/>
                <a:gd name="T17" fmla="*/ 203 h 379"/>
                <a:gd name="T18" fmla="*/ 483 w 784"/>
                <a:gd name="T19" fmla="*/ 205 h 379"/>
                <a:gd name="T20" fmla="*/ 413 w 784"/>
                <a:gd name="T21" fmla="*/ 202 h 379"/>
                <a:gd name="T22" fmla="*/ 354 w 784"/>
                <a:gd name="T23" fmla="*/ 194 h 379"/>
                <a:gd name="T24" fmla="*/ 368 w 784"/>
                <a:gd name="T25" fmla="*/ 198 h 379"/>
                <a:gd name="T26" fmla="*/ 402 w 784"/>
                <a:gd name="T27" fmla="*/ 209 h 379"/>
                <a:gd name="T28" fmla="*/ 453 w 784"/>
                <a:gd name="T29" fmla="*/ 222 h 379"/>
                <a:gd name="T30" fmla="*/ 515 w 784"/>
                <a:gd name="T31" fmla="*/ 237 h 379"/>
                <a:gd name="T32" fmla="*/ 585 w 784"/>
                <a:gd name="T33" fmla="*/ 249 h 379"/>
                <a:gd name="T34" fmla="*/ 657 w 784"/>
                <a:gd name="T35" fmla="*/ 257 h 379"/>
                <a:gd name="T36" fmla="*/ 725 w 784"/>
                <a:gd name="T37" fmla="*/ 257 h 379"/>
                <a:gd name="T38" fmla="*/ 784 w 784"/>
                <a:gd name="T39" fmla="*/ 247 h 379"/>
                <a:gd name="T40" fmla="*/ 775 w 784"/>
                <a:gd name="T41" fmla="*/ 256 h 379"/>
                <a:gd name="T42" fmla="*/ 747 w 784"/>
                <a:gd name="T43" fmla="*/ 277 h 379"/>
                <a:gd name="T44" fmla="*/ 703 w 784"/>
                <a:gd name="T45" fmla="*/ 305 h 379"/>
                <a:gd name="T46" fmla="*/ 644 w 784"/>
                <a:gd name="T47" fmla="*/ 336 h 379"/>
                <a:gd name="T48" fmla="*/ 569 w 784"/>
                <a:gd name="T49" fmla="*/ 362 h 379"/>
                <a:gd name="T50" fmla="*/ 480 w 784"/>
                <a:gd name="T51" fmla="*/ 377 h 379"/>
                <a:gd name="T52" fmla="*/ 385 w 784"/>
                <a:gd name="T53" fmla="*/ 377 h 379"/>
                <a:gd name="T54" fmla="*/ 285 w 784"/>
                <a:gd name="T55" fmla="*/ 360 h 379"/>
                <a:gd name="T56" fmla="*/ 178 w 784"/>
                <a:gd name="T57" fmla="*/ 324 h 379"/>
                <a:gd name="T58" fmla="*/ 61 w 784"/>
                <a:gd name="T59" fmla="*/ 261 h 379"/>
                <a:gd name="T60" fmla="*/ 2 w 784"/>
                <a:gd name="T61" fmla="*/ 218 h 379"/>
                <a:gd name="T62" fmla="*/ 18 w 784"/>
                <a:gd name="T63" fmla="*/ 199 h 379"/>
                <a:gd name="T64" fmla="*/ 48 w 784"/>
                <a:gd name="T65" fmla="*/ 169 h 379"/>
                <a:gd name="T66" fmla="*/ 91 w 784"/>
                <a:gd name="T67" fmla="*/ 130 h 379"/>
                <a:gd name="T68" fmla="*/ 148 w 784"/>
                <a:gd name="T69" fmla="*/ 89 h 379"/>
                <a:gd name="T70" fmla="*/ 213 w 784"/>
                <a:gd name="T71" fmla="*/ 51 h 379"/>
                <a:gd name="T72" fmla="*/ 289 w 784"/>
                <a:gd name="T73" fmla="*/ 20 h 379"/>
                <a:gd name="T74" fmla="*/ 373 w 784"/>
                <a:gd name="T75" fmla="*/ 3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4" h="379">
                  <a:moveTo>
                    <a:pt x="416" y="0"/>
                  </a:moveTo>
                  <a:lnTo>
                    <a:pt x="458" y="2"/>
                  </a:lnTo>
                  <a:lnTo>
                    <a:pt x="501" y="10"/>
                  </a:lnTo>
                  <a:lnTo>
                    <a:pt x="546" y="21"/>
                  </a:lnTo>
                  <a:lnTo>
                    <a:pt x="590" y="40"/>
                  </a:lnTo>
                  <a:lnTo>
                    <a:pt x="636" y="65"/>
                  </a:lnTo>
                  <a:lnTo>
                    <a:pt x="682" y="96"/>
                  </a:lnTo>
                  <a:lnTo>
                    <a:pt x="728" y="135"/>
                  </a:lnTo>
                  <a:lnTo>
                    <a:pt x="775" y="181"/>
                  </a:lnTo>
                  <a:lnTo>
                    <a:pt x="771" y="182"/>
                  </a:lnTo>
                  <a:lnTo>
                    <a:pt x="760" y="184"/>
                  </a:lnTo>
                  <a:lnTo>
                    <a:pt x="743" y="185"/>
                  </a:lnTo>
                  <a:lnTo>
                    <a:pt x="721" y="189"/>
                  </a:lnTo>
                  <a:lnTo>
                    <a:pt x="695" y="192"/>
                  </a:lnTo>
                  <a:lnTo>
                    <a:pt x="663" y="195"/>
                  </a:lnTo>
                  <a:lnTo>
                    <a:pt x="631" y="198"/>
                  </a:lnTo>
                  <a:lnTo>
                    <a:pt x="594" y="201"/>
                  </a:lnTo>
                  <a:lnTo>
                    <a:pt x="557" y="203"/>
                  </a:lnTo>
                  <a:lnTo>
                    <a:pt x="519" y="205"/>
                  </a:lnTo>
                  <a:lnTo>
                    <a:pt x="483" y="205"/>
                  </a:lnTo>
                  <a:lnTo>
                    <a:pt x="447" y="205"/>
                  </a:lnTo>
                  <a:lnTo>
                    <a:pt x="413" y="202"/>
                  </a:lnTo>
                  <a:lnTo>
                    <a:pt x="382" y="199"/>
                  </a:lnTo>
                  <a:lnTo>
                    <a:pt x="354" y="194"/>
                  </a:lnTo>
                  <a:lnTo>
                    <a:pt x="358" y="194"/>
                  </a:lnTo>
                  <a:lnTo>
                    <a:pt x="368" y="198"/>
                  </a:lnTo>
                  <a:lnTo>
                    <a:pt x="382" y="202"/>
                  </a:lnTo>
                  <a:lnTo>
                    <a:pt x="402" y="209"/>
                  </a:lnTo>
                  <a:lnTo>
                    <a:pt x="425" y="215"/>
                  </a:lnTo>
                  <a:lnTo>
                    <a:pt x="453" y="222"/>
                  </a:lnTo>
                  <a:lnTo>
                    <a:pt x="483" y="230"/>
                  </a:lnTo>
                  <a:lnTo>
                    <a:pt x="515" y="237"/>
                  </a:lnTo>
                  <a:lnTo>
                    <a:pt x="550" y="244"/>
                  </a:lnTo>
                  <a:lnTo>
                    <a:pt x="585" y="249"/>
                  </a:lnTo>
                  <a:lnTo>
                    <a:pt x="622" y="254"/>
                  </a:lnTo>
                  <a:lnTo>
                    <a:pt x="657" y="257"/>
                  </a:lnTo>
                  <a:lnTo>
                    <a:pt x="692" y="258"/>
                  </a:lnTo>
                  <a:lnTo>
                    <a:pt x="725" y="257"/>
                  </a:lnTo>
                  <a:lnTo>
                    <a:pt x="755" y="253"/>
                  </a:lnTo>
                  <a:lnTo>
                    <a:pt x="784" y="247"/>
                  </a:lnTo>
                  <a:lnTo>
                    <a:pt x="781" y="249"/>
                  </a:lnTo>
                  <a:lnTo>
                    <a:pt x="775" y="256"/>
                  </a:lnTo>
                  <a:lnTo>
                    <a:pt x="763" y="265"/>
                  </a:lnTo>
                  <a:lnTo>
                    <a:pt x="747" y="277"/>
                  </a:lnTo>
                  <a:lnTo>
                    <a:pt x="728" y="290"/>
                  </a:lnTo>
                  <a:lnTo>
                    <a:pt x="703" y="305"/>
                  </a:lnTo>
                  <a:lnTo>
                    <a:pt x="675" y="321"/>
                  </a:lnTo>
                  <a:lnTo>
                    <a:pt x="644" y="336"/>
                  </a:lnTo>
                  <a:lnTo>
                    <a:pt x="608" y="349"/>
                  </a:lnTo>
                  <a:lnTo>
                    <a:pt x="569" y="362"/>
                  </a:lnTo>
                  <a:lnTo>
                    <a:pt x="526" y="371"/>
                  </a:lnTo>
                  <a:lnTo>
                    <a:pt x="480" y="377"/>
                  </a:lnTo>
                  <a:lnTo>
                    <a:pt x="430" y="379"/>
                  </a:lnTo>
                  <a:lnTo>
                    <a:pt x="385" y="377"/>
                  </a:lnTo>
                  <a:lnTo>
                    <a:pt x="336" y="371"/>
                  </a:lnTo>
                  <a:lnTo>
                    <a:pt x="285" y="360"/>
                  </a:lnTo>
                  <a:lnTo>
                    <a:pt x="233" y="345"/>
                  </a:lnTo>
                  <a:lnTo>
                    <a:pt x="178" y="324"/>
                  </a:lnTo>
                  <a:lnTo>
                    <a:pt x="120" y="296"/>
                  </a:lnTo>
                  <a:lnTo>
                    <a:pt x="61" y="261"/>
                  </a:lnTo>
                  <a:lnTo>
                    <a:pt x="0" y="220"/>
                  </a:lnTo>
                  <a:lnTo>
                    <a:pt x="2" y="218"/>
                  </a:lnTo>
                  <a:lnTo>
                    <a:pt x="8" y="211"/>
                  </a:lnTo>
                  <a:lnTo>
                    <a:pt x="18" y="199"/>
                  </a:lnTo>
                  <a:lnTo>
                    <a:pt x="31" y="186"/>
                  </a:lnTo>
                  <a:lnTo>
                    <a:pt x="48" y="169"/>
                  </a:lnTo>
                  <a:lnTo>
                    <a:pt x="69" y="151"/>
                  </a:lnTo>
                  <a:lnTo>
                    <a:pt x="91" y="130"/>
                  </a:lnTo>
                  <a:lnTo>
                    <a:pt x="119" y="110"/>
                  </a:lnTo>
                  <a:lnTo>
                    <a:pt x="148" y="89"/>
                  </a:lnTo>
                  <a:lnTo>
                    <a:pt x="179" y="70"/>
                  </a:lnTo>
                  <a:lnTo>
                    <a:pt x="213" y="51"/>
                  </a:lnTo>
                  <a:lnTo>
                    <a:pt x="250" y="34"/>
                  </a:lnTo>
                  <a:lnTo>
                    <a:pt x="289" y="20"/>
                  </a:lnTo>
                  <a:lnTo>
                    <a:pt x="330" y="10"/>
                  </a:lnTo>
                  <a:lnTo>
                    <a:pt x="373" y="3"/>
                  </a:lnTo>
                  <a:lnTo>
                    <a:pt x="416" y="0"/>
                  </a:lnTo>
                  <a:close/>
                </a:path>
              </a:pathLst>
            </a:custGeom>
            <a:solidFill>
              <a:schemeClr val="bg1">
                <a:lumMod val="85000"/>
              </a:schemeClr>
            </a:solidFill>
            <a:ln w="0">
              <a:noFill/>
              <a:prstDash val="solid"/>
              <a:round/>
              <a:headEnd/>
              <a:tailEnd/>
            </a:ln>
          </p:spPr>
          <p:txBody>
            <a:bodyPr vert="horz" wrap="square" lIns="96435" tIns="48218" rIns="96435" bIns="48218" numCol="1" anchor="t" anchorCtr="0" compatLnSpc="1">
              <a:prstTxWarp prst="textNoShape">
                <a:avLst/>
              </a:prstTxWarp>
            </a:bodyPr>
            <a:lstStyle/>
            <a:p>
              <a:endParaRPr lang="zh-CN" altLang="en-US">
                <a:cs typeface="+mn-ea"/>
                <a:sym typeface="+mn-lt"/>
              </a:endParaRPr>
            </a:p>
          </p:txBody>
        </p:sp>
        <p:sp>
          <p:nvSpPr>
            <p:cNvPr id="11" name="Freeform 10"/>
            <p:cNvSpPr>
              <a:spLocks/>
            </p:cNvSpPr>
            <p:nvPr/>
          </p:nvSpPr>
          <p:spPr bwMode="auto">
            <a:xfrm>
              <a:off x="3246438" y="2224088"/>
              <a:ext cx="2749550" cy="1765300"/>
            </a:xfrm>
            <a:custGeom>
              <a:avLst/>
              <a:gdLst>
                <a:gd name="T0" fmla="*/ 684 w 1732"/>
                <a:gd name="T1" fmla="*/ 0 h 1112"/>
                <a:gd name="T2" fmla="*/ 793 w 1732"/>
                <a:gd name="T3" fmla="*/ 9 h 1112"/>
                <a:gd name="T4" fmla="*/ 904 w 1732"/>
                <a:gd name="T5" fmla="*/ 29 h 1112"/>
                <a:gd name="T6" fmla="*/ 1014 w 1732"/>
                <a:gd name="T7" fmla="*/ 59 h 1112"/>
                <a:gd name="T8" fmla="*/ 1124 w 1732"/>
                <a:gd name="T9" fmla="*/ 103 h 1112"/>
                <a:gd name="T10" fmla="*/ 1230 w 1732"/>
                <a:gd name="T11" fmla="*/ 162 h 1112"/>
                <a:gd name="T12" fmla="*/ 1332 w 1732"/>
                <a:gd name="T13" fmla="*/ 238 h 1112"/>
                <a:gd name="T14" fmla="*/ 1429 w 1732"/>
                <a:gd name="T15" fmla="*/ 332 h 1112"/>
                <a:gd name="T16" fmla="*/ 1519 w 1732"/>
                <a:gd name="T17" fmla="*/ 446 h 1112"/>
                <a:gd name="T18" fmla="*/ 1601 w 1732"/>
                <a:gd name="T19" fmla="*/ 581 h 1112"/>
                <a:gd name="T20" fmla="*/ 1671 w 1732"/>
                <a:gd name="T21" fmla="*/ 739 h 1112"/>
                <a:gd name="T22" fmla="*/ 1732 w 1732"/>
                <a:gd name="T23" fmla="*/ 923 h 1112"/>
                <a:gd name="T24" fmla="*/ 1716 w 1732"/>
                <a:gd name="T25" fmla="*/ 917 h 1112"/>
                <a:gd name="T26" fmla="*/ 1675 w 1732"/>
                <a:gd name="T27" fmla="*/ 902 h 1112"/>
                <a:gd name="T28" fmla="*/ 1611 w 1732"/>
                <a:gd name="T29" fmla="*/ 878 h 1112"/>
                <a:gd name="T30" fmla="*/ 1530 w 1732"/>
                <a:gd name="T31" fmla="*/ 848 h 1112"/>
                <a:gd name="T32" fmla="*/ 1434 w 1732"/>
                <a:gd name="T33" fmla="*/ 810 h 1112"/>
                <a:gd name="T34" fmla="*/ 1331 w 1732"/>
                <a:gd name="T35" fmla="*/ 766 h 1112"/>
                <a:gd name="T36" fmla="*/ 1224 w 1732"/>
                <a:gd name="T37" fmla="*/ 717 h 1112"/>
                <a:gd name="T38" fmla="*/ 1115 w 1732"/>
                <a:gd name="T39" fmla="*/ 666 h 1112"/>
                <a:gd name="T40" fmla="*/ 1011 w 1732"/>
                <a:gd name="T41" fmla="*/ 611 h 1112"/>
                <a:gd name="T42" fmla="*/ 917 w 1732"/>
                <a:gd name="T43" fmla="*/ 555 h 1112"/>
                <a:gd name="T44" fmla="*/ 836 w 1732"/>
                <a:gd name="T45" fmla="*/ 498 h 1112"/>
                <a:gd name="T46" fmla="*/ 803 w 1732"/>
                <a:gd name="T47" fmla="*/ 472 h 1112"/>
                <a:gd name="T48" fmla="*/ 823 w 1732"/>
                <a:gd name="T49" fmla="*/ 492 h 1112"/>
                <a:gd name="T50" fmla="*/ 857 w 1732"/>
                <a:gd name="T51" fmla="*/ 527 h 1112"/>
                <a:gd name="T52" fmla="*/ 907 w 1732"/>
                <a:gd name="T53" fmla="*/ 574 h 1112"/>
                <a:gd name="T54" fmla="*/ 970 w 1732"/>
                <a:gd name="T55" fmla="*/ 632 h 1112"/>
                <a:gd name="T56" fmla="*/ 1042 w 1732"/>
                <a:gd name="T57" fmla="*/ 696 h 1112"/>
                <a:gd name="T58" fmla="*/ 1123 w 1732"/>
                <a:gd name="T59" fmla="*/ 764 h 1112"/>
                <a:gd name="T60" fmla="*/ 1210 w 1732"/>
                <a:gd name="T61" fmla="*/ 832 h 1112"/>
                <a:gd name="T62" fmla="*/ 1302 w 1732"/>
                <a:gd name="T63" fmla="*/ 898 h 1112"/>
                <a:gd name="T64" fmla="*/ 1396 w 1732"/>
                <a:gd name="T65" fmla="*/ 958 h 1112"/>
                <a:gd name="T66" fmla="*/ 1492 w 1732"/>
                <a:gd name="T67" fmla="*/ 1010 h 1112"/>
                <a:gd name="T68" fmla="*/ 1585 w 1732"/>
                <a:gd name="T69" fmla="*/ 1050 h 1112"/>
                <a:gd name="T70" fmla="*/ 1675 w 1732"/>
                <a:gd name="T71" fmla="*/ 1074 h 1112"/>
                <a:gd name="T72" fmla="*/ 1661 w 1732"/>
                <a:gd name="T73" fmla="*/ 1078 h 1112"/>
                <a:gd name="T74" fmla="*/ 1620 w 1732"/>
                <a:gd name="T75" fmla="*/ 1088 h 1112"/>
                <a:gd name="T76" fmla="*/ 1557 w 1732"/>
                <a:gd name="T77" fmla="*/ 1099 h 1112"/>
                <a:gd name="T78" fmla="*/ 1472 w 1732"/>
                <a:gd name="T79" fmla="*/ 1109 h 1112"/>
                <a:gd name="T80" fmla="*/ 1370 w 1732"/>
                <a:gd name="T81" fmla="*/ 1112 h 1112"/>
                <a:gd name="T82" fmla="*/ 1272 w 1732"/>
                <a:gd name="T83" fmla="*/ 1109 h 1112"/>
                <a:gd name="T84" fmla="*/ 1165 w 1732"/>
                <a:gd name="T85" fmla="*/ 1097 h 1112"/>
                <a:gd name="T86" fmla="*/ 1049 w 1732"/>
                <a:gd name="T87" fmla="*/ 1073 h 1112"/>
                <a:gd name="T88" fmla="*/ 929 w 1732"/>
                <a:gd name="T89" fmla="*/ 1037 h 1112"/>
                <a:gd name="T90" fmla="*/ 803 w 1732"/>
                <a:gd name="T91" fmla="*/ 985 h 1112"/>
                <a:gd name="T92" fmla="*/ 676 w 1732"/>
                <a:gd name="T93" fmla="*/ 916 h 1112"/>
                <a:gd name="T94" fmla="*/ 547 w 1732"/>
                <a:gd name="T95" fmla="*/ 827 h 1112"/>
                <a:gd name="T96" fmla="*/ 418 w 1732"/>
                <a:gd name="T97" fmla="*/ 716 h 1112"/>
                <a:gd name="T98" fmla="*/ 293 w 1732"/>
                <a:gd name="T99" fmla="*/ 581 h 1112"/>
                <a:gd name="T100" fmla="*/ 171 w 1732"/>
                <a:gd name="T101" fmla="*/ 420 h 1112"/>
                <a:gd name="T102" fmla="*/ 55 w 1732"/>
                <a:gd name="T103" fmla="*/ 230 h 1112"/>
                <a:gd name="T104" fmla="*/ 2 w 1732"/>
                <a:gd name="T105" fmla="*/ 123 h 1112"/>
                <a:gd name="T106" fmla="*/ 28 w 1732"/>
                <a:gd name="T107" fmla="*/ 114 h 1112"/>
                <a:gd name="T108" fmla="*/ 75 w 1732"/>
                <a:gd name="T109" fmla="*/ 95 h 1112"/>
                <a:gd name="T110" fmla="*/ 145 w 1732"/>
                <a:gd name="T111" fmla="*/ 73 h 1112"/>
                <a:gd name="T112" fmla="*/ 230 w 1732"/>
                <a:gd name="T113" fmla="*/ 51 h 1112"/>
                <a:gd name="T114" fmla="*/ 331 w 1732"/>
                <a:gd name="T115" fmla="*/ 29 h 1112"/>
                <a:gd name="T116" fmla="*/ 445 w 1732"/>
                <a:gd name="T117" fmla="*/ 12 h 1112"/>
                <a:gd name="T118" fmla="*/ 566 w 1732"/>
                <a:gd name="T119" fmla="*/ 1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32" h="1112">
                  <a:moveTo>
                    <a:pt x="631" y="0"/>
                  </a:moveTo>
                  <a:lnTo>
                    <a:pt x="684" y="0"/>
                  </a:lnTo>
                  <a:lnTo>
                    <a:pt x="738" y="4"/>
                  </a:lnTo>
                  <a:lnTo>
                    <a:pt x="793" y="9"/>
                  </a:lnTo>
                  <a:lnTo>
                    <a:pt x="848" y="17"/>
                  </a:lnTo>
                  <a:lnTo>
                    <a:pt x="904" y="29"/>
                  </a:lnTo>
                  <a:lnTo>
                    <a:pt x="959" y="42"/>
                  </a:lnTo>
                  <a:lnTo>
                    <a:pt x="1014" y="59"/>
                  </a:lnTo>
                  <a:lnTo>
                    <a:pt x="1069" y="80"/>
                  </a:lnTo>
                  <a:lnTo>
                    <a:pt x="1124" y="103"/>
                  </a:lnTo>
                  <a:lnTo>
                    <a:pt x="1178" y="131"/>
                  </a:lnTo>
                  <a:lnTo>
                    <a:pt x="1230" y="162"/>
                  </a:lnTo>
                  <a:lnTo>
                    <a:pt x="1282" y="197"/>
                  </a:lnTo>
                  <a:lnTo>
                    <a:pt x="1332" y="238"/>
                  </a:lnTo>
                  <a:lnTo>
                    <a:pt x="1382" y="282"/>
                  </a:lnTo>
                  <a:lnTo>
                    <a:pt x="1429" y="332"/>
                  </a:lnTo>
                  <a:lnTo>
                    <a:pt x="1475" y="386"/>
                  </a:lnTo>
                  <a:lnTo>
                    <a:pt x="1519" y="446"/>
                  </a:lnTo>
                  <a:lnTo>
                    <a:pt x="1560" y="510"/>
                  </a:lnTo>
                  <a:lnTo>
                    <a:pt x="1601" y="581"/>
                  </a:lnTo>
                  <a:lnTo>
                    <a:pt x="1637" y="657"/>
                  </a:lnTo>
                  <a:lnTo>
                    <a:pt x="1671" y="739"/>
                  </a:lnTo>
                  <a:lnTo>
                    <a:pt x="1703" y="827"/>
                  </a:lnTo>
                  <a:lnTo>
                    <a:pt x="1732" y="923"/>
                  </a:lnTo>
                  <a:lnTo>
                    <a:pt x="1728" y="921"/>
                  </a:lnTo>
                  <a:lnTo>
                    <a:pt x="1716" y="917"/>
                  </a:lnTo>
                  <a:lnTo>
                    <a:pt x="1699" y="911"/>
                  </a:lnTo>
                  <a:lnTo>
                    <a:pt x="1675" y="902"/>
                  </a:lnTo>
                  <a:lnTo>
                    <a:pt x="1645" y="891"/>
                  </a:lnTo>
                  <a:lnTo>
                    <a:pt x="1611" y="878"/>
                  </a:lnTo>
                  <a:lnTo>
                    <a:pt x="1572" y="864"/>
                  </a:lnTo>
                  <a:lnTo>
                    <a:pt x="1530" y="848"/>
                  </a:lnTo>
                  <a:lnTo>
                    <a:pt x="1484" y="830"/>
                  </a:lnTo>
                  <a:lnTo>
                    <a:pt x="1434" y="810"/>
                  </a:lnTo>
                  <a:lnTo>
                    <a:pt x="1383" y="788"/>
                  </a:lnTo>
                  <a:lnTo>
                    <a:pt x="1331" y="766"/>
                  </a:lnTo>
                  <a:lnTo>
                    <a:pt x="1277" y="742"/>
                  </a:lnTo>
                  <a:lnTo>
                    <a:pt x="1224" y="717"/>
                  </a:lnTo>
                  <a:lnTo>
                    <a:pt x="1169" y="692"/>
                  </a:lnTo>
                  <a:lnTo>
                    <a:pt x="1115" y="666"/>
                  </a:lnTo>
                  <a:lnTo>
                    <a:pt x="1063" y="639"/>
                  </a:lnTo>
                  <a:lnTo>
                    <a:pt x="1011" y="611"/>
                  </a:lnTo>
                  <a:lnTo>
                    <a:pt x="963" y="584"/>
                  </a:lnTo>
                  <a:lnTo>
                    <a:pt x="917" y="555"/>
                  </a:lnTo>
                  <a:lnTo>
                    <a:pt x="874" y="527"/>
                  </a:lnTo>
                  <a:lnTo>
                    <a:pt x="836" y="498"/>
                  </a:lnTo>
                  <a:lnTo>
                    <a:pt x="802" y="471"/>
                  </a:lnTo>
                  <a:lnTo>
                    <a:pt x="803" y="472"/>
                  </a:lnTo>
                  <a:lnTo>
                    <a:pt x="811" y="480"/>
                  </a:lnTo>
                  <a:lnTo>
                    <a:pt x="823" y="492"/>
                  </a:lnTo>
                  <a:lnTo>
                    <a:pt x="837" y="508"/>
                  </a:lnTo>
                  <a:lnTo>
                    <a:pt x="857" y="527"/>
                  </a:lnTo>
                  <a:lnTo>
                    <a:pt x="881" y="550"/>
                  </a:lnTo>
                  <a:lnTo>
                    <a:pt x="907" y="574"/>
                  </a:lnTo>
                  <a:lnTo>
                    <a:pt x="937" y="602"/>
                  </a:lnTo>
                  <a:lnTo>
                    <a:pt x="970" y="632"/>
                  </a:lnTo>
                  <a:lnTo>
                    <a:pt x="1004" y="663"/>
                  </a:lnTo>
                  <a:lnTo>
                    <a:pt x="1042" y="696"/>
                  </a:lnTo>
                  <a:lnTo>
                    <a:pt x="1081" y="730"/>
                  </a:lnTo>
                  <a:lnTo>
                    <a:pt x="1123" y="764"/>
                  </a:lnTo>
                  <a:lnTo>
                    <a:pt x="1166" y="798"/>
                  </a:lnTo>
                  <a:lnTo>
                    <a:pt x="1210" y="832"/>
                  </a:lnTo>
                  <a:lnTo>
                    <a:pt x="1256" y="866"/>
                  </a:lnTo>
                  <a:lnTo>
                    <a:pt x="1302" y="898"/>
                  </a:lnTo>
                  <a:lnTo>
                    <a:pt x="1349" y="929"/>
                  </a:lnTo>
                  <a:lnTo>
                    <a:pt x="1396" y="958"/>
                  </a:lnTo>
                  <a:lnTo>
                    <a:pt x="1445" y="985"/>
                  </a:lnTo>
                  <a:lnTo>
                    <a:pt x="1492" y="1010"/>
                  </a:lnTo>
                  <a:lnTo>
                    <a:pt x="1539" y="1031"/>
                  </a:lnTo>
                  <a:lnTo>
                    <a:pt x="1585" y="1050"/>
                  </a:lnTo>
                  <a:lnTo>
                    <a:pt x="1631" y="1064"/>
                  </a:lnTo>
                  <a:lnTo>
                    <a:pt x="1675" y="1074"/>
                  </a:lnTo>
                  <a:lnTo>
                    <a:pt x="1671" y="1076"/>
                  </a:lnTo>
                  <a:lnTo>
                    <a:pt x="1661" y="1078"/>
                  </a:lnTo>
                  <a:lnTo>
                    <a:pt x="1644" y="1082"/>
                  </a:lnTo>
                  <a:lnTo>
                    <a:pt x="1620" y="1088"/>
                  </a:lnTo>
                  <a:lnTo>
                    <a:pt x="1591" y="1093"/>
                  </a:lnTo>
                  <a:lnTo>
                    <a:pt x="1557" y="1099"/>
                  </a:lnTo>
                  <a:lnTo>
                    <a:pt x="1518" y="1103"/>
                  </a:lnTo>
                  <a:lnTo>
                    <a:pt x="1472" y="1109"/>
                  </a:lnTo>
                  <a:lnTo>
                    <a:pt x="1424" y="1111"/>
                  </a:lnTo>
                  <a:lnTo>
                    <a:pt x="1370" y="1112"/>
                  </a:lnTo>
                  <a:lnTo>
                    <a:pt x="1323" y="1111"/>
                  </a:lnTo>
                  <a:lnTo>
                    <a:pt x="1272" y="1109"/>
                  </a:lnTo>
                  <a:lnTo>
                    <a:pt x="1220" y="1103"/>
                  </a:lnTo>
                  <a:lnTo>
                    <a:pt x="1165" y="1097"/>
                  </a:lnTo>
                  <a:lnTo>
                    <a:pt x="1108" y="1086"/>
                  </a:lnTo>
                  <a:lnTo>
                    <a:pt x="1049" y="1073"/>
                  </a:lnTo>
                  <a:lnTo>
                    <a:pt x="991" y="1056"/>
                  </a:lnTo>
                  <a:lnTo>
                    <a:pt x="929" y="1037"/>
                  </a:lnTo>
                  <a:lnTo>
                    <a:pt x="867" y="1013"/>
                  </a:lnTo>
                  <a:lnTo>
                    <a:pt x="803" y="985"/>
                  </a:lnTo>
                  <a:lnTo>
                    <a:pt x="741" y="953"/>
                  </a:lnTo>
                  <a:lnTo>
                    <a:pt x="676" y="916"/>
                  </a:lnTo>
                  <a:lnTo>
                    <a:pt x="611" y="874"/>
                  </a:lnTo>
                  <a:lnTo>
                    <a:pt x="547" y="827"/>
                  </a:lnTo>
                  <a:lnTo>
                    <a:pt x="483" y="775"/>
                  </a:lnTo>
                  <a:lnTo>
                    <a:pt x="418" y="716"/>
                  </a:lnTo>
                  <a:lnTo>
                    <a:pt x="356" y="652"/>
                  </a:lnTo>
                  <a:lnTo>
                    <a:pt x="293" y="581"/>
                  </a:lnTo>
                  <a:lnTo>
                    <a:pt x="231" y="504"/>
                  </a:lnTo>
                  <a:lnTo>
                    <a:pt x="171" y="420"/>
                  </a:lnTo>
                  <a:lnTo>
                    <a:pt x="112" y="330"/>
                  </a:lnTo>
                  <a:lnTo>
                    <a:pt x="55" y="230"/>
                  </a:lnTo>
                  <a:lnTo>
                    <a:pt x="0" y="124"/>
                  </a:lnTo>
                  <a:lnTo>
                    <a:pt x="2" y="123"/>
                  </a:lnTo>
                  <a:lnTo>
                    <a:pt x="13" y="119"/>
                  </a:lnTo>
                  <a:lnTo>
                    <a:pt x="28" y="114"/>
                  </a:lnTo>
                  <a:lnTo>
                    <a:pt x="49" y="104"/>
                  </a:lnTo>
                  <a:lnTo>
                    <a:pt x="75" y="95"/>
                  </a:lnTo>
                  <a:lnTo>
                    <a:pt x="108" y="85"/>
                  </a:lnTo>
                  <a:lnTo>
                    <a:pt x="145" y="73"/>
                  </a:lnTo>
                  <a:lnTo>
                    <a:pt x="185" y="63"/>
                  </a:lnTo>
                  <a:lnTo>
                    <a:pt x="230" y="51"/>
                  </a:lnTo>
                  <a:lnTo>
                    <a:pt x="280" y="39"/>
                  </a:lnTo>
                  <a:lnTo>
                    <a:pt x="331" y="29"/>
                  </a:lnTo>
                  <a:lnTo>
                    <a:pt x="386" y="19"/>
                  </a:lnTo>
                  <a:lnTo>
                    <a:pt x="445" y="12"/>
                  </a:lnTo>
                  <a:lnTo>
                    <a:pt x="505" y="5"/>
                  </a:lnTo>
                  <a:lnTo>
                    <a:pt x="566" y="1"/>
                  </a:lnTo>
                  <a:lnTo>
                    <a:pt x="631" y="0"/>
                  </a:lnTo>
                  <a:close/>
                </a:path>
              </a:pathLst>
            </a:custGeom>
            <a:solidFill>
              <a:schemeClr val="accent2"/>
            </a:solidFill>
            <a:ln w="0">
              <a:noFill/>
              <a:prstDash val="solid"/>
              <a:round/>
              <a:headEnd/>
              <a:tailEnd/>
            </a:ln>
          </p:spPr>
          <p:txBody>
            <a:bodyPr vert="horz" wrap="square" lIns="96435" tIns="48218" rIns="96435" bIns="48218" numCol="1" anchor="t" anchorCtr="0" compatLnSpc="1">
              <a:prstTxWarp prst="textNoShape">
                <a:avLst/>
              </a:prstTxWarp>
            </a:bodyPr>
            <a:lstStyle/>
            <a:p>
              <a:endParaRPr lang="zh-CN" altLang="en-US">
                <a:cs typeface="+mn-ea"/>
                <a:sym typeface="+mn-lt"/>
              </a:endParaRPr>
            </a:p>
          </p:txBody>
        </p:sp>
        <p:sp>
          <p:nvSpPr>
            <p:cNvPr id="12" name="Freeform 11"/>
            <p:cNvSpPr>
              <a:spLocks/>
            </p:cNvSpPr>
            <p:nvPr/>
          </p:nvSpPr>
          <p:spPr bwMode="auto">
            <a:xfrm>
              <a:off x="3706813" y="4092575"/>
              <a:ext cx="1912938" cy="1011238"/>
            </a:xfrm>
            <a:custGeom>
              <a:avLst/>
              <a:gdLst>
                <a:gd name="T0" fmla="*/ 771 w 1205"/>
                <a:gd name="T1" fmla="*/ 2 h 637"/>
                <a:gd name="T2" fmla="*/ 892 w 1205"/>
                <a:gd name="T3" fmla="*/ 23 h 637"/>
                <a:gd name="T4" fmla="*/ 1023 w 1205"/>
                <a:gd name="T5" fmla="*/ 68 h 637"/>
                <a:gd name="T6" fmla="*/ 1163 w 1205"/>
                <a:gd name="T7" fmla="*/ 137 h 637"/>
                <a:gd name="T8" fmla="*/ 1148 w 1205"/>
                <a:gd name="T9" fmla="*/ 144 h 637"/>
                <a:gd name="T10" fmla="*/ 1112 w 1205"/>
                <a:gd name="T11" fmla="*/ 161 h 637"/>
                <a:gd name="T12" fmla="*/ 1055 w 1205"/>
                <a:gd name="T13" fmla="*/ 185 h 637"/>
                <a:gd name="T14" fmla="*/ 985 w 1205"/>
                <a:gd name="T15" fmla="*/ 216 h 637"/>
                <a:gd name="T16" fmla="*/ 903 w 1205"/>
                <a:gd name="T17" fmla="*/ 248 h 637"/>
                <a:gd name="T18" fmla="*/ 816 w 1205"/>
                <a:gd name="T19" fmla="*/ 280 h 637"/>
                <a:gd name="T20" fmla="*/ 727 w 1205"/>
                <a:gd name="T21" fmla="*/ 309 h 637"/>
                <a:gd name="T22" fmla="*/ 640 w 1205"/>
                <a:gd name="T23" fmla="*/ 332 h 637"/>
                <a:gd name="T24" fmla="*/ 563 w 1205"/>
                <a:gd name="T25" fmla="*/ 347 h 637"/>
                <a:gd name="T26" fmla="*/ 532 w 1205"/>
                <a:gd name="T27" fmla="*/ 350 h 637"/>
                <a:gd name="T28" fmla="*/ 558 w 1205"/>
                <a:gd name="T29" fmla="*/ 350 h 637"/>
                <a:gd name="T30" fmla="*/ 613 w 1205"/>
                <a:gd name="T31" fmla="*/ 350 h 637"/>
                <a:gd name="T32" fmla="*/ 698 w 1205"/>
                <a:gd name="T33" fmla="*/ 348 h 637"/>
                <a:gd name="T34" fmla="*/ 799 w 1205"/>
                <a:gd name="T35" fmla="*/ 341 h 637"/>
                <a:gd name="T36" fmla="*/ 909 w 1205"/>
                <a:gd name="T37" fmla="*/ 328 h 637"/>
                <a:gd name="T38" fmla="*/ 1019 w 1205"/>
                <a:gd name="T39" fmla="*/ 307 h 637"/>
                <a:gd name="T40" fmla="*/ 1121 w 1205"/>
                <a:gd name="T41" fmla="*/ 276 h 637"/>
                <a:gd name="T42" fmla="*/ 1205 w 1205"/>
                <a:gd name="T43" fmla="*/ 233 h 637"/>
                <a:gd name="T44" fmla="*/ 1199 w 1205"/>
                <a:gd name="T45" fmla="*/ 243 h 637"/>
                <a:gd name="T46" fmla="*/ 1181 w 1205"/>
                <a:gd name="T47" fmla="*/ 272 h 637"/>
                <a:gd name="T48" fmla="*/ 1150 w 1205"/>
                <a:gd name="T49" fmla="*/ 314 h 637"/>
                <a:gd name="T50" fmla="*/ 1105 w 1205"/>
                <a:gd name="T51" fmla="*/ 365 h 637"/>
                <a:gd name="T52" fmla="*/ 1047 w 1205"/>
                <a:gd name="T53" fmla="*/ 421 h 637"/>
                <a:gd name="T54" fmla="*/ 974 w 1205"/>
                <a:gd name="T55" fmla="*/ 477 h 637"/>
                <a:gd name="T56" fmla="*/ 886 w 1205"/>
                <a:gd name="T57" fmla="*/ 532 h 637"/>
                <a:gd name="T58" fmla="*/ 783 w 1205"/>
                <a:gd name="T59" fmla="*/ 580 h 637"/>
                <a:gd name="T60" fmla="*/ 664 w 1205"/>
                <a:gd name="T61" fmla="*/ 615 h 637"/>
                <a:gd name="T62" fmla="*/ 526 w 1205"/>
                <a:gd name="T63" fmla="*/ 635 h 637"/>
                <a:gd name="T64" fmla="*/ 385 w 1205"/>
                <a:gd name="T65" fmla="*/ 635 h 637"/>
                <a:gd name="T66" fmla="*/ 241 w 1205"/>
                <a:gd name="T67" fmla="*/ 617 h 637"/>
                <a:gd name="T68" fmla="*/ 84 w 1205"/>
                <a:gd name="T69" fmla="*/ 581 h 637"/>
                <a:gd name="T70" fmla="*/ 1 w 1205"/>
                <a:gd name="T71" fmla="*/ 549 h 637"/>
                <a:gd name="T72" fmla="*/ 13 w 1205"/>
                <a:gd name="T73" fmla="*/ 526 h 637"/>
                <a:gd name="T74" fmla="*/ 36 w 1205"/>
                <a:gd name="T75" fmla="*/ 480 h 637"/>
                <a:gd name="T76" fmla="*/ 70 w 1205"/>
                <a:gd name="T77" fmla="*/ 421 h 637"/>
                <a:gd name="T78" fmla="*/ 115 w 1205"/>
                <a:gd name="T79" fmla="*/ 352 h 637"/>
                <a:gd name="T80" fmla="*/ 173 w 1205"/>
                <a:gd name="T81" fmla="*/ 277 h 637"/>
                <a:gd name="T82" fmla="*/ 242 w 1205"/>
                <a:gd name="T83" fmla="*/ 203 h 637"/>
                <a:gd name="T84" fmla="*/ 325 w 1205"/>
                <a:gd name="T85" fmla="*/ 133 h 637"/>
                <a:gd name="T86" fmla="*/ 420 w 1205"/>
                <a:gd name="T87" fmla="*/ 73 h 637"/>
                <a:gd name="T88" fmla="*/ 528 w 1205"/>
                <a:gd name="T89" fmla="*/ 28 h 637"/>
                <a:gd name="T90" fmla="*/ 648 w 1205"/>
                <a:gd name="T91" fmla="*/ 4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5" h="637">
                  <a:moveTo>
                    <a:pt x="714" y="0"/>
                  </a:moveTo>
                  <a:lnTo>
                    <a:pt x="771" y="2"/>
                  </a:lnTo>
                  <a:lnTo>
                    <a:pt x="830" y="10"/>
                  </a:lnTo>
                  <a:lnTo>
                    <a:pt x="892" y="23"/>
                  </a:lnTo>
                  <a:lnTo>
                    <a:pt x="956" y="41"/>
                  </a:lnTo>
                  <a:lnTo>
                    <a:pt x="1023" y="68"/>
                  </a:lnTo>
                  <a:lnTo>
                    <a:pt x="1091" y="99"/>
                  </a:lnTo>
                  <a:lnTo>
                    <a:pt x="1163" y="137"/>
                  </a:lnTo>
                  <a:lnTo>
                    <a:pt x="1159" y="140"/>
                  </a:lnTo>
                  <a:lnTo>
                    <a:pt x="1148" y="144"/>
                  </a:lnTo>
                  <a:lnTo>
                    <a:pt x="1133" y="151"/>
                  </a:lnTo>
                  <a:lnTo>
                    <a:pt x="1112" y="161"/>
                  </a:lnTo>
                  <a:lnTo>
                    <a:pt x="1085" y="172"/>
                  </a:lnTo>
                  <a:lnTo>
                    <a:pt x="1055" y="185"/>
                  </a:lnTo>
                  <a:lnTo>
                    <a:pt x="1021" y="200"/>
                  </a:lnTo>
                  <a:lnTo>
                    <a:pt x="985" y="216"/>
                  </a:lnTo>
                  <a:lnTo>
                    <a:pt x="944" y="231"/>
                  </a:lnTo>
                  <a:lnTo>
                    <a:pt x="903" y="248"/>
                  </a:lnTo>
                  <a:lnTo>
                    <a:pt x="859" y="264"/>
                  </a:lnTo>
                  <a:lnTo>
                    <a:pt x="816" y="280"/>
                  </a:lnTo>
                  <a:lnTo>
                    <a:pt x="771" y="295"/>
                  </a:lnTo>
                  <a:lnTo>
                    <a:pt x="727" y="309"/>
                  </a:lnTo>
                  <a:lnTo>
                    <a:pt x="684" y="322"/>
                  </a:lnTo>
                  <a:lnTo>
                    <a:pt x="640" y="332"/>
                  </a:lnTo>
                  <a:lnTo>
                    <a:pt x="601" y="340"/>
                  </a:lnTo>
                  <a:lnTo>
                    <a:pt x="563" y="347"/>
                  </a:lnTo>
                  <a:lnTo>
                    <a:pt x="528" y="350"/>
                  </a:lnTo>
                  <a:lnTo>
                    <a:pt x="532" y="350"/>
                  </a:lnTo>
                  <a:lnTo>
                    <a:pt x="542" y="350"/>
                  </a:lnTo>
                  <a:lnTo>
                    <a:pt x="558" y="350"/>
                  </a:lnTo>
                  <a:lnTo>
                    <a:pt x="580" y="350"/>
                  </a:lnTo>
                  <a:lnTo>
                    <a:pt x="613" y="350"/>
                  </a:lnTo>
                  <a:lnTo>
                    <a:pt x="652" y="349"/>
                  </a:lnTo>
                  <a:lnTo>
                    <a:pt x="698" y="348"/>
                  </a:lnTo>
                  <a:lnTo>
                    <a:pt x="746" y="345"/>
                  </a:lnTo>
                  <a:lnTo>
                    <a:pt x="799" y="341"/>
                  </a:lnTo>
                  <a:lnTo>
                    <a:pt x="854" y="335"/>
                  </a:lnTo>
                  <a:lnTo>
                    <a:pt x="909" y="328"/>
                  </a:lnTo>
                  <a:lnTo>
                    <a:pt x="965" y="319"/>
                  </a:lnTo>
                  <a:lnTo>
                    <a:pt x="1019" y="307"/>
                  </a:lnTo>
                  <a:lnTo>
                    <a:pt x="1071" y="293"/>
                  </a:lnTo>
                  <a:lnTo>
                    <a:pt x="1121" y="276"/>
                  </a:lnTo>
                  <a:lnTo>
                    <a:pt x="1165" y="256"/>
                  </a:lnTo>
                  <a:lnTo>
                    <a:pt x="1205" y="233"/>
                  </a:lnTo>
                  <a:lnTo>
                    <a:pt x="1203" y="237"/>
                  </a:lnTo>
                  <a:lnTo>
                    <a:pt x="1199" y="243"/>
                  </a:lnTo>
                  <a:lnTo>
                    <a:pt x="1191" y="256"/>
                  </a:lnTo>
                  <a:lnTo>
                    <a:pt x="1181" y="272"/>
                  </a:lnTo>
                  <a:lnTo>
                    <a:pt x="1167" y="292"/>
                  </a:lnTo>
                  <a:lnTo>
                    <a:pt x="1150" y="314"/>
                  </a:lnTo>
                  <a:lnTo>
                    <a:pt x="1130" y="337"/>
                  </a:lnTo>
                  <a:lnTo>
                    <a:pt x="1105" y="365"/>
                  </a:lnTo>
                  <a:lnTo>
                    <a:pt x="1078" y="392"/>
                  </a:lnTo>
                  <a:lnTo>
                    <a:pt x="1047" y="421"/>
                  </a:lnTo>
                  <a:lnTo>
                    <a:pt x="1012" y="450"/>
                  </a:lnTo>
                  <a:lnTo>
                    <a:pt x="974" y="477"/>
                  </a:lnTo>
                  <a:lnTo>
                    <a:pt x="932" y="506"/>
                  </a:lnTo>
                  <a:lnTo>
                    <a:pt x="886" y="532"/>
                  </a:lnTo>
                  <a:lnTo>
                    <a:pt x="837" y="557"/>
                  </a:lnTo>
                  <a:lnTo>
                    <a:pt x="783" y="580"/>
                  </a:lnTo>
                  <a:lnTo>
                    <a:pt x="725" y="598"/>
                  </a:lnTo>
                  <a:lnTo>
                    <a:pt x="664" y="615"/>
                  </a:lnTo>
                  <a:lnTo>
                    <a:pt x="597" y="627"/>
                  </a:lnTo>
                  <a:lnTo>
                    <a:pt x="526" y="635"/>
                  </a:lnTo>
                  <a:lnTo>
                    <a:pt x="452" y="637"/>
                  </a:lnTo>
                  <a:lnTo>
                    <a:pt x="385" y="635"/>
                  </a:lnTo>
                  <a:lnTo>
                    <a:pt x="314" y="628"/>
                  </a:lnTo>
                  <a:lnTo>
                    <a:pt x="241" y="617"/>
                  </a:lnTo>
                  <a:lnTo>
                    <a:pt x="164" y="602"/>
                  </a:lnTo>
                  <a:lnTo>
                    <a:pt x="84" y="581"/>
                  </a:lnTo>
                  <a:lnTo>
                    <a:pt x="0" y="553"/>
                  </a:lnTo>
                  <a:lnTo>
                    <a:pt x="1" y="549"/>
                  </a:lnTo>
                  <a:lnTo>
                    <a:pt x="5" y="540"/>
                  </a:lnTo>
                  <a:lnTo>
                    <a:pt x="13" y="526"/>
                  </a:lnTo>
                  <a:lnTo>
                    <a:pt x="22" y="505"/>
                  </a:lnTo>
                  <a:lnTo>
                    <a:pt x="36" y="480"/>
                  </a:lnTo>
                  <a:lnTo>
                    <a:pt x="51" y="453"/>
                  </a:lnTo>
                  <a:lnTo>
                    <a:pt x="70" y="421"/>
                  </a:lnTo>
                  <a:lnTo>
                    <a:pt x="91" y="387"/>
                  </a:lnTo>
                  <a:lnTo>
                    <a:pt x="115" y="352"/>
                  </a:lnTo>
                  <a:lnTo>
                    <a:pt x="143" y="314"/>
                  </a:lnTo>
                  <a:lnTo>
                    <a:pt x="173" y="277"/>
                  </a:lnTo>
                  <a:lnTo>
                    <a:pt x="207" y="239"/>
                  </a:lnTo>
                  <a:lnTo>
                    <a:pt x="242" y="203"/>
                  </a:lnTo>
                  <a:lnTo>
                    <a:pt x="283" y="166"/>
                  </a:lnTo>
                  <a:lnTo>
                    <a:pt x="325" y="133"/>
                  </a:lnTo>
                  <a:lnTo>
                    <a:pt x="371" y="102"/>
                  </a:lnTo>
                  <a:lnTo>
                    <a:pt x="420" y="73"/>
                  </a:lnTo>
                  <a:lnTo>
                    <a:pt x="473" y="48"/>
                  </a:lnTo>
                  <a:lnTo>
                    <a:pt x="528" y="28"/>
                  </a:lnTo>
                  <a:lnTo>
                    <a:pt x="587" y="13"/>
                  </a:lnTo>
                  <a:lnTo>
                    <a:pt x="648" y="4"/>
                  </a:lnTo>
                  <a:lnTo>
                    <a:pt x="714" y="0"/>
                  </a:lnTo>
                  <a:close/>
                </a:path>
              </a:pathLst>
            </a:custGeom>
            <a:solidFill>
              <a:schemeClr val="accent1"/>
            </a:solidFill>
            <a:ln w="0">
              <a:noFill/>
              <a:prstDash val="solid"/>
              <a:round/>
              <a:headEnd/>
              <a:tailEnd/>
            </a:ln>
          </p:spPr>
          <p:txBody>
            <a:bodyPr vert="horz" wrap="square" lIns="96435" tIns="48218" rIns="96435" bIns="48218" numCol="1" anchor="t" anchorCtr="0" compatLnSpc="1">
              <a:prstTxWarp prst="textNoShape">
                <a:avLst/>
              </a:prstTxWarp>
            </a:bodyPr>
            <a:lstStyle/>
            <a:p>
              <a:endParaRPr lang="zh-CN" altLang="en-US">
                <a:cs typeface="+mn-ea"/>
                <a:sym typeface="+mn-lt"/>
              </a:endParaRPr>
            </a:p>
          </p:txBody>
        </p:sp>
        <p:sp>
          <p:nvSpPr>
            <p:cNvPr id="13" name="Freeform 12"/>
            <p:cNvSpPr>
              <a:spLocks/>
            </p:cNvSpPr>
            <p:nvPr/>
          </p:nvSpPr>
          <p:spPr bwMode="auto">
            <a:xfrm>
              <a:off x="3476625" y="1219200"/>
              <a:ext cx="879475" cy="617538"/>
            </a:xfrm>
            <a:custGeom>
              <a:avLst/>
              <a:gdLst>
                <a:gd name="T0" fmla="*/ 204 w 554"/>
                <a:gd name="T1" fmla="*/ 2 h 389"/>
                <a:gd name="T2" fmla="*/ 263 w 554"/>
                <a:gd name="T3" fmla="*/ 8 h 389"/>
                <a:gd name="T4" fmla="*/ 323 w 554"/>
                <a:gd name="T5" fmla="*/ 25 h 389"/>
                <a:gd name="T6" fmla="*/ 382 w 554"/>
                <a:gd name="T7" fmla="*/ 54 h 389"/>
                <a:gd name="T8" fmla="*/ 437 w 554"/>
                <a:gd name="T9" fmla="*/ 97 h 389"/>
                <a:gd name="T10" fmla="*/ 486 w 554"/>
                <a:gd name="T11" fmla="*/ 156 h 389"/>
                <a:gd name="T12" fmla="*/ 525 w 554"/>
                <a:gd name="T13" fmla="*/ 235 h 389"/>
                <a:gd name="T14" fmla="*/ 554 w 554"/>
                <a:gd name="T15" fmla="*/ 334 h 389"/>
                <a:gd name="T16" fmla="*/ 541 w 554"/>
                <a:gd name="T17" fmla="*/ 329 h 389"/>
                <a:gd name="T18" fmla="*/ 508 w 554"/>
                <a:gd name="T19" fmla="*/ 313 h 389"/>
                <a:gd name="T20" fmla="*/ 461 w 554"/>
                <a:gd name="T21" fmla="*/ 291 h 389"/>
                <a:gd name="T22" fmla="*/ 406 w 554"/>
                <a:gd name="T23" fmla="*/ 262 h 389"/>
                <a:gd name="T24" fmla="*/ 349 w 554"/>
                <a:gd name="T25" fmla="*/ 230 h 389"/>
                <a:gd name="T26" fmla="*/ 297 w 554"/>
                <a:gd name="T27" fmla="*/ 195 h 389"/>
                <a:gd name="T28" fmla="*/ 258 w 554"/>
                <a:gd name="T29" fmla="*/ 161 h 389"/>
                <a:gd name="T30" fmla="*/ 266 w 554"/>
                <a:gd name="T31" fmla="*/ 171 h 389"/>
                <a:gd name="T32" fmla="*/ 287 w 554"/>
                <a:gd name="T33" fmla="*/ 195 h 389"/>
                <a:gd name="T34" fmla="*/ 319 w 554"/>
                <a:gd name="T35" fmla="*/ 231 h 389"/>
                <a:gd name="T36" fmla="*/ 361 w 554"/>
                <a:gd name="T37" fmla="*/ 271 h 389"/>
                <a:gd name="T38" fmla="*/ 407 w 554"/>
                <a:gd name="T39" fmla="*/ 312 h 389"/>
                <a:gd name="T40" fmla="*/ 457 w 554"/>
                <a:gd name="T41" fmla="*/ 349 h 389"/>
                <a:gd name="T42" fmla="*/ 506 w 554"/>
                <a:gd name="T43" fmla="*/ 375 h 389"/>
                <a:gd name="T44" fmla="*/ 527 w 554"/>
                <a:gd name="T45" fmla="*/ 384 h 389"/>
                <a:gd name="T46" fmla="*/ 505 w 554"/>
                <a:gd name="T47" fmla="*/ 388 h 389"/>
                <a:gd name="T48" fmla="*/ 462 w 554"/>
                <a:gd name="T49" fmla="*/ 389 h 389"/>
                <a:gd name="T50" fmla="*/ 412 w 554"/>
                <a:gd name="T51" fmla="*/ 387 h 389"/>
                <a:gd name="T52" fmla="*/ 353 w 554"/>
                <a:gd name="T53" fmla="*/ 376 h 389"/>
                <a:gd name="T54" fmla="*/ 289 w 554"/>
                <a:gd name="T55" fmla="*/ 354 h 389"/>
                <a:gd name="T56" fmla="*/ 221 w 554"/>
                <a:gd name="T57" fmla="*/ 317 h 389"/>
                <a:gd name="T58" fmla="*/ 153 w 554"/>
                <a:gd name="T59" fmla="*/ 262 h 389"/>
                <a:gd name="T60" fmla="*/ 88 w 554"/>
                <a:gd name="T61" fmla="*/ 188 h 389"/>
                <a:gd name="T62" fmla="*/ 27 w 554"/>
                <a:gd name="T63" fmla="*/ 88 h 389"/>
                <a:gd name="T64" fmla="*/ 4 w 554"/>
                <a:gd name="T65" fmla="*/ 27 h 389"/>
                <a:gd name="T66" fmla="*/ 30 w 554"/>
                <a:gd name="T67" fmla="*/ 19 h 389"/>
                <a:gd name="T68" fmla="*/ 77 w 554"/>
                <a:gd name="T69" fmla="*/ 8 h 389"/>
                <a:gd name="T70" fmla="*/ 140 w 554"/>
                <a:gd name="T71" fmla="*/ 2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4" h="389">
                  <a:moveTo>
                    <a:pt x="175" y="0"/>
                  </a:moveTo>
                  <a:lnTo>
                    <a:pt x="204" y="2"/>
                  </a:lnTo>
                  <a:lnTo>
                    <a:pt x="233" y="4"/>
                  </a:lnTo>
                  <a:lnTo>
                    <a:pt x="263" y="8"/>
                  </a:lnTo>
                  <a:lnTo>
                    <a:pt x="293" y="16"/>
                  </a:lnTo>
                  <a:lnTo>
                    <a:pt x="323" y="25"/>
                  </a:lnTo>
                  <a:lnTo>
                    <a:pt x="353" y="38"/>
                  </a:lnTo>
                  <a:lnTo>
                    <a:pt x="382" y="54"/>
                  </a:lnTo>
                  <a:lnTo>
                    <a:pt x="411" y="74"/>
                  </a:lnTo>
                  <a:lnTo>
                    <a:pt x="437" y="97"/>
                  </a:lnTo>
                  <a:lnTo>
                    <a:pt x="463" y="125"/>
                  </a:lnTo>
                  <a:lnTo>
                    <a:pt x="486" y="156"/>
                  </a:lnTo>
                  <a:lnTo>
                    <a:pt x="506" y="193"/>
                  </a:lnTo>
                  <a:lnTo>
                    <a:pt x="525" y="235"/>
                  </a:lnTo>
                  <a:lnTo>
                    <a:pt x="541" y="282"/>
                  </a:lnTo>
                  <a:lnTo>
                    <a:pt x="554" y="334"/>
                  </a:lnTo>
                  <a:lnTo>
                    <a:pt x="550" y="333"/>
                  </a:lnTo>
                  <a:lnTo>
                    <a:pt x="541" y="329"/>
                  </a:lnTo>
                  <a:lnTo>
                    <a:pt x="526" y="322"/>
                  </a:lnTo>
                  <a:lnTo>
                    <a:pt x="508" y="313"/>
                  </a:lnTo>
                  <a:lnTo>
                    <a:pt x="486" y="303"/>
                  </a:lnTo>
                  <a:lnTo>
                    <a:pt x="461" y="291"/>
                  </a:lnTo>
                  <a:lnTo>
                    <a:pt x="433" y="277"/>
                  </a:lnTo>
                  <a:lnTo>
                    <a:pt x="406" y="262"/>
                  </a:lnTo>
                  <a:lnTo>
                    <a:pt x="377" y="247"/>
                  </a:lnTo>
                  <a:lnTo>
                    <a:pt x="349" y="230"/>
                  </a:lnTo>
                  <a:lnTo>
                    <a:pt x="322" y="213"/>
                  </a:lnTo>
                  <a:lnTo>
                    <a:pt x="297" y="195"/>
                  </a:lnTo>
                  <a:lnTo>
                    <a:pt x="276" y="178"/>
                  </a:lnTo>
                  <a:lnTo>
                    <a:pt x="258" y="161"/>
                  </a:lnTo>
                  <a:lnTo>
                    <a:pt x="259" y="164"/>
                  </a:lnTo>
                  <a:lnTo>
                    <a:pt x="266" y="171"/>
                  </a:lnTo>
                  <a:lnTo>
                    <a:pt x="275" y="182"/>
                  </a:lnTo>
                  <a:lnTo>
                    <a:pt x="287" y="195"/>
                  </a:lnTo>
                  <a:lnTo>
                    <a:pt x="302" y="213"/>
                  </a:lnTo>
                  <a:lnTo>
                    <a:pt x="319" y="231"/>
                  </a:lnTo>
                  <a:lnTo>
                    <a:pt x="339" y="250"/>
                  </a:lnTo>
                  <a:lnTo>
                    <a:pt x="361" y="271"/>
                  </a:lnTo>
                  <a:lnTo>
                    <a:pt x="383" y="292"/>
                  </a:lnTo>
                  <a:lnTo>
                    <a:pt x="407" y="312"/>
                  </a:lnTo>
                  <a:lnTo>
                    <a:pt x="432" y="332"/>
                  </a:lnTo>
                  <a:lnTo>
                    <a:pt x="457" y="349"/>
                  </a:lnTo>
                  <a:lnTo>
                    <a:pt x="482" y="363"/>
                  </a:lnTo>
                  <a:lnTo>
                    <a:pt x="506" y="375"/>
                  </a:lnTo>
                  <a:lnTo>
                    <a:pt x="531" y="384"/>
                  </a:lnTo>
                  <a:lnTo>
                    <a:pt x="527" y="384"/>
                  </a:lnTo>
                  <a:lnTo>
                    <a:pt x="520" y="385"/>
                  </a:lnTo>
                  <a:lnTo>
                    <a:pt x="505" y="388"/>
                  </a:lnTo>
                  <a:lnTo>
                    <a:pt x="486" y="389"/>
                  </a:lnTo>
                  <a:lnTo>
                    <a:pt x="462" y="389"/>
                  </a:lnTo>
                  <a:lnTo>
                    <a:pt x="438" y="389"/>
                  </a:lnTo>
                  <a:lnTo>
                    <a:pt x="412" y="387"/>
                  </a:lnTo>
                  <a:lnTo>
                    <a:pt x="383" y="383"/>
                  </a:lnTo>
                  <a:lnTo>
                    <a:pt x="353" y="376"/>
                  </a:lnTo>
                  <a:lnTo>
                    <a:pt x="322" y="367"/>
                  </a:lnTo>
                  <a:lnTo>
                    <a:pt x="289" y="354"/>
                  </a:lnTo>
                  <a:lnTo>
                    <a:pt x="255" y="338"/>
                  </a:lnTo>
                  <a:lnTo>
                    <a:pt x="221" y="317"/>
                  </a:lnTo>
                  <a:lnTo>
                    <a:pt x="187" y="292"/>
                  </a:lnTo>
                  <a:lnTo>
                    <a:pt x="153" y="262"/>
                  </a:lnTo>
                  <a:lnTo>
                    <a:pt x="119" y="228"/>
                  </a:lnTo>
                  <a:lnTo>
                    <a:pt x="88" y="188"/>
                  </a:lnTo>
                  <a:lnTo>
                    <a:pt x="56" y="141"/>
                  </a:lnTo>
                  <a:lnTo>
                    <a:pt x="27" y="88"/>
                  </a:lnTo>
                  <a:lnTo>
                    <a:pt x="0" y="28"/>
                  </a:lnTo>
                  <a:lnTo>
                    <a:pt x="4" y="27"/>
                  </a:lnTo>
                  <a:lnTo>
                    <a:pt x="14" y="23"/>
                  </a:lnTo>
                  <a:lnTo>
                    <a:pt x="30" y="19"/>
                  </a:lnTo>
                  <a:lnTo>
                    <a:pt x="51" y="14"/>
                  </a:lnTo>
                  <a:lnTo>
                    <a:pt x="77" y="8"/>
                  </a:lnTo>
                  <a:lnTo>
                    <a:pt x="107" y="4"/>
                  </a:lnTo>
                  <a:lnTo>
                    <a:pt x="140" y="2"/>
                  </a:lnTo>
                  <a:lnTo>
                    <a:pt x="175" y="0"/>
                  </a:lnTo>
                  <a:close/>
                </a:path>
              </a:pathLst>
            </a:custGeom>
            <a:solidFill>
              <a:schemeClr val="bg1">
                <a:lumMod val="85000"/>
              </a:schemeClr>
            </a:solidFill>
            <a:ln w="0">
              <a:noFill/>
              <a:prstDash val="solid"/>
              <a:round/>
              <a:headEnd/>
              <a:tailEnd/>
            </a:ln>
          </p:spPr>
          <p:txBody>
            <a:bodyPr vert="horz" wrap="square" lIns="96435" tIns="48218" rIns="96435" bIns="48218" numCol="1" anchor="t" anchorCtr="0" compatLnSpc="1">
              <a:prstTxWarp prst="textNoShape">
                <a:avLst/>
              </a:prstTxWarp>
            </a:bodyPr>
            <a:lstStyle/>
            <a:p>
              <a:endParaRPr lang="zh-CN" altLang="en-US">
                <a:cs typeface="+mn-ea"/>
                <a:sym typeface="+mn-lt"/>
              </a:endParaRPr>
            </a:p>
          </p:txBody>
        </p:sp>
        <p:sp>
          <p:nvSpPr>
            <p:cNvPr id="14" name="Freeform 13"/>
            <p:cNvSpPr>
              <a:spLocks/>
            </p:cNvSpPr>
            <p:nvPr/>
          </p:nvSpPr>
          <p:spPr bwMode="auto">
            <a:xfrm>
              <a:off x="5186363" y="7938"/>
              <a:ext cx="501650" cy="1000125"/>
            </a:xfrm>
            <a:custGeom>
              <a:avLst/>
              <a:gdLst>
                <a:gd name="T0" fmla="*/ 70 w 316"/>
                <a:gd name="T1" fmla="*/ 2 h 630"/>
                <a:gd name="T2" fmla="*/ 88 w 316"/>
                <a:gd name="T3" fmla="*/ 11 h 630"/>
                <a:gd name="T4" fmla="*/ 118 w 316"/>
                <a:gd name="T5" fmla="*/ 32 h 630"/>
                <a:gd name="T6" fmla="*/ 156 w 316"/>
                <a:gd name="T7" fmla="*/ 60 h 630"/>
                <a:gd name="T8" fmla="*/ 198 w 316"/>
                <a:gd name="T9" fmla="*/ 100 h 630"/>
                <a:gd name="T10" fmla="*/ 240 w 316"/>
                <a:gd name="T11" fmla="*/ 148 h 630"/>
                <a:gd name="T12" fmla="*/ 276 w 316"/>
                <a:gd name="T13" fmla="*/ 204 h 630"/>
                <a:gd name="T14" fmla="*/ 303 w 316"/>
                <a:gd name="T15" fmla="*/ 270 h 630"/>
                <a:gd name="T16" fmla="*/ 316 w 316"/>
                <a:gd name="T17" fmla="*/ 345 h 630"/>
                <a:gd name="T18" fmla="*/ 309 w 316"/>
                <a:gd name="T19" fmla="*/ 426 h 630"/>
                <a:gd name="T20" fmla="*/ 279 w 316"/>
                <a:gd name="T21" fmla="*/ 516 h 630"/>
                <a:gd name="T22" fmla="*/ 222 w 316"/>
                <a:gd name="T23" fmla="*/ 613 h 630"/>
                <a:gd name="T24" fmla="*/ 218 w 316"/>
                <a:gd name="T25" fmla="*/ 601 h 630"/>
                <a:gd name="T26" fmla="*/ 206 w 316"/>
                <a:gd name="T27" fmla="*/ 566 h 630"/>
                <a:gd name="T28" fmla="*/ 190 w 316"/>
                <a:gd name="T29" fmla="*/ 516 h 630"/>
                <a:gd name="T30" fmla="*/ 173 w 316"/>
                <a:gd name="T31" fmla="*/ 456 h 630"/>
                <a:gd name="T32" fmla="*/ 159 w 316"/>
                <a:gd name="T33" fmla="*/ 393 h 630"/>
                <a:gd name="T34" fmla="*/ 148 w 316"/>
                <a:gd name="T35" fmla="*/ 331 h 630"/>
                <a:gd name="T36" fmla="*/ 146 w 316"/>
                <a:gd name="T37" fmla="*/ 279 h 630"/>
                <a:gd name="T38" fmla="*/ 143 w 316"/>
                <a:gd name="T39" fmla="*/ 295 h 630"/>
                <a:gd name="T40" fmla="*/ 139 w 316"/>
                <a:gd name="T41" fmla="*/ 337 h 630"/>
                <a:gd name="T42" fmla="*/ 136 w 316"/>
                <a:gd name="T43" fmla="*/ 397 h 630"/>
                <a:gd name="T44" fmla="*/ 138 w 316"/>
                <a:gd name="T45" fmla="*/ 468 h 630"/>
                <a:gd name="T46" fmla="*/ 144 w 316"/>
                <a:gd name="T47" fmla="*/ 538 h 630"/>
                <a:gd name="T48" fmla="*/ 159 w 316"/>
                <a:gd name="T49" fmla="*/ 604 h 630"/>
                <a:gd name="T50" fmla="*/ 169 w 316"/>
                <a:gd name="T51" fmla="*/ 629 h 630"/>
                <a:gd name="T52" fmla="*/ 155 w 316"/>
                <a:gd name="T53" fmla="*/ 618 h 630"/>
                <a:gd name="T54" fmla="*/ 130 w 316"/>
                <a:gd name="T55" fmla="*/ 596 h 630"/>
                <a:gd name="T56" fmla="*/ 100 w 316"/>
                <a:gd name="T57" fmla="*/ 562 h 630"/>
                <a:gd name="T58" fmla="*/ 68 w 316"/>
                <a:gd name="T59" fmla="*/ 517 h 630"/>
                <a:gd name="T60" fmla="*/ 38 w 316"/>
                <a:gd name="T61" fmla="*/ 461 h 630"/>
                <a:gd name="T62" fmla="*/ 15 w 316"/>
                <a:gd name="T63" fmla="*/ 393 h 630"/>
                <a:gd name="T64" fmla="*/ 2 w 316"/>
                <a:gd name="T65" fmla="*/ 313 h 630"/>
                <a:gd name="T66" fmla="*/ 3 w 316"/>
                <a:gd name="T67" fmla="*/ 220 h 630"/>
                <a:gd name="T68" fmla="*/ 24 w 316"/>
                <a:gd name="T69" fmla="*/ 117 h 630"/>
                <a:gd name="T70" fmla="*/ 68 w 316"/>
                <a:gd name="T71" fmla="*/ 0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6" h="630">
                  <a:moveTo>
                    <a:pt x="68" y="0"/>
                  </a:moveTo>
                  <a:lnTo>
                    <a:pt x="70" y="2"/>
                  </a:lnTo>
                  <a:lnTo>
                    <a:pt x="78" y="5"/>
                  </a:lnTo>
                  <a:lnTo>
                    <a:pt x="88" y="11"/>
                  </a:lnTo>
                  <a:lnTo>
                    <a:pt x="101" y="20"/>
                  </a:lnTo>
                  <a:lnTo>
                    <a:pt x="118" y="32"/>
                  </a:lnTo>
                  <a:lnTo>
                    <a:pt x="136" y="45"/>
                  </a:lnTo>
                  <a:lnTo>
                    <a:pt x="156" y="60"/>
                  </a:lnTo>
                  <a:lnTo>
                    <a:pt x="177" y="79"/>
                  </a:lnTo>
                  <a:lnTo>
                    <a:pt x="198" y="100"/>
                  </a:lnTo>
                  <a:lnTo>
                    <a:pt x="220" y="123"/>
                  </a:lnTo>
                  <a:lnTo>
                    <a:pt x="240" y="148"/>
                  </a:lnTo>
                  <a:lnTo>
                    <a:pt x="259" y="176"/>
                  </a:lnTo>
                  <a:lnTo>
                    <a:pt x="276" y="204"/>
                  </a:lnTo>
                  <a:lnTo>
                    <a:pt x="291" y="236"/>
                  </a:lnTo>
                  <a:lnTo>
                    <a:pt x="303" y="270"/>
                  </a:lnTo>
                  <a:lnTo>
                    <a:pt x="312" y="307"/>
                  </a:lnTo>
                  <a:lnTo>
                    <a:pt x="316" y="345"/>
                  </a:lnTo>
                  <a:lnTo>
                    <a:pt x="314" y="384"/>
                  </a:lnTo>
                  <a:lnTo>
                    <a:pt x="309" y="426"/>
                  </a:lnTo>
                  <a:lnTo>
                    <a:pt x="297" y="470"/>
                  </a:lnTo>
                  <a:lnTo>
                    <a:pt x="279" y="516"/>
                  </a:lnTo>
                  <a:lnTo>
                    <a:pt x="254" y="563"/>
                  </a:lnTo>
                  <a:lnTo>
                    <a:pt x="222" y="613"/>
                  </a:lnTo>
                  <a:lnTo>
                    <a:pt x="220" y="610"/>
                  </a:lnTo>
                  <a:lnTo>
                    <a:pt x="218" y="601"/>
                  </a:lnTo>
                  <a:lnTo>
                    <a:pt x="212" y="585"/>
                  </a:lnTo>
                  <a:lnTo>
                    <a:pt x="206" y="566"/>
                  </a:lnTo>
                  <a:lnTo>
                    <a:pt x="198" y="542"/>
                  </a:lnTo>
                  <a:lnTo>
                    <a:pt x="190" y="516"/>
                  </a:lnTo>
                  <a:lnTo>
                    <a:pt x="182" y="487"/>
                  </a:lnTo>
                  <a:lnTo>
                    <a:pt x="173" y="456"/>
                  </a:lnTo>
                  <a:lnTo>
                    <a:pt x="165" y="424"/>
                  </a:lnTo>
                  <a:lnTo>
                    <a:pt x="159" y="393"/>
                  </a:lnTo>
                  <a:lnTo>
                    <a:pt x="152" y="362"/>
                  </a:lnTo>
                  <a:lnTo>
                    <a:pt x="148" y="331"/>
                  </a:lnTo>
                  <a:lnTo>
                    <a:pt x="146" y="304"/>
                  </a:lnTo>
                  <a:lnTo>
                    <a:pt x="146" y="279"/>
                  </a:lnTo>
                  <a:lnTo>
                    <a:pt x="144" y="283"/>
                  </a:lnTo>
                  <a:lnTo>
                    <a:pt x="143" y="295"/>
                  </a:lnTo>
                  <a:lnTo>
                    <a:pt x="142" y="313"/>
                  </a:lnTo>
                  <a:lnTo>
                    <a:pt x="139" y="337"/>
                  </a:lnTo>
                  <a:lnTo>
                    <a:pt x="138" y="365"/>
                  </a:lnTo>
                  <a:lnTo>
                    <a:pt x="136" y="397"/>
                  </a:lnTo>
                  <a:lnTo>
                    <a:pt x="136" y="431"/>
                  </a:lnTo>
                  <a:lnTo>
                    <a:pt x="138" y="468"/>
                  </a:lnTo>
                  <a:lnTo>
                    <a:pt x="139" y="503"/>
                  </a:lnTo>
                  <a:lnTo>
                    <a:pt x="144" y="538"/>
                  </a:lnTo>
                  <a:lnTo>
                    <a:pt x="150" y="572"/>
                  </a:lnTo>
                  <a:lnTo>
                    <a:pt x="159" y="604"/>
                  </a:lnTo>
                  <a:lnTo>
                    <a:pt x="170" y="630"/>
                  </a:lnTo>
                  <a:lnTo>
                    <a:pt x="169" y="629"/>
                  </a:lnTo>
                  <a:lnTo>
                    <a:pt x="164" y="625"/>
                  </a:lnTo>
                  <a:lnTo>
                    <a:pt x="155" y="618"/>
                  </a:lnTo>
                  <a:lnTo>
                    <a:pt x="144" y="608"/>
                  </a:lnTo>
                  <a:lnTo>
                    <a:pt x="130" y="596"/>
                  </a:lnTo>
                  <a:lnTo>
                    <a:pt x="115" y="580"/>
                  </a:lnTo>
                  <a:lnTo>
                    <a:pt x="100" y="562"/>
                  </a:lnTo>
                  <a:lnTo>
                    <a:pt x="84" y="541"/>
                  </a:lnTo>
                  <a:lnTo>
                    <a:pt x="68" y="517"/>
                  </a:lnTo>
                  <a:lnTo>
                    <a:pt x="53" y="491"/>
                  </a:lnTo>
                  <a:lnTo>
                    <a:pt x="38" y="461"/>
                  </a:lnTo>
                  <a:lnTo>
                    <a:pt x="25" y="428"/>
                  </a:lnTo>
                  <a:lnTo>
                    <a:pt x="15" y="393"/>
                  </a:lnTo>
                  <a:lnTo>
                    <a:pt x="7" y="354"/>
                  </a:lnTo>
                  <a:lnTo>
                    <a:pt x="2" y="313"/>
                  </a:lnTo>
                  <a:lnTo>
                    <a:pt x="0" y="269"/>
                  </a:lnTo>
                  <a:lnTo>
                    <a:pt x="3" y="220"/>
                  </a:lnTo>
                  <a:lnTo>
                    <a:pt x="11" y="170"/>
                  </a:lnTo>
                  <a:lnTo>
                    <a:pt x="24" y="117"/>
                  </a:lnTo>
                  <a:lnTo>
                    <a:pt x="42" y="59"/>
                  </a:lnTo>
                  <a:lnTo>
                    <a:pt x="68" y="0"/>
                  </a:lnTo>
                  <a:close/>
                </a:path>
              </a:pathLst>
            </a:custGeom>
            <a:solidFill>
              <a:schemeClr val="bg1">
                <a:lumMod val="85000"/>
              </a:schemeClr>
            </a:solidFill>
            <a:ln w="0">
              <a:noFill/>
              <a:prstDash val="solid"/>
              <a:round/>
              <a:headEnd/>
              <a:tailEnd/>
            </a:ln>
          </p:spPr>
          <p:txBody>
            <a:bodyPr vert="horz" wrap="square" lIns="96435" tIns="48218" rIns="96435" bIns="48218" numCol="1" anchor="t" anchorCtr="0" compatLnSpc="1">
              <a:prstTxWarp prst="textNoShape">
                <a:avLst/>
              </a:prstTxWarp>
            </a:bodyPr>
            <a:lstStyle/>
            <a:p>
              <a:endParaRPr lang="zh-CN" altLang="en-US">
                <a:cs typeface="+mn-ea"/>
                <a:sym typeface="+mn-lt"/>
              </a:endParaRPr>
            </a:p>
          </p:txBody>
        </p:sp>
        <p:sp>
          <p:nvSpPr>
            <p:cNvPr id="15" name="Freeform 14"/>
            <p:cNvSpPr>
              <a:spLocks/>
            </p:cNvSpPr>
            <p:nvPr/>
          </p:nvSpPr>
          <p:spPr bwMode="auto">
            <a:xfrm>
              <a:off x="7404100" y="506413"/>
              <a:ext cx="515938" cy="985838"/>
            </a:xfrm>
            <a:custGeom>
              <a:avLst/>
              <a:gdLst>
                <a:gd name="T0" fmla="*/ 225 w 325"/>
                <a:gd name="T1" fmla="*/ 3 h 621"/>
                <a:gd name="T2" fmla="*/ 237 w 325"/>
                <a:gd name="T3" fmla="*/ 19 h 621"/>
                <a:gd name="T4" fmla="*/ 255 w 325"/>
                <a:gd name="T5" fmla="*/ 50 h 621"/>
                <a:gd name="T6" fmla="*/ 278 w 325"/>
                <a:gd name="T7" fmla="*/ 93 h 621"/>
                <a:gd name="T8" fmla="*/ 299 w 325"/>
                <a:gd name="T9" fmla="*/ 146 h 621"/>
                <a:gd name="T10" fmla="*/ 317 w 325"/>
                <a:gd name="T11" fmla="*/ 207 h 621"/>
                <a:gd name="T12" fmla="*/ 325 w 325"/>
                <a:gd name="T13" fmla="*/ 274 h 621"/>
                <a:gd name="T14" fmla="*/ 321 w 325"/>
                <a:gd name="T15" fmla="*/ 345 h 621"/>
                <a:gd name="T16" fmla="*/ 301 w 325"/>
                <a:gd name="T17" fmla="*/ 418 h 621"/>
                <a:gd name="T18" fmla="*/ 261 w 325"/>
                <a:gd name="T19" fmla="*/ 489 h 621"/>
                <a:gd name="T20" fmla="*/ 195 w 325"/>
                <a:gd name="T21" fmla="*/ 558 h 621"/>
                <a:gd name="T22" fmla="*/ 102 w 325"/>
                <a:gd name="T23" fmla="*/ 621 h 621"/>
                <a:gd name="T24" fmla="*/ 104 w 325"/>
                <a:gd name="T25" fmla="*/ 605 h 621"/>
                <a:gd name="T26" fmla="*/ 109 w 325"/>
                <a:gd name="T27" fmla="*/ 565 h 621"/>
                <a:gd name="T28" fmla="*/ 117 w 325"/>
                <a:gd name="T29" fmla="*/ 506 h 621"/>
                <a:gd name="T30" fmla="*/ 128 w 325"/>
                <a:gd name="T31" fmla="*/ 439 h 621"/>
                <a:gd name="T32" fmla="*/ 144 w 325"/>
                <a:gd name="T33" fmla="*/ 371 h 621"/>
                <a:gd name="T34" fmla="*/ 164 w 325"/>
                <a:gd name="T35" fmla="*/ 311 h 621"/>
                <a:gd name="T36" fmla="*/ 173 w 325"/>
                <a:gd name="T37" fmla="*/ 290 h 621"/>
                <a:gd name="T38" fmla="*/ 160 w 325"/>
                <a:gd name="T39" fmla="*/ 312 h 621"/>
                <a:gd name="T40" fmla="*/ 136 w 325"/>
                <a:gd name="T41" fmla="*/ 351 h 621"/>
                <a:gd name="T42" fmla="*/ 109 w 325"/>
                <a:gd name="T43" fmla="*/ 405 h 621"/>
                <a:gd name="T44" fmla="*/ 83 w 325"/>
                <a:gd name="T45" fmla="*/ 465 h 621"/>
                <a:gd name="T46" fmla="*/ 60 w 325"/>
                <a:gd name="T47" fmla="*/ 528 h 621"/>
                <a:gd name="T48" fmla="*/ 49 w 325"/>
                <a:gd name="T49" fmla="*/ 587 h 621"/>
                <a:gd name="T50" fmla="*/ 47 w 325"/>
                <a:gd name="T51" fmla="*/ 612 h 621"/>
                <a:gd name="T52" fmla="*/ 37 w 325"/>
                <a:gd name="T53" fmla="*/ 591 h 621"/>
                <a:gd name="T54" fmla="*/ 21 w 325"/>
                <a:gd name="T55" fmla="*/ 550 h 621"/>
                <a:gd name="T56" fmla="*/ 7 w 325"/>
                <a:gd name="T57" fmla="*/ 493 h 621"/>
                <a:gd name="T58" fmla="*/ 0 w 325"/>
                <a:gd name="T59" fmla="*/ 422 h 621"/>
                <a:gd name="T60" fmla="*/ 7 w 325"/>
                <a:gd name="T61" fmla="*/ 339 h 621"/>
                <a:gd name="T62" fmla="*/ 33 w 325"/>
                <a:gd name="T63" fmla="*/ 249 h 621"/>
                <a:gd name="T64" fmla="*/ 85 w 325"/>
                <a:gd name="T65" fmla="*/ 151 h 621"/>
                <a:gd name="T66" fmla="*/ 168 w 325"/>
                <a:gd name="T67" fmla="*/ 5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5" h="621">
                  <a:moveTo>
                    <a:pt x="224" y="0"/>
                  </a:moveTo>
                  <a:lnTo>
                    <a:pt x="225" y="3"/>
                  </a:lnTo>
                  <a:lnTo>
                    <a:pt x="229" y="8"/>
                  </a:lnTo>
                  <a:lnTo>
                    <a:pt x="237" y="19"/>
                  </a:lnTo>
                  <a:lnTo>
                    <a:pt x="245" y="33"/>
                  </a:lnTo>
                  <a:lnTo>
                    <a:pt x="255" y="50"/>
                  </a:lnTo>
                  <a:lnTo>
                    <a:pt x="266" y="70"/>
                  </a:lnTo>
                  <a:lnTo>
                    <a:pt x="278" y="93"/>
                  </a:lnTo>
                  <a:lnTo>
                    <a:pt x="288" y="118"/>
                  </a:lnTo>
                  <a:lnTo>
                    <a:pt x="299" y="146"/>
                  </a:lnTo>
                  <a:lnTo>
                    <a:pt x="309" y="176"/>
                  </a:lnTo>
                  <a:lnTo>
                    <a:pt x="317" y="207"/>
                  </a:lnTo>
                  <a:lnTo>
                    <a:pt x="322" y="240"/>
                  </a:lnTo>
                  <a:lnTo>
                    <a:pt x="325" y="274"/>
                  </a:lnTo>
                  <a:lnTo>
                    <a:pt x="325" y="309"/>
                  </a:lnTo>
                  <a:lnTo>
                    <a:pt x="321" y="345"/>
                  </a:lnTo>
                  <a:lnTo>
                    <a:pt x="314" y="381"/>
                  </a:lnTo>
                  <a:lnTo>
                    <a:pt x="301" y="418"/>
                  </a:lnTo>
                  <a:lnTo>
                    <a:pt x="284" y="453"/>
                  </a:lnTo>
                  <a:lnTo>
                    <a:pt x="261" y="489"/>
                  </a:lnTo>
                  <a:lnTo>
                    <a:pt x="232" y="524"/>
                  </a:lnTo>
                  <a:lnTo>
                    <a:pt x="195" y="558"/>
                  </a:lnTo>
                  <a:lnTo>
                    <a:pt x="152" y="590"/>
                  </a:lnTo>
                  <a:lnTo>
                    <a:pt x="102" y="621"/>
                  </a:lnTo>
                  <a:lnTo>
                    <a:pt x="102" y="617"/>
                  </a:lnTo>
                  <a:lnTo>
                    <a:pt x="104" y="605"/>
                  </a:lnTo>
                  <a:lnTo>
                    <a:pt x="106" y="588"/>
                  </a:lnTo>
                  <a:lnTo>
                    <a:pt x="109" y="565"/>
                  </a:lnTo>
                  <a:lnTo>
                    <a:pt x="113" y="537"/>
                  </a:lnTo>
                  <a:lnTo>
                    <a:pt x="117" y="506"/>
                  </a:lnTo>
                  <a:lnTo>
                    <a:pt x="122" y="473"/>
                  </a:lnTo>
                  <a:lnTo>
                    <a:pt x="128" y="439"/>
                  </a:lnTo>
                  <a:lnTo>
                    <a:pt x="136" y="404"/>
                  </a:lnTo>
                  <a:lnTo>
                    <a:pt x="144" y="371"/>
                  </a:lnTo>
                  <a:lnTo>
                    <a:pt x="153" y="339"/>
                  </a:lnTo>
                  <a:lnTo>
                    <a:pt x="164" y="311"/>
                  </a:lnTo>
                  <a:lnTo>
                    <a:pt x="174" y="286"/>
                  </a:lnTo>
                  <a:lnTo>
                    <a:pt x="173" y="290"/>
                  </a:lnTo>
                  <a:lnTo>
                    <a:pt x="168" y="298"/>
                  </a:lnTo>
                  <a:lnTo>
                    <a:pt x="160" y="312"/>
                  </a:lnTo>
                  <a:lnTo>
                    <a:pt x="148" y="330"/>
                  </a:lnTo>
                  <a:lnTo>
                    <a:pt x="136" y="351"/>
                  </a:lnTo>
                  <a:lnTo>
                    <a:pt x="123" y="377"/>
                  </a:lnTo>
                  <a:lnTo>
                    <a:pt x="109" y="405"/>
                  </a:lnTo>
                  <a:lnTo>
                    <a:pt x="96" y="434"/>
                  </a:lnTo>
                  <a:lnTo>
                    <a:pt x="83" y="465"/>
                  </a:lnTo>
                  <a:lnTo>
                    <a:pt x="71" y="497"/>
                  </a:lnTo>
                  <a:lnTo>
                    <a:pt x="60" y="528"/>
                  </a:lnTo>
                  <a:lnTo>
                    <a:pt x="54" y="558"/>
                  </a:lnTo>
                  <a:lnTo>
                    <a:pt x="49" y="587"/>
                  </a:lnTo>
                  <a:lnTo>
                    <a:pt x="49" y="614"/>
                  </a:lnTo>
                  <a:lnTo>
                    <a:pt x="47" y="612"/>
                  </a:lnTo>
                  <a:lnTo>
                    <a:pt x="42" y="604"/>
                  </a:lnTo>
                  <a:lnTo>
                    <a:pt x="37" y="591"/>
                  </a:lnTo>
                  <a:lnTo>
                    <a:pt x="29" y="572"/>
                  </a:lnTo>
                  <a:lnTo>
                    <a:pt x="21" y="550"/>
                  </a:lnTo>
                  <a:lnTo>
                    <a:pt x="13" y="523"/>
                  </a:lnTo>
                  <a:lnTo>
                    <a:pt x="7" y="493"/>
                  </a:lnTo>
                  <a:lnTo>
                    <a:pt x="3" y="459"/>
                  </a:lnTo>
                  <a:lnTo>
                    <a:pt x="0" y="422"/>
                  </a:lnTo>
                  <a:lnTo>
                    <a:pt x="1" y="381"/>
                  </a:lnTo>
                  <a:lnTo>
                    <a:pt x="7" y="339"/>
                  </a:lnTo>
                  <a:lnTo>
                    <a:pt x="17" y="295"/>
                  </a:lnTo>
                  <a:lnTo>
                    <a:pt x="33" y="249"/>
                  </a:lnTo>
                  <a:lnTo>
                    <a:pt x="55" y="201"/>
                  </a:lnTo>
                  <a:lnTo>
                    <a:pt x="85" y="151"/>
                  </a:lnTo>
                  <a:lnTo>
                    <a:pt x="122" y="101"/>
                  </a:lnTo>
                  <a:lnTo>
                    <a:pt x="168" y="51"/>
                  </a:lnTo>
                  <a:lnTo>
                    <a:pt x="224" y="0"/>
                  </a:lnTo>
                  <a:close/>
                </a:path>
              </a:pathLst>
            </a:custGeom>
            <a:solidFill>
              <a:schemeClr val="bg1">
                <a:lumMod val="85000"/>
              </a:schemeClr>
            </a:solidFill>
            <a:ln w="0">
              <a:noFill/>
              <a:prstDash val="solid"/>
              <a:round/>
              <a:headEnd/>
              <a:tailEnd/>
            </a:ln>
          </p:spPr>
          <p:txBody>
            <a:bodyPr vert="horz" wrap="square" lIns="96435" tIns="48218" rIns="96435" bIns="48218" numCol="1" anchor="t" anchorCtr="0" compatLnSpc="1">
              <a:prstTxWarp prst="textNoShape">
                <a:avLst/>
              </a:prstTxWarp>
            </a:bodyPr>
            <a:lstStyle/>
            <a:p>
              <a:endParaRPr lang="zh-CN" altLang="en-US">
                <a:cs typeface="+mn-ea"/>
                <a:sym typeface="+mn-lt"/>
              </a:endParaRPr>
            </a:p>
          </p:txBody>
        </p:sp>
        <p:sp>
          <p:nvSpPr>
            <p:cNvPr id="16" name="Freeform 15"/>
            <p:cNvSpPr>
              <a:spLocks/>
            </p:cNvSpPr>
            <p:nvPr/>
          </p:nvSpPr>
          <p:spPr bwMode="auto">
            <a:xfrm>
              <a:off x="7605713" y="4249738"/>
              <a:ext cx="1366838" cy="687388"/>
            </a:xfrm>
            <a:custGeom>
              <a:avLst/>
              <a:gdLst>
                <a:gd name="T0" fmla="*/ 365 w 861"/>
                <a:gd name="T1" fmla="*/ 1 h 433"/>
                <a:gd name="T2" fmla="*/ 465 w 861"/>
                <a:gd name="T3" fmla="*/ 17 h 433"/>
                <a:gd name="T4" fmla="*/ 571 w 861"/>
                <a:gd name="T5" fmla="*/ 54 h 433"/>
                <a:gd name="T6" fmla="*/ 683 w 861"/>
                <a:gd name="T7" fmla="*/ 114 h 433"/>
                <a:gd name="T8" fmla="*/ 801 w 861"/>
                <a:gd name="T9" fmla="*/ 203 h 433"/>
                <a:gd name="T10" fmla="*/ 859 w 861"/>
                <a:gd name="T11" fmla="*/ 262 h 433"/>
                <a:gd name="T12" fmla="*/ 841 w 861"/>
                <a:gd name="T13" fmla="*/ 278 h 433"/>
                <a:gd name="T14" fmla="*/ 803 w 861"/>
                <a:gd name="T15" fmla="*/ 305 h 433"/>
                <a:gd name="T16" fmla="*/ 752 w 861"/>
                <a:gd name="T17" fmla="*/ 338 h 433"/>
                <a:gd name="T18" fmla="*/ 686 w 861"/>
                <a:gd name="T19" fmla="*/ 373 h 433"/>
                <a:gd name="T20" fmla="*/ 610 w 861"/>
                <a:gd name="T21" fmla="*/ 403 h 433"/>
                <a:gd name="T22" fmla="*/ 526 w 861"/>
                <a:gd name="T23" fmla="*/ 426 h 433"/>
                <a:gd name="T24" fmla="*/ 435 w 861"/>
                <a:gd name="T25" fmla="*/ 433 h 433"/>
                <a:gd name="T26" fmla="*/ 348 w 861"/>
                <a:gd name="T27" fmla="*/ 426 h 433"/>
                <a:gd name="T28" fmla="*/ 261 w 861"/>
                <a:gd name="T29" fmla="*/ 398 h 433"/>
                <a:gd name="T30" fmla="*/ 172 w 861"/>
                <a:gd name="T31" fmla="*/ 348 h 433"/>
                <a:gd name="T32" fmla="*/ 84 w 861"/>
                <a:gd name="T33" fmla="*/ 271 h 433"/>
                <a:gd name="T34" fmla="*/ 0 w 861"/>
                <a:gd name="T35" fmla="*/ 165 h 433"/>
                <a:gd name="T36" fmla="*/ 18 w 861"/>
                <a:gd name="T37" fmla="*/ 165 h 433"/>
                <a:gd name="T38" fmla="*/ 68 w 861"/>
                <a:gd name="T39" fmla="*/ 166 h 433"/>
                <a:gd name="T40" fmla="*/ 140 w 861"/>
                <a:gd name="T41" fmla="*/ 170 h 433"/>
                <a:gd name="T42" fmla="*/ 225 w 861"/>
                <a:gd name="T43" fmla="*/ 177 h 433"/>
                <a:gd name="T44" fmla="*/ 314 w 861"/>
                <a:gd name="T45" fmla="*/ 189 h 433"/>
                <a:gd name="T46" fmla="*/ 397 w 861"/>
                <a:gd name="T47" fmla="*/ 204 h 433"/>
                <a:gd name="T48" fmla="*/ 466 w 861"/>
                <a:gd name="T49" fmla="*/ 225 h 433"/>
                <a:gd name="T50" fmla="*/ 454 w 861"/>
                <a:gd name="T51" fmla="*/ 220 h 433"/>
                <a:gd name="T52" fmla="*/ 423 w 861"/>
                <a:gd name="T53" fmla="*/ 204 h 433"/>
                <a:gd name="T54" fmla="*/ 376 w 861"/>
                <a:gd name="T55" fmla="*/ 182 h 433"/>
                <a:gd name="T56" fmla="*/ 316 w 861"/>
                <a:gd name="T57" fmla="*/ 157 h 433"/>
                <a:gd name="T58" fmla="*/ 247 w 861"/>
                <a:gd name="T59" fmla="*/ 132 h 433"/>
                <a:gd name="T60" fmla="*/ 177 w 861"/>
                <a:gd name="T61" fmla="*/ 110 h 433"/>
                <a:gd name="T62" fmla="*/ 105 w 861"/>
                <a:gd name="T63" fmla="*/ 94 h 433"/>
                <a:gd name="T64" fmla="*/ 38 w 861"/>
                <a:gd name="T65" fmla="*/ 89 h 433"/>
                <a:gd name="T66" fmla="*/ 5 w 861"/>
                <a:gd name="T67" fmla="*/ 89 h 433"/>
                <a:gd name="T68" fmla="*/ 25 w 861"/>
                <a:gd name="T69" fmla="*/ 77 h 433"/>
                <a:gd name="T70" fmla="*/ 63 w 861"/>
                <a:gd name="T71" fmla="*/ 56 h 433"/>
                <a:gd name="T72" fmla="*/ 119 w 861"/>
                <a:gd name="T73" fmla="*/ 34 h 433"/>
                <a:gd name="T74" fmla="*/ 189 w 861"/>
                <a:gd name="T75" fmla="*/ 14 h 433"/>
                <a:gd name="T76" fmla="*/ 272 w 861"/>
                <a:gd name="T77" fmla="*/ 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1" h="433">
                  <a:moveTo>
                    <a:pt x="318" y="0"/>
                  </a:moveTo>
                  <a:lnTo>
                    <a:pt x="365" y="1"/>
                  </a:lnTo>
                  <a:lnTo>
                    <a:pt x="414" y="7"/>
                  </a:lnTo>
                  <a:lnTo>
                    <a:pt x="465" y="17"/>
                  </a:lnTo>
                  <a:lnTo>
                    <a:pt x="517" y="33"/>
                  </a:lnTo>
                  <a:lnTo>
                    <a:pt x="571" y="54"/>
                  </a:lnTo>
                  <a:lnTo>
                    <a:pt x="627" y="80"/>
                  </a:lnTo>
                  <a:lnTo>
                    <a:pt x="683" y="114"/>
                  </a:lnTo>
                  <a:lnTo>
                    <a:pt x="742" y="155"/>
                  </a:lnTo>
                  <a:lnTo>
                    <a:pt x="801" y="203"/>
                  </a:lnTo>
                  <a:lnTo>
                    <a:pt x="861" y="259"/>
                  </a:lnTo>
                  <a:lnTo>
                    <a:pt x="859" y="262"/>
                  </a:lnTo>
                  <a:lnTo>
                    <a:pt x="852" y="268"/>
                  </a:lnTo>
                  <a:lnTo>
                    <a:pt x="841" y="278"/>
                  </a:lnTo>
                  <a:lnTo>
                    <a:pt x="824" y="291"/>
                  </a:lnTo>
                  <a:lnTo>
                    <a:pt x="803" y="305"/>
                  </a:lnTo>
                  <a:lnTo>
                    <a:pt x="779" y="321"/>
                  </a:lnTo>
                  <a:lnTo>
                    <a:pt x="752" y="338"/>
                  </a:lnTo>
                  <a:lnTo>
                    <a:pt x="720" y="355"/>
                  </a:lnTo>
                  <a:lnTo>
                    <a:pt x="686" y="373"/>
                  </a:lnTo>
                  <a:lnTo>
                    <a:pt x="649" y="389"/>
                  </a:lnTo>
                  <a:lnTo>
                    <a:pt x="610" y="403"/>
                  </a:lnTo>
                  <a:lnTo>
                    <a:pt x="570" y="416"/>
                  </a:lnTo>
                  <a:lnTo>
                    <a:pt x="526" y="426"/>
                  </a:lnTo>
                  <a:lnTo>
                    <a:pt x="482" y="432"/>
                  </a:lnTo>
                  <a:lnTo>
                    <a:pt x="435" y="433"/>
                  </a:lnTo>
                  <a:lnTo>
                    <a:pt x="393" y="432"/>
                  </a:lnTo>
                  <a:lnTo>
                    <a:pt x="348" y="426"/>
                  </a:lnTo>
                  <a:lnTo>
                    <a:pt x="305" y="415"/>
                  </a:lnTo>
                  <a:lnTo>
                    <a:pt x="261" y="398"/>
                  </a:lnTo>
                  <a:lnTo>
                    <a:pt x="216" y="376"/>
                  </a:lnTo>
                  <a:lnTo>
                    <a:pt x="172" y="348"/>
                  </a:lnTo>
                  <a:lnTo>
                    <a:pt x="128" y="313"/>
                  </a:lnTo>
                  <a:lnTo>
                    <a:pt x="84" y="271"/>
                  </a:lnTo>
                  <a:lnTo>
                    <a:pt x="42" y="223"/>
                  </a:lnTo>
                  <a:lnTo>
                    <a:pt x="0" y="165"/>
                  </a:lnTo>
                  <a:lnTo>
                    <a:pt x="5" y="165"/>
                  </a:lnTo>
                  <a:lnTo>
                    <a:pt x="18" y="165"/>
                  </a:lnTo>
                  <a:lnTo>
                    <a:pt x="41" y="165"/>
                  </a:lnTo>
                  <a:lnTo>
                    <a:pt x="68" y="166"/>
                  </a:lnTo>
                  <a:lnTo>
                    <a:pt x="102" y="168"/>
                  </a:lnTo>
                  <a:lnTo>
                    <a:pt x="140" y="170"/>
                  </a:lnTo>
                  <a:lnTo>
                    <a:pt x="182" y="173"/>
                  </a:lnTo>
                  <a:lnTo>
                    <a:pt x="225" y="177"/>
                  </a:lnTo>
                  <a:lnTo>
                    <a:pt x="270" y="182"/>
                  </a:lnTo>
                  <a:lnTo>
                    <a:pt x="314" y="189"/>
                  </a:lnTo>
                  <a:lnTo>
                    <a:pt x="357" y="195"/>
                  </a:lnTo>
                  <a:lnTo>
                    <a:pt x="397" y="204"/>
                  </a:lnTo>
                  <a:lnTo>
                    <a:pt x="433" y="215"/>
                  </a:lnTo>
                  <a:lnTo>
                    <a:pt x="466" y="225"/>
                  </a:lnTo>
                  <a:lnTo>
                    <a:pt x="463" y="224"/>
                  </a:lnTo>
                  <a:lnTo>
                    <a:pt x="454" y="220"/>
                  </a:lnTo>
                  <a:lnTo>
                    <a:pt x="441" y="213"/>
                  </a:lnTo>
                  <a:lnTo>
                    <a:pt x="423" y="204"/>
                  </a:lnTo>
                  <a:lnTo>
                    <a:pt x="401" y="194"/>
                  </a:lnTo>
                  <a:lnTo>
                    <a:pt x="376" y="182"/>
                  </a:lnTo>
                  <a:lnTo>
                    <a:pt x="347" y="170"/>
                  </a:lnTo>
                  <a:lnTo>
                    <a:pt x="316" y="157"/>
                  </a:lnTo>
                  <a:lnTo>
                    <a:pt x="283" y="144"/>
                  </a:lnTo>
                  <a:lnTo>
                    <a:pt x="247" y="132"/>
                  </a:lnTo>
                  <a:lnTo>
                    <a:pt x="212" y="121"/>
                  </a:lnTo>
                  <a:lnTo>
                    <a:pt x="177" y="110"/>
                  </a:lnTo>
                  <a:lnTo>
                    <a:pt x="140" y="101"/>
                  </a:lnTo>
                  <a:lnTo>
                    <a:pt x="105" y="94"/>
                  </a:lnTo>
                  <a:lnTo>
                    <a:pt x="71" y="90"/>
                  </a:lnTo>
                  <a:lnTo>
                    <a:pt x="38" y="89"/>
                  </a:lnTo>
                  <a:lnTo>
                    <a:pt x="3" y="90"/>
                  </a:lnTo>
                  <a:lnTo>
                    <a:pt x="5" y="89"/>
                  </a:lnTo>
                  <a:lnTo>
                    <a:pt x="13" y="84"/>
                  </a:lnTo>
                  <a:lnTo>
                    <a:pt x="25" y="77"/>
                  </a:lnTo>
                  <a:lnTo>
                    <a:pt x="42" y="67"/>
                  </a:lnTo>
                  <a:lnTo>
                    <a:pt x="63" y="56"/>
                  </a:lnTo>
                  <a:lnTo>
                    <a:pt x="89" y="46"/>
                  </a:lnTo>
                  <a:lnTo>
                    <a:pt x="119" y="34"/>
                  </a:lnTo>
                  <a:lnTo>
                    <a:pt x="152" y="24"/>
                  </a:lnTo>
                  <a:lnTo>
                    <a:pt x="189" y="14"/>
                  </a:lnTo>
                  <a:lnTo>
                    <a:pt x="229" y="7"/>
                  </a:lnTo>
                  <a:lnTo>
                    <a:pt x="272" y="1"/>
                  </a:lnTo>
                  <a:lnTo>
                    <a:pt x="318" y="0"/>
                  </a:lnTo>
                  <a:close/>
                </a:path>
              </a:pathLst>
            </a:custGeom>
            <a:solidFill>
              <a:schemeClr val="accent5"/>
            </a:solidFill>
            <a:ln w="0">
              <a:noFill/>
              <a:prstDash val="solid"/>
              <a:round/>
              <a:headEnd/>
              <a:tailEnd/>
            </a:ln>
          </p:spPr>
          <p:txBody>
            <a:bodyPr vert="horz" wrap="square" lIns="96435" tIns="48218" rIns="96435" bIns="48218" numCol="1" anchor="t" anchorCtr="0" compatLnSpc="1">
              <a:prstTxWarp prst="textNoShape">
                <a:avLst/>
              </a:prstTxWarp>
            </a:bodyPr>
            <a:lstStyle/>
            <a:p>
              <a:endParaRPr lang="zh-CN" altLang="en-US">
                <a:cs typeface="+mn-ea"/>
                <a:sym typeface="+mn-lt"/>
              </a:endParaRPr>
            </a:p>
          </p:txBody>
        </p:sp>
        <p:sp>
          <p:nvSpPr>
            <p:cNvPr id="17" name="Freeform 16"/>
            <p:cNvSpPr>
              <a:spLocks/>
            </p:cNvSpPr>
            <p:nvPr/>
          </p:nvSpPr>
          <p:spPr bwMode="auto">
            <a:xfrm>
              <a:off x="6880225" y="2116138"/>
              <a:ext cx="2408238" cy="2014538"/>
            </a:xfrm>
            <a:custGeom>
              <a:avLst/>
              <a:gdLst>
                <a:gd name="T0" fmla="*/ 1517 w 1517"/>
                <a:gd name="T1" fmla="*/ 10 h 1269"/>
                <a:gd name="T2" fmla="*/ 1515 w 1517"/>
                <a:gd name="T3" fmla="*/ 60 h 1269"/>
                <a:gd name="T4" fmla="*/ 1507 w 1517"/>
                <a:gd name="T5" fmla="*/ 145 h 1269"/>
                <a:gd name="T6" fmla="*/ 1490 w 1517"/>
                <a:gd name="T7" fmla="*/ 258 h 1269"/>
                <a:gd name="T8" fmla="*/ 1461 w 1517"/>
                <a:gd name="T9" fmla="*/ 390 h 1269"/>
                <a:gd name="T10" fmla="*/ 1415 w 1517"/>
                <a:gd name="T11" fmla="*/ 535 h 1269"/>
                <a:gd name="T12" fmla="*/ 1351 w 1517"/>
                <a:gd name="T13" fmla="*/ 684 h 1269"/>
                <a:gd name="T14" fmla="*/ 1265 w 1517"/>
                <a:gd name="T15" fmla="*/ 832 h 1269"/>
                <a:gd name="T16" fmla="*/ 1152 w 1517"/>
                <a:gd name="T17" fmla="*/ 970 h 1269"/>
                <a:gd name="T18" fmla="*/ 1010 w 1517"/>
                <a:gd name="T19" fmla="*/ 1090 h 1269"/>
                <a:gd name="T20" fmla="*/ 834 w 1517"/>
                <a:gd name="T21" fmla="*/ 1184 h 1269"/>
                <a:gd name="T22" fmla="*/ 623 w 1517"/>
                <a:gd name="T23" fmla="*/ 1247 h 1269"/>
                <a:gd name="T24" fmla="*/ 372 w 1517"/>
                <a:gd name="T25" fmla="*/ 1269 h 1269"/>
                <a:gd name="T26" fmla="*/ 115 w 1517"/>
                <a:gd name="T27" fmla="*/ 1250 h 1269"/>
                <a:gd name="T28" fmla="*/ 135 w 1517"/>
                <a:gd name="T29" fmla="*/ 1229 h 1269"/>
                <a:gd name="T30" fmla="*/ 190 w 1517"/>
                <a:gd name="T31" fmla="*/ 1171 h 1269"/>
                <a:gd name="T32" fmla="*/ 271 w 1517"/>
                <a:gd name="T33" fmla="*/ 1089 h 1269"/>
                <a:gd name="T34" fmla="*/ 375 w 1517"/>
                <a:gd name="T35" fmla="*/ 988 h 1269"/>
                <a:gd name="T36" fmla="*/ 491 w 1517"/>
                <a:gd name="T37" fmla="*/ 879 h 1269"/>
                <a:gd name="T38" fmla="*/ 614 w 1517"/>
                <a:gd name="T39" fmla="*/ 773 h 1269"/>
                <a:gd name="T40" fmla="*/ 737 w 1517"/>
                <a:gd name="T41" fmla="*/ 679 h 1269"/>
                <a:gd name="T42" fmla="*/ 854 w 1517"/>
                <a:gd name="T43" fmla="*/ 606 h 1269"/>
                <a:gd name="T44" fmla="*/ 876 w 1517"/>
                <a:gd name="T45" fmla="*/ 594 h 1269"/>
                <a:gd name="T46" fmla="*/ 811 w 1517"/>
                <a:gd name="T47" fmla="*/ 619 h 1269"/>
                <a:gd name="T48" fmla="*/ 704 w 1517"/>
                <a:gd name="T49" fmla="*/ 665 h 1269"/>
                <a:gd name="T50" fmla="*/ 570 w 1517"/>
                <a:gd name="T51" fmla="*/ 726 h 1269"/>
                <a:gd name="T52" fmla="*/ 422 w 1517"/>
                <a:gd name="T53" fmla="*/ 805 h 1269"/>
                <a:gd name="T54" fmla="*/ 272 w 1517"/>
                <a:gd name="T55" fmla="*/ 894 h 1269"/>
                <a:gd name="T56" fmla="*/ 136 w 1517"/>
                <a:gd name="T57" fmla="*/ 995 h 1269"/>
                <a:gd name="T58" fmla="*/ 28 w 1517"/>
                <a:gd name="T59" fmla="*/ 1102 h 1269"/>
                <a:gd name="T60" fmla="*/ 1 w 1517"/>
                <a:gd name="T61" fmla="*/ 1131 h 1269"/>
                <a:gd name="T62" fmla="*/ 9 w 1517"/>
                <a:gd name="T63" fmla="*/ 1086 h 1269"/>
                <a:gd name="T64" fmla="*/ 28 w 1517"/>
                <a:gd name="T65" fmla="*/ 1010 h 1269"/>
                <a:gd name="T66" fmla="*/ 60 w 1517"/>
                <a:gd name="T67" fmla="*/ 911 h 1269"/>
                <a:gd name="T68" fmla="*/ 113 w 1517"/>
                <a:gd name="T69" fmla="*/ 792 h 1269"/>
                <a:gd name="T70" fmla="*/ 186 w 1517"/>
                <a:gd name="T71" fmla="*/ 662 h 1269"/>
                <a:gd name="T72" fmla="*/ 286 w 1517"/>
                <a:gd name="T73" fmla="*/ 529 h 1269"/>
                <a:gd name="T74" fmla="*/ 414 w 1517"/>
                <a:gd name="T75" fmla="*/ 396 h 1269"/>
                <a:gd name="T76" fmla="*/ 576 w 1517"/>
                <a:gd name="T77" fmla="*/ 273 h 1269"/>
                <a:gd name="T78" fmla="*/ 775 w 1517"/>
                <a:gd name="T79" fmla="*/ 165 h 1269"/>
                <a:gd name="T80" fmla="*/ 1016 w 1517"/>
                <a:gd name="T81" fmla="*/ 78 h 1269"/>
                <a:gd name="T82" fmla="*/ 1300 w 1517"/>
                <a:gd name="T83" fmla="*/ 19 h 1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7" h="1269">
                  <a:moveTo>
                    <a:pt x="1517" y="0"/>
                  </a:moveTo>
                  <a:lnTo>
                    <a:pt x="1517" y="2"/>
                  </a:lnTo>
                  <a:lnTo>
                    <a:pt x="1517" y="10"/>
                  </a:lnTo>
                  <a:lnTo>
                    <a:pt x="1516" y="22"/>
                  </a:lnTo>
                  <a:lnTo>
                    <a:pt x="1516" y="39"/>
                  </a:lnTo>
                  <a:lnTo>
                    <a:pt x="1515" y="60"/>
                  </a:lnTo>
                  <a:lnTo>
                    <a:pt x="1512" y="85"/>
                  </a:lnTo>
                  <a:lnTo>
                    <a:pt x="1510" y="114"/>
                  </a:lnTo>
                  <a:lnTo>
                    <a:pt x="1507" y="145"/>
                  </a:lnTo>
                  <a:lnTo>
                    <a:pt x="1502" y="180"/>
                  </a:lnTo>
                  <a:lnTo>
                    <a:pt x="1497" y="217"/>
                  </a:lnTo>
                  <a:lnTo>
                    <a:pt x="1490" y="258"/>
                  </a:lnTo>
                  <a:lnTo>
                    <a:pt x="1482" y="299"/>
                  </a:lnTo>
                  <a:lnTo>
                    <a:pt x="1472" y="344"/>
                  </a:lnTo>
                  <a:lnTo>
                    <a:pt x="1461" y="390"/>
                  </a:lnTo>
                  <a:lnTo>
                    <a:pt x="1448" y="437"/>
                  </a:lnTo>
                  <a:lnTo>
                    <a:pt x="1432" y="485"/>
                  </a:lnTo>
                  <a:lnTo>
                    <a:pt x="1415" y="535"/>
                  </a:lnTo>
                  <a:lnTo>
                    <a:pt x="1397" y="585"/>
                  </a:lnTo>
                  <a:lnTo>
                    <a:pt x="1375" y="635"/>
                  </a:lnTo>
                  <a:lnTo>
                    <a:pt x="1351" y="684"/>
                  </a:lnTo>
                  <a:lnTo>
                    <a:pt x="1325" y="734"/>
                  </a:lnTo>
                  <a:lnTo>
                    <a:pt x="1296" y="784"/>
                  </a:lnTo>
                  <a:lnTo>
                    <a:pt x="1265" y="832"/>
                  </a:lnTo>
                  <a:lnTo>
                    <a:pt x="1229" y="879"/>
                  </a:lnTo>
                  <a:lnTo>
                    <a:pt x="1193" y="925"/>
                  </a:lnTo>
                  <a:lnTo>
                    <a:pt x="1152" y="970"/>
                  </a:lnTo>
                  <a:lnTo>
                    <a:pt x="1108" y="1012"/>
                  </a:lnTo>
                  <a:lnTo>
                    <a:pt x="1061" y="1052"/>
                  </a:lnTo>
                  <a:lnTo>
                    <a:pt x="1010" y="1090"/>
                  </a:lnTo>
                  <a:lnTo>
                    <a:pt x="955" y="1124"/>
                  </a:lnTo>
                  <a:lnTo>
                    <a:pt x="897" y="1156"/>
                  </a:lnTo>
                  <a:lnTo>
                    <a:pt x="834" y="1184"/>
                  </a:lnTo>
                  <a:lnTo>
                    <a:pt x="769" y="1209"/>
                  </a:lnTo>
                  <a:lnTo>
                    <a:pt x="698" y="1230"/>
                  </a:lnTo>
                  <a:lnTo>
                    <a:pt x="623" y="1247"/>
                  </a:lnTo>
                  <a:lnTo>
                    <a:pt x="545" y="1259"/>
                  </a:lnTo>
                  <a:lnTo>
                    <a:pt x="461" y="1267"/>
                  </a:lnTo>
                  <a:lnTo>
                    <a:pt x="372" y="1269"/>
                  </a:lnTo>
                  <a:lnTo>
                    <a:pt x="291" y="1268"/>
                  </a:lnTo>
                  <a:lnTo>
                    <a:pt x="204" y="1262"/>
                  </a:lnTo>
                  <a:lnTo>
                    <a:pt x="115" y="1250"/>
                  </a:lnTo>
                  <a:lnTo>
                    <a:pt x="118" y="1247"/>
                  </a:lnTo>
                  <a:lnTo>
                    <a:pt x="125" y="1241"/>
                  </a:lnTo>
                  <a:lnTo>
                    <a:pt x="135" y="1229"/>
                  </a:lnTo>
                  <a:lnTo>
                    <a:pt x="149" y="1213"/>
                  </a:lnTo>
                  <a:lnTo>
                    <a:pt x="168" y="1195"/>
                  </a:lnTo>
                  <a:lnTo>
                    <a:pt x="190" y="1171"/>
                  </a:lnTo>
                  <a:lnTo>
                    <a:pt x="214" y="1146"/>
                  </a:lnTo>
                  <a:lnTo>
                    <a:pt x="241" y="1119"/>
                  </a:lnTo>
                  <a:lnTo>
                    <a:pt x="271" y="1089"/>
                  </a:lnTo>
                  <a:lnTo>
                    <a:pt x="304" y="1056"/>
                  </a:lnTo>
                  <a:lnTo>
                    <a:pt x="338" y="1022"/>
                  </a:lnTo>
                  <a:lnTo>
                    <a:pt x="375" y="988"/>
                  </a:lnTo>
                  <a:lnTo>
                    <a:pt x="413" y="953"/>
                  </a:lnTo>
                  <a:lnTo>
                    <a:pt x="451" y="916"/>
                  </a:lnTo>
                  <a:lnTo>
                    <a:pt x="491" y="879"/>
                  </a:lnTo>
                  <a:lnTo>
                    <a:pt x="532" y="844"/>
                  </a:lnTo>
                  <a:lnTo>
                    <a:pt x="574" y="809"/>
                  </a:lnTo>
                  <a:lnTo>
                    <a:pt x="614" y="773"/>
                  </a:lnTo>
                  <a:lnTo>
                    <a:pt x="656" y="741"/>
                  </a:lnTo>
                  <a:lnTo>
                    <a:pt x="697" y="709"/>
                  </a:lnTo>
                  <a:lnTo>
                    <a:pt x="737" y="679"/>
                  </a:lnTo>
                  <a:lnTo>
                    <a:pt x="778" y="653"/>
                  </a:lnTo>
                  <a:lnTo>
                    <a:pt x="816" y="628"/>
                  </a:lnTo>
                  <a:lnTo>
                    <a:pt x="854" y="606"/>
                  </a:lnTo>
                  <a:lnTo>
                    <a:pt x="889" y="589"/>
                  </a:lnTo>
                  <a:lnTo>
                    <a:pt x="885" y="590"/>
                  </a:lnTo>
                  <a:lnTo>
                    <a:pt x="876" y="594"/>
                  </a:lnTo>
                  <a:lnTo>
                    <a:pt x="859" y="599"/>
                  </a:lnTo>
                  <a:lnTo>
                    <a:pt x="838" y="608"/>
                  </a:lnTo>
                  <a:lnTo>
                    <a:pt x="811" y="619"/>
                  </a:lnTo>
                  <a:lnTo>
                    <a:pt x="779" y="632"/>
                  </a:lnTo>
                  <a:lnTo>
                    <a:pt x="744" y="648"/>
                  </a:lnTo>
                  <a:lnTo>
                    <a:pt x="704" y="665"/>
                  </a:lnTo>
                  <a:lnTo>
                    <a:pt x="661" y="683"/>
                  </a:lnTo>
                  <a:lnTo>
                    <a:pt x="617" y="704"/>
                  </a:lnTo>
                  <a:lnTo>
                    <a:pt x="570" y="726"/>
                  </a:lnTo>
                  <a:lnTo>
                    <a:pt x="521" y="751"/>
                  </a:lnTo>
                  <a:lnTo>
                    <a:pt x="471" y="777"/>
                  </a:lnTo>
                  <a:lnTo>
                    <a:pt x="422" y="805"/>
                  </a:lnTo>
                  <a:lnTo>
                    <a:pt x="371" y="832"/>
                  </a:lnTo>
                  <a:lnTo>
                    <a:pt x="321" y="862"/>
                  </a:lnTo>
                  <a:lnTo>
                    <a:pt x="272" y="894"/>
                  </a:lnTo>
                  <a:lnTo>
                    <a:pt x="225" y="926"/>
                  </a:lnTo>
                  <a:lnTo>
                    <a:pt x="180" y="959"/>
                  </a:lnTo>
                  <a:lnTo>
                    <a:pt x="136" y="995"/>
                  </a:lnTo>
                  <a:lnTo>
                    <a:pt x="97" y="1030"/>
                  </a:lnTo>
                  <a:lnTo>
                    <a:pt x="60" y="1065"/>
                  </a:lnTo>
                  <a:lnTo>
                    <a:pt x="28" y="1102"/>
                  </a:lnTo>
                  <a:lnTo>
                    <a:pt x="0" y="1140"/>
                  </a:lnTo>
                  <a:lnTo>
                    <a:pt x="0" y="1137"/>
                  </a:lnTo>
                  <a:lnTo>
                    <a:pt x="1" y="1131"/>
                  </a:lnTo>
                  <a:lnTo>
                    <a:pt x="3" y="1120"/>
                  </a:lnTo>
                  <a:lnTo>
                    <a:pt x="5" y="1105"/>
                  </a:lnTo>
                  <a:lnTo>
                    <a:pt x="9" y="1086"/>
                  </a:lnTo>
                  <a:lnTo>
                    <a:pt x="15" y="1064"/>
                  </a:lnTo>
                  <a:lnTo>
                    <a:pt x="20" y="1039"/>
                  </a:lnTo>
                  <a:lnTo>
                    <a:pt x="28" y="1010"/>
                  </a:lnTo>
                  <a:lnTo>
                    <a:pt x="37" y="980"/>
                  </a:lnTo>
                  <a:lnTo>
                    <a:pt x="49" y="946"/>
                  </a:lnTo>
                  <a:lnTo>
                    <a:pt x="60" y="911"/>
                  </a:lnTo>
                  <a:lnTo>
                    <a:pt x="76" y="873"/>
                  </a:lnTo>
                  <a:lnTo>
                    <a:pt x="93" y="834"/>
                  </a:lnTo>
                  <a:lnTo>
                    <a:pt x="113" y="792"/>
                  </a:lnTo>
                  <a:lnTo>
                    <a:pt x="134" y="750"/>
                  </a:lnTo>
                  <a:lnTo>
                    <a:pt x="159" y="707"/>
                  </a:lnTo>
                  <a:lnTo>
                    <a:pt x="186" y="662"/>
                  </a:lnTo>
                  <a:lnTo>
                    <a:pt x="216" y="618"/>
                  </a:lnTo>
                  <a:lnTo>
                    <a:pt x="249" y="573"/>
                  </a:lnTo>
                  <a:lnTo>
                    <a:pt x="286" y="529"/>
                  </a:lnTo>
                  <a:lnTo>
                    <a:pt x="325" y="484"/>
                  </a:lnTo>
                  <a:lnTo>
                    <a:pt x="368" y="440"/>
                  </a:lnTo>
                  <a:lnTo>
                    <a:pt x="414" y="396"/>
                  </a:lnTo>
                  <a:lnTo>
                    <a:pt x="464" y="354"/>
                  </a:lnTo>
                  <a:lnTo>
                    <a:pt x="519" y="313"/>
                  </a:lnTo>
                  <a:lnTo>
                    <a:pt x="576" y="273"/>
                  </a:lnTo>
                  <a:lnTo>
                    <a:pt x="638" y="234"/>
                  </a:lnTo>
                  <a:lnTo>
                    <a:pt x="704" y="199"/>
                  </a:lnTo>
                  <a:lnTo>
                    <a:pt x="775" y="165"/>
                  </a:lnTo>
                  <a:lnTo>
                    <a:pt x="851" y="133"/>
                  </a:lnTo>
                  <a:lnTo>
                    <a:pt x="931" y="103"/>
                  </a:lnTo>
                  <a:lnTo>
                    <a:pt x="1016" y="78"/>
                  </a:lnTo>
                  <a:lnTo>
                    <a:pt x="1105" y="55"/>
                  </a:lnTo>
                  <a:lnTo>
                    <a:pt x="1201" y="35"/>
                  </a:lnTo>
                  <a:lnTo>
                    <a:pt x="1300" y="19"/>
                  </a:lnTo>
                  <a:lnTo>
                    <a:pt x="1406" y="8"/>
                  </a:lnTo>
                  <a:lnTo>
                    <a:pt x="1517" y="0"/>
                  </a:lnTo>
                  <a:close/>
                </a:path>
              </a:pathLst>
            </a:custGeom>
            <a:solidFill>
              <a:schemeClr val="accent4"/>
            </a:solidFill>
            <a:ln w="0">
              <a:noFill/>
              <a:prstDash val="solid"/>
              <a:round/>
              <a:headEnd/>
              <a:tailEnd/>
            </a:ln>
          </p:spPr>
          <p:txBody>
            <a:bodyPr vert="horz" wrap="square" lIns="96435" tIns="48218" rIns="96435" bIns="48218" numCol="1" anchor="t" anchorCtr="0" compatLnSpc="1">
              <a:prstTxWarp prst="textNoShape">
                <a:avLst/>
              </a:prstTxWarp>
            </a:bodyPr>
            <a:lstStyle/>
            <a:p>
              <a:endParaRPr lang="zh-CN" altLang="en-US">
                <a:cs typeface="+mn-ea"/>
                <a:sym typeface="+mn-lt"/>
              </a:endParaRPr>
            </a:p>
          </p:txBody>
        </p:sp>
        <p:sp>
          <p:nvSpPr>
            <p:cNvPr id="18" name="Freeform 17"/>
            <p:cNvSpPr>
              <a:spLocks/>
            </p:cNvSpPr>
            <p:nvPr/>
          </p:nvSpPr>
          <p:spPr bwMode="auto">
            <a:xfrm>
              <a:off x="5664200" y="3759200"/>
              <a:ext cx="1868488" cy="3098800"/>
            </a:xfrm>
            <a:custGeom>
              <a:avLst/>
              <a:gdLst>
                <a:gd name="T0" fmla="*/ 571 w 1177"/>
                <a:gd name="T1" fmla="*/ 7 h 1952"/>
                <a:gd name="T2" fmla="*/ 620 w 1177"/>
                <a:gd name="T3" fmla="*/ 84 h 1952"/>
                <a:gd name="T4" fmla="*/ 659 w 1177"/>
                <a:gd name="T5" fmla="*/ 224 h 1952"/>
                <a:gd name="T6" fmla="*/ 702 w 1177"/>
                <a:gd name="T7" fmla="*/ 368 h 1952"/>
                <a:gd name="T8" fmla="*/ 760 w 1177"/>
                <a:gd name="T9" fmla="*/ 457 h 1952"/>
                <a:gd name="T10" fmla="*/ 871 w 1177"/>
                <a:gd name="T11" fmla="*/ 453 h 1952"/>
                <a:gd name="T12" fmla="*/ 987 w 1177"/>
                <a:gd name="T13" fmla="*/ 369 h 1952"/>
                <a:gd name="T14" fmla="*/ 1052 w 1177"/>
                <a:gd name="T15" fmla="*/ 283 h 1952"/>
                <a:gd name="T16" fmla="*/ 1130 w 1177"/>
                <a:gd name="T17" fmla="*/ 242 h 1952"/>
                <a:gd name="T18" fmla="*/ 1176 w 1177"/>
                <a:gd name="T19" fmla="*/ 279 h 1952"/>
                <a:gd name="T20" fmla="*/ 1152 w 1177"/>
                <a:gd name="T21" fmla="*/ 341 h 1952"/>
                <a:gd name="T22" fmla="*/ 1073 w 1177"/>
                <a:gd name="T23" fmla="*/ 447 h 1952"/>
                <a:gd name="T24" fmla="*/ 966 w 1177"/>
                <a:gd name="T25" fmla="*/ 631 h 1952"/>
                <a:gd name="T26" fmla="*/ 874 w 1177"/>
                <a:gd name="T27" fmla="*/ 899 h 1952"/>
                <a:gd name="T28" fmla="*/ 843 w 1177"/>
                <a:gd name="T29" fmla="*/ 1144 h 1952"/>
                <a:gd name="T30" fmla="*/ 850 w 1177"/>
                <a:gd name="T31" fmla="*/ 1400 h 1952"/>
                <a:gd name="T32" fmla="*/ 876 w 1177"/>
                <a:gd name="T33" fmla="*/ 1638 h 1952"/>
                <a:gd name="T34" fmla="*/ 908 w 1177"/>
                <a:gd name="T35" fmla="*/ 1826 h 1952"/>
                <a:gd name="T36" fmla="*/ 931 w 1177"/>
                <a:gd name="T37" fmla="*/ 1935 h 1952"/>
                <a:gd name="T38" fmla="*/ 426 w 1177"/>
                <a:gd name="T39" fmla="*/ 1948 h 1952"/>
                <a:gd name="T40" fmla="*/ 435 w 1177"/>
                <a:gd name="T41" fmla="*/ 1855 h 1952"/>
                <a:gd name="T42" fmla="*/ 453 w 1177"/>
                <a:gd name="T43" fmla="*/ 1676 h 1952"/>
                <a:gd name="T44" fmla="*/ 474 w 1177"/>
                <a:gd name="T45" fmla="*/ 1451 h 1952"/>
                <a:gd name="T46" fmla="*/ 490 w 1177"/>
                <a:gd name="T47" fmla="*/ 1223 h 1952"/>
                <a:gd name="T48" fmla="*/ 497 w 1177"/>
                <a:gd name="T49" fmla="*/ 1036 h 1952"/>
                <a:gd name="T50" fmla="*/ 456 w 1177"/>
                <a:gd name="T51" fmla="*/ 876 h 1952"/>
                <a:gd name="T52" fmla="*/ 359 w 1177"/>
                <a:gd name="T53" fmla="*/ 763 h 1952"/>
                <a:gd name="T54" fmla="*/ 240 w 1177"/>
                <a:gd name="T55" fmla="*/ 686 h 1952"/>
                <a:gd name="T56" fmla="*/ 134 w 1177"/>
                <a:gd name="T57" fmla="*/ 629 h 1952"/>
                <a:gd name="T58" fmla="*/ 38 w 1177"/>
                <a:gd name="T59" fmla="*/ 554 h 1952"/>
                <a:gd name="T60" fmla="*/ 8 w 1177"/>
                <a:gd name="T61" fmla="*/ 488 h 1952"/>
                <a:gd name="T62" fmla="*/ 41 w 1177"/>
                <a:gd name="T63" fmla="*/ 470 h 1952"/>
                <a:gd name="T64" fmla="*/ 121 w 1177"/>
                <a:gd name="T65" fmla="*/ 503 h 1952"/>
                <a:gd name="T66" fmla="*/ 215 w 1177"/>
                <a:gd name="T67" fmla="*/ 559 h 1952"/>
                <a:gd name="T68" fmla="*/ 279 w 1177"/>
                <a:gd name="T69" fmla="*/ 589 h 1952"/>
                <a:gd name="T70" fmla="*/ 284 w 1177"/>
                <a:gd name="T71" fmla="*/ 580 h 1952"/>
                <a:gd name="T72" fmla="*/ 240 w 1177"/>
                <a:gd name="T73" fmla="*/ 526 h 1952"/>
                <a:gd name="T74" fmla="*/ 152 w 1177"/>
                <a:gd name="T75" fmla="*/ 445 h 1952"/>
                <a:gd name="T76" fmla="*/ 65 w 1177"/>
                <a:gd name="T77" fmla="*/ 359 h 1952"/>
                <a:gd name="T78" fmla="*/ 8 w 1177"/>
                <a:gd name="T79" fmla="*/ 278 h 1952"/>
                <a:gd name="T80" fmla="*/ 6 w 1177"/>
                <a:gd name="T81" fmla="*/ 227 h 1952"/>
                <a:gd name="T82" fmla="*/ 34 w 1177"/>
                <a:gd name="T83" fmla="*/ 204 h 1952"/>
                <a:gd name="T84" fmla="*/ 61 w 1177"/>
                <a:gd name="T85" fmla="*/ 211 h 1952"/>
                <a:gd name="T86" fmla="*/ 131 w 1177"/>
                <a:gd name="T87" fmla="*/ 270 h 1952"/>
                <a:gd name="T88" fmla="*/ 222 w 1177"/>
                <a:gd name="T89" fmla="*/ 354 h 1952"/>
                <a:gd name="T90" fmla="*/ 305 w 1177"/>
                <a:gd name="T91" fmla="*/ 430 h 1952"/>
                <a:gd name="T92" fmla="*/ 351 w 1177"/>
                <a:gd name="T93" fmla="*/ 464 h 1952"/>
                <a:gd name="T94" fmla="*/ 345 w 1177"/>
                <a:gd name="T95" fmla="*/ 430 h 1952"/>
                <a:gd name="T96" fmla="*/ 296 w 1177"/>
                <a:gd name="T97" fmla="*/ 333 h 1952"/>
                <a:gd name="T98" fmla="*/ 232 w 1177"/>
                <a:gd name="T99" fmla="*/ 214 h 1952"/>
                <a:gd name="T100" fmla="*/ 181 w 1177"/>
                <a:gd name="T101" fmla="*/ 114 h 1952"/>
                <a:gd name="T102" fmla="*/ 176 w 1177"/>
                <a:gd name="T103" fmla="*/ 68 h 1952"/>
                <a:gd name="T104" fmla="*/ 220 w 1177"/>
                <a:gd name="T105" fmla="*/ 50 h 1952"/>
                <a:gd name="T106" fmla="*/ 275 w 1177"/>
                <a:gd name="T107" fmla="*/ 96 h 1952"/>
                <a:gd name="T108" fmla="*/ 349 w 1177"/>
                <a:gd name="T109" fmla="*/ 225 h 1952"/>
                <a:gd name="T110" fmla="*/ 438 w 1177"/>
                <a:gd name="T111" fmla="*/ 346 h 1952"/>
                <a:gd name="T112" fmla="*/ 515 w 1177"/>
                <a:gd name="T113" fmla="*/ 390 h 1952"/>
                <a:gd name="T114" fmla="*/ 545 w 1177"/>
                <a:gd name="T115" fmla="*/ 355 h 1952"/>
                <a:gd name="T116" fmla="*/ 531 w 1177"/>
                <a:gd name="T117" fmla="*/ 236 h 1952"/>
                <a:gd name="T118" fmla="*/ 517 w 1177"/>
                <a:gd name="T119" fmla="*/ 101 h 1952"/>
                <a:gd name="T120" fmla="*/ 531 w 1177"/>
                <a:gd name="T121" fmla="*/ 13 h 1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77" h="1952">
                  <a:moveTo>
                    <a:pt x="551" y="0"/>
                  </a:moveTo>
                  <a:lnTo>
                    <a:pt x="558" y="1"/>
                  </a:lnTo>
                  <a:lnTo>
                    <a:pt x="565" y="3"/>
                  </a:lnTo>
                  <a:lnTo>
                    <a:pt x="571" y="7"/>
                  </a:lnTo>
                  <a:lnTo>
                    <a:pt x="584" y="17"/>
                  </a:lnTo>
                  <a:lnTo>
                    <a:pt x="597" y="34"/>
                  </a:lnTo>
                  <a:lnTo>
                    <a:pt x="608" y="56"/>
                  </a:lnTo>
                  <a:lnTo>
                    <a:pt x="620" y="84"/>
                  </a:lnTo>
                  <a:lnTo>
                    <a:pt x="629" y="115"/>
                  </a:lnTo>
                  <a:lnTo>
                    <a:pt x="639" y="151"/>
                  </a:lnTo>
                  <a:lnTo>
                    <a:pt x="648" y="186"/>
                  </a:lnTo>
                  <a:lnTo>
                    <a:pt x="659" y="224"/>
                  </a:lnTo>
                  <a:lnTo>
                    <a:pt x="668" y="262"/>
                  </a:lnTo>
                  <a:lnTo>
                    <a:pt x="678" y="299"/>
                  </a:lnTo>
                  <a:lnTo>
                    <a:pt x="690" y="334"/>
                  </a:lnTo>
                  <a:lnTo>
                    <a:pt x="702" y="368"/>
                  </a:lnTo>
                  <a:lnTo>
                    <a:pt x="714" y="397"/>
                  </a:lnTo>
                  <a:lnTo>
                    <a:pt x="728" y="423"/>
                  </a:lnTo>
                  <a:lnTo>
                    <a:pt x="743" y="443"/>
                  </a:lnTo>
                  <a:lnTo>
                    <a:pt x="760" y="457"/>
                  </a:lnTo>
                  <a:lnTo>
                    <a:pt x="778" y="465"/>
                  </a:lnTo>
                  <a:lnTo>
                    <a:pt x="803" y="467"/>
                  </a:lnTo>
                  <a:lnTo>
                    <a:pt x="837" y="464"/>
                  </a:lnTo>
                  <a:lnTo>
                    <a:pt x="871" y="453"/>
                  </a:lnTo>
                  <a:lnTo>
                    <a:pt x="904" y="436"/>
                  </a:lnTo>
                  <a:lnTo>
                    <a:pt x="934" y="416"/>
                  </a:lnTo>
                  <a:lnTo>
                    <a:pt x="963" y="393"/>
                  </a:lnTo>
                  <a:lnTo>
                    <a:pt x="987" y="369"/>
                  </a:lnTo>
                  <a:lnTo>
                    <a:pt x="1010" y="344"/>
                  </a:lnTo>
                  <a:lnTo>
                    <a:pt x="1027" y="322"/>
                  </a:lnTo>
                  <a:lnTo>
                    <a:pt x="1038" y="303"/>
                  </a:lnTo>
                  <a:lnTo>
                    <a:pt x="1052" y="283"/>
                  </a:lnTo>
                  <a:lnTo>
                    <a:pt x="1069" y="266"/>
                  </a:lnTo>
                  <a:lnTo>
                    <a:pt x="1090" y="254"/>
                  </a:lnTo>
                  <a:lnTo>
                    <a:pt x="1109" y="245"/>
                  </a:lnTo>
                  <a:lnTo>
                    <a:pt x="1130" y="242"/>
                  </a:lnTo>
                  <a:lnTo>
                    <a:pt x="1146" y="245"/>
                  </a:lnTo>
                  <a:lnTo>
                    <a:pt x="1159" y="251"/>
                  </a:lnTo>
                  <a:lnTo>
                    <a:pt x="1169" y="262"/>
                  </a:lnTo>
                  <a:lnTo>
                    <a:pt x="1176" y="279"/>
                  </a:lnTo>
                  <a:lnTo>
                    <a:pt x="1177" y="292"/>
                  </a:lnTo>
                  <a:lnTo>
                    <a:pt x="1173" y="306"/>
                  </a:lnTo>
                  <a:lnTo>
                    <a:pt x="1164" y="322"/>
                  </a:lnTo>
                  <a:lnTo>
                    <a:pt x="1152" y="341"/>
                  </a:lnTo>
                  <a:lnTo>
                    <a:pt x="1137" y="361"/>
                  </a:lnTo>
                  <a:lnTo>
                    <a:pt x="1117" y="385"/>
                  </a:lnTo>
                  <a:lnTo>
                    <a:pt x="1096" y="414"/>
                  </a:lnTo>
                  <a:lnTo>
                    <a:pt x="1073" y="447"/>
                  </a:lnTo>
                  <a:lnTo>
                    <a:pt x="1048" y="483"/>
                  </a:lnTo>
                  <a:lnTo>
                    <a:pt x="1021" y="526"/>
                  </a:lnTo>
                  <a:lnTo>
                    <a:pt x="994" y="576"/>
                  </a:lnTo>
                  <a:lnTo>
                    <a:pt x="966" y="631"/>
                  </a:lnTo>
                  <a:lnTo>
                    <a:pt x="939" y="694"/>
                  </a:lnTo>
                  <a:lnTo>
                    <a:pt x="913" y="765"/>
                  </a:lnTo>
                  <a:lnTo>
                    <a:pt x="888" y="845"/>
                  </a:lnTo>
                  <a:lnTo>
                    <a:pt x="874" y="899"/>
                  </a:lnTo>
                  <a:lnTo>
                    <a:pt x="862" y="958"/>
                  </a:lnTo>
                  <a:lnTo>
                    <a:pt x="854" y="1019"/>
                  </a:lnTo>
                  <a:lnTo>
                    <a:pt x="847" y="1080"/>
                  </a:lnTo>
                  <a:lnTo>
                    <a:pt x="843" y="1144"/>
                  </a:lnTo>
                  <a:lnTo>
                    <a:pt x="842" y="1208"/>
                  </a:lnTo>
                  <a:lnTo>
                    <a:pt x="843" y="1273"/>
                  </a:lnTo>
                  <a:lnTo>
                    <a:pt x="846" y="1337"/>
                  </a:lnTo>
                  <a:lnTo>
                    <a:pt x="850" y="1400"/>
                  </a:lnTo>
                  <a:lnTo>
                    <a:pt x="855" y="1462"/>
                  </a:lnTo>
                  <a:lnTo>
                    <a:pt x="862" y="1523"/>
                  </a:lnTo>
                  <a:lnTo>
                    <a:pt x="868" y="1582"/>
                  </a:lnTo>
                  <a:lnTo>
                    <a:pt x="876" y="1638"/>
                  </a:lnTo>
                  <a:lnTo>
                    <a:pt x="884" y="1690"/>
                  </a:lnTo>
                  <a:lnTo>
                    <a:pt x="892" y="1740"/>
                  </a:lnTo>
                  <a:lnTo>
                    <a:pt x="900" y="1784"/>
                  </a:lnTo>
                  <a:lnTo>
                    <a:pt x="908" y="1826"/>
                  </a:lnTo>
                  <a:lnTo>
                    <a:pt x="915" y="1862"/>
                  </a:lnTo>
                  <a:lnTo>
                    <a:pt x="921" y="1892"/>
                  </a:lnTo>
                  <a:lnTo>
                    <a:pt x="926" y="1917"/>
                  </a:lnTo>
                  <a:lnTo>
                    <a:pt x="931" y="1935"/>
                  </a:lnTo>
                  <a:lnTo>
                    <a:pt x="934" y="1945"/>
                  </a:lnTo>
                  <a:lnTo>
                    <a:pt x="934" y="1949"/>
                  </a:lnTo>
                  <a:lnTo>
                    <a:pt x="425" y="1952"/>
                  </a:lnTo>
                  <a:lnTo>
                    <a:pt x="426" y="1948"/>
                  </a:lnTo>
                  <a:lnTo>
                    <a:pt x="427" y="1935"/>
                  </a:lnTo>
                  <a:lnTo>
                    <a:pt x="430" y="1915"/>
                  </a:lnTo>
                  <a:lnTo>
                    <a:pt x="432" y="1889"/>
                  </a:lnTo>
                  <a:lnTo>
                    <a:pt x="435" y="1855"/>
                  </a:lnTo>
                  <a:lnTo>
                    <a:pt x="440" y="1817"/>
                  </a:lnTo>
                  <a:lnTo>
                    <a:pt x="444" y="1774"/>
                  </a:lnTo>
                  <a:lnTo>
                    <a:pt x="449" y="1727"/>
                  </a:lnTo>
                  <a:lnTo>
                    <a:pt x="453" y="1676"/>
                  </a:lnTo>
                  <a:lnTo>
                    <a:pt x="459" y="1622"/>
                  </a:lnTo>
                  <a:lnTo>
                    <a:pt x="464" y="1566"/>
                  </a:lnTo>
                  <a:lnTo>
                    <a:pt x="469" y="1510"/>
                  </a:lnTo>
                  <a:lnTo>
                    <a:pt x="474" y="1451"/>
                  </a:lnTo>
                  <a:lnTo>
                    <a:pt x="478" y="1393"/>
                  </a:lnTo>
                  <a:lnTo>
                    <a:pt x="483" y="1334"/>
                  </a:lnTo>
                  <a:lnTo>
                    <a:pt x="487" y="1278"/>
                  </a:lnTo>
                  <a:lnTo>
                    <a:pt x="490" y="1223"/>
                  </a:lnTo>
                  <a:lnTo>
                    <a:pt x="493" y="1170"/>
                  </a:lnTo>
                  <a:lnTo>
                    <a:pt x="495" y="1122"/>
                  </a:lnTo>
                  <a:lnTo>
                    <a:pt x="497" y="1076"/>
                  </a:lnTo>
                  <a:lnTo>
                    <a:pt x="497" y="1036"/>
                  </a:lnTo>
                  <a:lnTo>
                    <a:pt x="493" y="991"/>
                  </a:lnTo>
                  <a:lnTo>
                    <a:pt x="485" y="949"/>
                  </a:lnTo>
                  <a:lnTo>
                    <a:pt x="472" y="911"/>
                  </a:lnTo>
                  <a:lnTo>
                    <a:pt x="456" y="876"/>
                  </a:lnTo>
                  <a:lnTo>
                    <a:pt x="435" y="843"/>
                  </a:lnTo>
                  <a:lnTo>
                    <a:pt x="413" y="814"/>
                  </a:lnTo>
                  <a:lnTo>
                    <a:pt x="387" y="788"/>
                  </a:lnTo>
                  <a:lnTo>
                    <a:pt x="359" y="763"/>
                  </a:lnTo>
                  <a:lnTo>
                    <a:pt x="330" y="741"/>
                  </a:lnTo>
                  <a:lnTo>
                    <a:pt x="300" y="721"/>
                  </a:lnTo>
                  <a:lnTo>
                    <a:pt x="270" y="703"/>
                  </a:lnTo>
                  <a:lnTo>
                    <a:pt x="240" y="686"/>
                  </a:lnTo>
                  <a:lnTo>
                    <a:pt x="211" y="670"/>
                  </a:lnTo>
                  <a:lnTo>
                    <a:pt x="184" y="656"/>
                  </a:lnTo>
                  <a:lnTo>
                    <a:pt x="157" y="642"/>
                  </a:lnTo>
                  <a:lnTo>
                    <a:pt x="134" y="629"/>
                  </a:lnTo>
                  <a:lnTo>
                    <a:pt x="113" y="615"/>
                  </a:lnTo>
                  <a:lnTo>
                    <a:pt x="83" y="594"/>
                  </a:lnTo>
                  <a:lnTo>
                    <a:pt x="58" y="574"/>
                  </a:lnTo>
                  <a:lnTo>
                    <a:pt x="38" y="554"/>
                  </a:lnTo>
                  <a:lnTo>
                    <a:pt x="24" y="534"/>
                  </a:lnTo>
                  <a:lnTo>
                    <a:pt x="13" y="516"/>
                  </a:lnTo>
                  <a:lnTo>
                    <a:pt x="8" y="500"/>
                  </a:lnTo>
                  <a:lnTo>
                    <a:pt x="8" y="488"/>
                  </a:lnTo>
                  <a:lnTo>
                    <a:pt x="13" y="478"/>
                  </a:lnTo>
                  <a:lnTo>
                    <a:pt x="23" y="471"/>
                  </a:lnTo>
                  <a:lnTo>
                    <a:pt x="37" y="470"/>
                  </a:lnTo>
                  <a:lnTo>
                    <a:pt x="41" y="470"/>
                  </a:lnTo>
                  <a:lnTo>
                    <a:pt x="58" y="473"/>
                  </a:lnTo>
                  <a:lnTo>
                    <a:pt x="76" y="479"/>
                  </a:lnTo>
                  <a:lnTo>
                    <a:pt x="97" y="490"/>
                  </a:lnTo>
                  <a:lnTo>
                    <a:pt x="121" y="503"/>
                  </a:lnTo>
                  <a:lnTo>
                    <a:pt x="144" y="516"/>
                  </a:lnTo>
                  <a:lnTo>
                    <a:pt x="168" y="530"/>
                  </a:lnTo>
                  <a:lnTo>
                    <a:pt x="191" y="545"/>
                  </a:lnTo>
                  <a:lnTo>
                    <a:pt x="215" y="559"/>
                  </a:lnTo>
                  <a:lnTo>
                    <a:pt x="235" y="571"/>
                  </a:lnTo>
                  <a:lnTo>
                    <a:pt x="253" y="580"/>
                  </a:lnTo>
                  <a:lnTo>
                    <a:pt x="267" y="587"/>
                  </a:lnTo>
                  <a:lnTo>
                    <a:pt x="279" y="589"/>
                  </a:lnTo>
                  <a:lnTo>
                    <a:pt x="282" y="589"/>
                  </a:lnTo>
                  <a:lnTo>
                    <a:pt x="283" y="588"/>
                  </a:lnTo>
                  <a:lnTo>
                    <a:pt x="284" y="587"/>
                  </a:lnTo>
                  <a:lnTo>
                    <a:pt x="284" y="580"/>
                  </a:lnTo>
                  <a:lnTo>
                    <a:pt x="279" y="570"/>
                  </a:lnTo>
                  <a:lnTo>
                    <a:pt x="270" y="558"/>
                  </a:lnTo>
                  <a:lnTo>
                    <a:pt x="257" y="543"/>
                  </a:lnTo>
                  <a:lnTo>
                    <a:pt x="240" y="526"/>
                  </a:lnTo>
                  <a:lnTo>
                    <a:pt x="220" y="508"/>
                  </a:lnTo>
                  <a:lnTo>
                    <a:pt x="199" y="488"/>
                  </a:lnTo>
                  <a:lnTo>
                    <a:pt x="176" y="467"/>
                  </a:lnTo>
                  <a:lnTo>
                    <a:pt x="152" y="445"/>
                  </a:lnTo>
                  <a:lnTo>
                    <a:pt x="129" y="424"/>
                  </a:lnTo>
                  <a:lnTo>
                    <a:pt x="106" y="402"/>
                  </a:lnTo>
                  <a:lnTo>
                    <a:pt x="84" y="380"/>
                  </a:lnTo>
                  <a:lnTo>
                    <a:pt x="65" y="359"/>
                  </a:lnTo>
                  <a:lnTo>
                    <a:pt x="46" y="339"/>
                  </a:lnTo>
                  <a:lnTo>
                    <a:pt x="32" y="321"/>
                  </a:lnTo>
                  <a:lnTo>
                    <a:pt x="17" y="297"/>
                  </a:lnTo>
                  <a:lnTo>
                    <a:pt x="8" y="278"/>
                  </a:lnTo>
                  <a:lnTo>
                    <a:pt x="2" y="262"/>
                  </a:lnTo>
                  <a:lnTo>
                    <a:pt x="0" y="248"/>
                  </a:lnTo>
                  <a:lnTo>
                    <a:pt x="2" y="236"/>
                  </a:lnTo>
                  <a:lnTo>
                    <a:pt x="6" y="227"/>
                  </a:lnTo>
                  <a:lnTo>
                    <a:pt x="11" y="219"/>
                  </a:lnTo>
                  <a:lnTo>
                    <a:pt x="19" y="212"/>
                  </a:lnTo>
                  <a:lnTo>
                    <a:pt x="27" y="207"/>
                  </a:lnTo>
                  <a:lnTo>
                    <a:pt x="34" y="204"/>
                  </a:lnTo>
                  <a:lnTo>
                    <a:pt x="42" y="202"/>
                  </a:lnTo>
                  <a:lnTo>
                    <a:pt x="44" y="202"/>
                  </a:lnTo>
                  <a:lnTo>
                    <a:pt x="50" y="204"/>
                  </a:lnTo>
                  <a:lnTo>
                    <a:pt x="61" y="211"/>
                  </a:lnTo>
                  <a:lnTo>
                    <a:pt x="75" y="221"/>
                  </a:lnTo>
                  <a:lnTo>
                    <a:pt x="92" y="234"/>
                  </a:lnTo>
                  <a:lnTo>
                    <a:pt x="110" y="250"/>
                  </a:lnTo>
                  <a:lnTo>
                    <a:pt x="131" y="270"/>
                  </a:lnTo>
                  <a:lnTo>
                    <a:pt x="152" y="289"/>
                  </a:lnTo>
                  <a:lnTo>
                    <a:pt x="176" y="310"/>
                  </a:lnTo>
                  <a:lnTo>
                    <a:pt x="198" y="333"/>
                  </a:lnTo>
                  <a:lnTo>
                    <a:pt x="222" y="354"/>
                  </a:lnTo>
                  <a:lnTo>
                    <a:pt x="244" y="375"/>
                  </a:lnTo>
                  <a:lnTo>
                    <a:pt x="266" y="395"/>
                  </a:lnTo>
                  <a:lnTo>
                    <a:pt x="286" y="414"/>
                  </a:lnTo>
                  <a:lnTo>
                    <a:pt x="305" y="430"/>
                  </a:lnTo>
                  <a:lnTo>
                    <a:pt x="321" y="444"/>
                  </a:lnTo>
                  <a:lnTo>
                    <a:pt x="334" y="454"/>
                  </a:lnTo>
                  <a:lnTo>
                    <a:pt x="345" y="461"/>
                  </a:lnTo>
                  <a:lnTo>
                    <a:pt x="351" y="464"/>
                  </a:lnTo>
                  <a:lnTo>
                    <a:pt x="354" y="462"/>
                  </a:lnTo>
                  <a:lnTo>
                    <a:pt x="354" y="457"/>
                  </a:lnTo>
                  <a:lnTo>
                    <a:pt x="351" y="445"/>
                  </a:lnTo>
                  <a:lnTo>
                    <a:pt x="345" y="430"/>
                  </a:lnTo>
                  <a:lnTo>
                    <a:pt x="335" y="410"/>
                  </a:lnTo>
                  <a:lnTo>
                    <a:pt x="325" y="388"/>
                  </a:lnTo>
                  <a:lnTo>
                    <a:pt x="311" y="361"/>
                  </a:lnTo>
                  <a:lnTo>
                    <a:pt x="296" y="333"/>
                  </a:lnTo>
                  <a:lnTo>
                    <a:pt x="281" y="304"/>
                  </a:lnTo>
                  <a:lnTo>
                    <a:pt x="263" y="274"/>
                  </a:lnTo>
                  <a:lnTo>
                    <a:pt x="248" y="244"/>
                  </a:lnTo>
                  <a:lnTo>
                    <a:pt x="232" y="214"/>
                  </a:lnTo>
                  <a:lnTo>
                    <a:pt x="216" y="185"/>
                  </a:lnTo>
                  <a:lnTo>
                    <a:pt x="203" y="159"/>
                  </a:lnTo>
                  <a:lnTo>
                    <a:pt x="190" y="135"/>
                  </a:lnTo>
                  <a:lnTo>
                    <a:pt x="181" y="114"/>
                  </a:lnTo>
                  <a:lnTo>
                    <a:pt x="174" y="97"/>
                  </a:lnTo>
                  <a:lnTo>
                    <a:pt x="171" y="84"/>
                  </a:lnTo>
                  <a:lnTo>
                    <a:pt x="171" y="77"/>
                  </a:lnTo>
                  <a:lnTo>
                    <a:pt x="176" y="68"/>
                  </a:lnTo>
                  <a:lnTo>
                    <a:pt x="184" y="59"/>
                  </a:lnTo>
                  <a:lnTo>
                    <a:pt x="195" y="51"/>
                  </a:lnTo>
                  <a:lnTo>
                    <a:pt x="210" y="49"/>
                  </a:lnTo>
                  <a:lnTo>
                    <a:pt x="220" y="50"/>
                  </a:lnTo>
                  <a:lnTo>
                    <a:pt x="232" y="55"/>
                  </a:lnTo>
                  <a:lnTo>
                    <a:pt x="245" y="63"/>
                  </a:lnTo>
                  <a:lnTo>
                    <a:pt x="260" y="77"/>
                  </a:lnTo>
                  <a:lnTo>
                    <a:pt x="275" y="96"/>
                  </a:lnTo>
                  <a:lnTo>
                    <a:pt x="292" y="119"/>
                  </a:lnTo>
                  <a:lnTo>
                    <a:pt x="311" y="149"/>
                  </a:lnTo>
                  <a:lnTo>
                    <a:pt x="329" y="186"/>
                  </a:lnTo>
                  <a:lnTo>
                    <a:pt x="349" y="225"/>
                  </a:lnTo>
                  <a:lnTo>
                    <a:pt x="371" y="262"/>
                  </a:lnTo>
                  <a:lnTo>
                    <a:pt x="393" y="295"/>
                  </a:lnTo>
                  <a:lnTo>
                    <a:pt x="415" y="322"/>
                  </a:lnTo>
                  <a:lnTo>
                    <a:pt x="438" y="346"/>
                  </a:lnTo>
                  <a:lnTo>
                    <a:pt x="460" y="365"/>
                  </a:lnTo>
                  <a:lnTo>
                    <a:pt x="479" y="378"/>
                  </a:lnTo>
                  <a:lnTo>
                    <a:pt x="498" y="388"/>
                  </a:lnTo>
                  <a:lnTo>
                    <a:pt x="515" y="390"/>
                  </a:lnTo>
                  <a:lnTo>
                    <a:pt x="527" y="389"/>
                  </a:lnTo>
                  <a:lnTo>
                    <a:pt x="534" y="382"/>
                  </a:lnTo>
                  <a:lnTo>
                    <a:pt x="541" y="371"/>
                  </a:lnTo>
                  <a:lnTo>
                    <a:pt x="545" y="355"/>
                  </a:lnTo>
                  <a:lnTo>
                    <a:pt x="546" y="334"/>
                  </a:lnTo>
                  <a:lnTo>
                    <a:pt x="542" y="309"/>
                  </a:lnTo>
                  <a:lnTo>
                    <a:pt x="537" y="272"/>
                  </a:lnTo>
                  <a:lnTo>
                    <a:pt x="531" y="236"/>
                  </a:lnTo>
                  <a:lnTo>
                    <a:pt x="527" y="200"/>
                  </a:lnTo>
                  <a:lnTo>
                    <a:pt x="523" y="165"/>
                  </a:lnTo>
                  <a:lnTo>
                    <a:pt x="519" y="131"/>
                  </a:lnTo>
                  <a:lnTo>
                    <a:pt x="517" y="101"/>
                  </a:lnTo>
                  <a:lnTo>
                    <a:pt x="517" y="72"/>
                  </a:lnTo>
                  <a:lnTo>
                    <a:pt x="520" y="49"/>
                  </a:lnTo>
                  <a:lnTo>
                    <a:pt x="524" y="29"/>
                  </a:lnTo>
                  <a:lnTo>
                    <a:pt x="531" y="13"/>
                  </a:lnTo>
                  <a:lnTo>
                    <a:pt x="540" y="4"/>
                  </a:lnTo>
                  <a:lnTo>
                    <a:pt x="551" y="0"/>
                  </a:lnTo>
                  <a:close/>
                </a:path>
              </a:pathLst>
            </a:custGeom>
            <a:solidFill>
              <a:schemeClr val="bg1">
                <a:lumMod val="85000"/>
              </a:schemeClr>
            </a:solidFill>
            <a:ln w="0">
              <a:noFill/>
              <a:prstDash val="solid"/>
              <a:round/>
              <a:headEnd/>
              <a:tailEnd/>
            </a:ln>
          </p:spPr>
          <p:txBody>
            <a:bodyPr vert="horz" wrap="square" lIns="96435" tIns="48218" rIns="96435" bIns="48218" numCol="1" anchor="t" anchorCtr="0" compatLnSpc="1">
              <a:prstTxWarp prst="textNoShape">
                <a:avLst/>
              </a:prstTxWarp>
            </a:bodyPr>
            <a:lstStyle/>
            <a:p>
              <a:endParaRPr lang="zh-CN" altLang="en-US">
                <a:cs typeface="+mn-ea"/>
                <a:sym typeface="+mn-lt"/>
              </a:endParaRPr>
            </a:p>
          </p:txBody>
        </p:sp>
      </p:grpSp>
      <p:sp>
        <p:nvSpPr>
          <p:cNvPr id="19" name="文本框 18"/>
          <p:cNvSpPr txBox="1"/>
          <p:nvPr/>
        </p:nvSpPr>
        <p:spPr>
          <a:xfrm flipH="1">
            <a:off x="624990" y="5294336"/>
            <a:ext cx="3720024" cy="1127616"/>
          </a:xfrm>
          <a:prstGeom prst="rect">
            <a:avLst/>
          </a:prstGeom>
          <a:noFill/>
        </p:spPr>
        <p:txBody>
          <a:bodyPr wrap="square" rtlCol="0">
            <a:spAutoFit/>
          </a:bodyPr>
          <a:lstStyle/>
          <a:p>
            <a:pPr algn="r">
              <a:spcBef>
                <a:spcPts val="633"/>
              </a:spcBef>
            </a:pPr>
            <a:r>
              <a:rPr lang="en-US" altLang="zh-CN" dirty="0" smtClean="0">
                <a:solidFill>
                  <a:schemeClr val="accent1"/>
                </a:solidFill>
                <a:cs typeface="+mn-ea"/>
                <a:sym typeface="+mn-lt"/>
              </a:rPr>
              <a:t>Your title</a:t>
            </a:r>
          </a:p>
          <a:p>
            <a:pPr algn="r">
              <a:spcBef>
                <a:spcPts val="633"/>
              </a:spcBef>
            </a:pPr>
            <a:r>
              <a:rPr lang="en-US" altLang="zh-CN" sz="1476" dirty="0">
                <a:solidFill>
                  <a:schemeClr val="tx1">
                    <a:lumMod val="65000"/>
                    <a:lumOff val="35000"/>
                  </a:schemeClr>
                </a:solidFill>
                <a:cs typeface="+mn-ea"/>
                <a:sym typeface="+mn-lt"/>
              </a:rPr>
              <a:t>This power-point is a multi purpose power point template perfect for you. We focused on the real use. </a:t>
            </a:r>
          </a:p>
        </p:txBody>
      </p:sp>
      <p:sp>
        <p:nvSpPr>
          <p:cNvPr id="20" name="文本框 19"/>
          <p:cNvSpPr txBox="1"/>
          <p:nvPr/>
        </p:nvSpPr>
        <p:spPr>
          <a:xfrm flipH="1">
            <a:off x="619816" y="3527379"/>
            <a:ext cx="3720024" cy="1127616"/>
          </a:xfrm>
          <a:prstGeom prst="rect">
            <a:avLst/>
          </a:prstGeom>
          <a:noFill/>
        </p:spPr>
        <p:txBody>
          <a:bodyPr wrap="square" rtlCol="0">
            <a:spAutoFit/>
          </a:bodyPr>
          <a:lstStyle/>
          <a:p>
            <a:pPr algn="r">
              <a:spcBef>
                <a:spcPts val="633"/>
              </a:spcBef>
            </a:pPr>
            <a:r>
              <a:rPr lang="en-US" altLang="zh-CN" dirty="0" smtClean="0">
                <a:solidFill>
                  <a:schemeClr val="accent2"/>
                </a:solidFill>
                <a:cs typeface="+mn-ea"/>
                <a:sym typeface="+mn-lt"/>
              </a:rPr>
              <a:t>Your title</a:t>
            </a:r>
          </a:p>
          <a:p>
            <a:pPr algn="r">
              <a:spcBef>
                <a:spcPts val="633"/>
              </a:spcBef>
            </a:pPr>
            <a:r>
              <a:rPr lang="en-US" altLang="zh-CN" sz="1476" dirty="0">
                <a:solidFill>
                  <a:schemeClr val="tx1">
                    <a:lumMod val="65000"/>
                    <a:lumOff val="35000"/>
                  </a:schemeClr>
                </a:solidFill>
                <a:cs typeface="+mn-ea"/>
                <a:sym typeface="+mn-lt"/>
              </a:rPr>
              <a:t>This power-point is a multi purpose power point template perfect for you. We focused on the real use. </a:t>
            </a:r>
          </a:p>
        </p:txBody>
      </p:sp>
      <p:sp>
        <p:nvSpPr>
          <p:cNvPr id="21" name="文本框 20"/>
          <p:cNvSpPr txBox="1"/>
          <p:nvPr/>
        </p:nvSpPr>
        <p:spPr>
          <a:xfrm flipH="1">
            <a:off x="3961641" y="1643318"/>
            <a:ext cx="5266367" cy="900503"/>
          </a:xfrm>
          <a:prstGeom prst="rect">
            <a:avLst/>
          </a:prstGeom>
          <a:noFill/>
        </p:spPr>
        <p:txBody>
          <a:bodyPr wrap="square" rtlCol="0">
            <a:spAutoFit/>
          </a:bodyPr>
          <a:lstStyle/>
          <a:p>
            <a:pPr algn="ctr">
              <a:spcBef>
                <a:spcPts val="633"/>
              </a:spcBef>
            </a:pPr>
            <a:r>
              <a:rPr lang="en-US" altLang="zh-CN" dirty="0" smtClean="0">
                <a:solidFill>
                  <a:schemeClr val="accent3"/>
                </a:solidFill>
                <a:cs typeface="+mn-ea"/>
                <a:sym typeface="+mn-lt"/>
              </a:rPr>
              <a:t>Your title</a:t>
            </a:r>
          </a:p>
          <a:p>
            <a:pPr algn="ctr">
              <a:spcBef>
                <a:spcPts val="633"/>
              </a:spcBef>
            </a:pPr>
            <a:r>
              <a:rPr lang="en-US" altLang="zh-CN" sz="1476" dirty="0">
                <a:solidFill>
                  <a:schemeClr val="tx1">
                    <a:lumMod val="65000"/>
                    <a:lumOff val="35000"/>
                  </a:schemeClr>
                </a:solidFill>
                <a:cs typeface="+mn-ea"/>
                <a:sym typeface="+mn-lt"/>
              </a:rPr>
              <a:t>This power-point is a multi purpose power point template perfect for you. We focused on the real use. </a:t>
            </a:r>
          </a:p>
        </p:txBody>
      </p:sp>
      <p:sp>
        <p:nvSpPr>
          <p:cNvPr id="22" name="文本框 21"/>
          <p:cNvSpPr txBox="1"/>
          <p:nvPr/>
        </p:nvSpPr>
        <p:spPr>
          <a:xfrm flipH="1">
            <a:off x="8721727" y="3527379"/>
            <a:ext cx="3720024" cy="1127616"/>
          </a:xfrm>
          <a:prstGeom prst="rect">
            <a:avLst/>
          </a:prstGeom>
          <a:noFill/>
        </p:spPr>
        <p:txBody>
          <a:bodyPr wrap="square" rtlCol="0">
            <a:spAutoFit/>
          </a:bodyPr>
          <a:lstStyle/>
          <a:p>
            <a:pPr>
              <a:spcBef>
                <a:spcPts val="633"/>
              </a:spcBef>
            </a:pPr>
            <a:r>
              <a:rPr lang="en-US" altLang="zh-CN" dirty="0" smtClean="0">
                <a:solidFill>
                  <a:schemeClr val="accent4"/>
                </a:solidFill>
                <a:cs typeface="+mn-ea"/>
                <a:sym typeface="+mn-lt"/>
              </a:rPr>
              <a:t>Your title</a:t>
            </a:r>
          </a:p>
          <a:p>
            <a:pPr>
              <a:spcBef>
                <a:spcPts val="633"/>
              </a:spcBef>
            </a:pPr>
            <a:r>
              <a:rPr lang="en-US" altLang="zh-CN" sz="1476" dirty="0">
                <a:solidFill>
                  <a:schemeClr val="tx1">
                    <a:lumMod val="65000"/>
                    <a:lumOff val="35000"/>
                  </a:schemeClr>
                </a:solidFill>
                <a:cs typeface="+mn-ea"/>
                <a:sym typeface="+mn-lt"/>
              </a:rPr>
              <a:t>This power-point is a multi purpose power point template perfect for you. We focused on the real use. </a:t>
            </a:r>
          </a:p>
        </p:txBody>
      </p:sp>
      <p:sp>
        <p:nvSpPr>
          <p:cNvPr id="23" name="文本框 22"/>
          <p:cNvSpPr txBox="1"/>
          <p:nvPr/>
        </p:nvSpPr>
        <p:spPr>
          <a:xfrm flipH="1">
            <a:off x="8721728" y="5294335"/>
            <a:ext cx="3720024" cy="1127616"/>
          </a:xfrm>
          <a:prstGeom prst="rect">
            <a:avLst/>
          </a:prstGeom>
          <a:noFill/>
        </p:spPr>
        <p:txBody>
          <a:bodyPr wrap="square" rtlCol="0">
            <a:spAutoFit/>
          </a:bodyPr>
          <a:lstStyle/>
          <a:p>
            <a:pPr>
              <a:spcBef>
                <a:spcPts val="633"/>
              </a:spcBef>
            </a:pPr>
            <a:r>
              <a:rPr lang="en-US" altLang="zh-CN" dirty="0" smtClean="0">
                <a:solidFill>
                  <a:schemeClr val="accent5"/>
                </a:solidFill>
                <a:cs typeface="+mn-ea"/>
                <a:sym typeface="+mn-lt"/>
              </a:rPr>
              <a:t>Your title</a:t>
            </a:r>
          </a:p>
          <a:p>
            <a:pPr>
              <a:spcBef>
                <a:spcPts val="633"/>
              </a:spcBef>
            </a:pPr>
            <a:r>
              <a:rPr lang="en-US" altLang="zh-CN" sz="1476" dirty="0">
                <a:solidFill>
                  <a:schemeClr val="tx1">
                    <a:lumMod val="65000"/>
                    <a:lumOff val="35000"/>
                  </a:schemeClr>
                </a:solidFill>
                <a:cs typeface="+mn-ea"/>
                <a:sym typeface="+mn-lt"/>
              </a:rPr>
              <a:t>This power-point is a multi purpose power point template perfect for you. We focused on the real use. </a:t>
            </a:r>
          </a:p>
        </p:txBody>
      </p:sp>
      <p:grpSp>
        <p:nvGrpSpPr>
          <p:cNvPr id="26" name="组合 25"/>
          <p:cNvGrpSpPr/>
          <p:nvPr/>
        </p:nvGrpSpPr>
        <p:grpSpPr>
          <a:xfrm>
            <a:off x="-245029" y="331086"/>
            <a:ext cx="4521519" cy="584767"/>
            <a:chOff x="-245029" y="331086"/>
            <a:chExt cx="4521519" cy="584767"/>
          </a:xfrm>
        </p:grpSpPr>
        <p:sp>
          <p:nvSpPr>
            <p:cNvPr id="27"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29" name="圆角矩形 28"/>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27625149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right)">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right)">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down)">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3139" y="1362724"/>
            <a:ext cx="3332446" cy="3332446"/>
          </a:xfrm>
          <a:prstGeom prst="rect">
            <a:avLst/>
          </a:prstGeom>
        </p:spPr>
      </p:pic>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48225"/>
          <a:stretch/>
        </p:blipFill>
        <p:spPr>
          <a:xfrm>
            <a:off x="1365827" y="1079745"/>
            <a:ext cx="4573414" cy="3346101"/>
          </a:xfrm>
          <a:prstGeom prst="rect">
            <a:avLst/>
          </a:prstGeom>
        </p:spPr>
      </p:pic>
      <p:sp>
        <p:nvSpPr>
          <p:cNvPr id="5" name="TextBox 15"/>
          <p:cNvSpPr txBox="1"/>
          <p:nvPr/>
        </p:nvSpPr>
        <p:spPr>
          <a:xfrm>
            <a:off x="8234449" y="5038034"/>
            <a:ext cx="2641136" cy="1022331"/>
          </a:xfrm>
          <a:prstGeom prst="rect">
            <a:avLst/>
          </a:prstGeom>
          <a:noFill/>
        </p:spPr>
        <p:txBody>
          <a:bodyPr wrap="square" lIns="0" tIns="0" rIns="0" bIns="0" rtlCol="0">
            <a:spAutoFit/>
          </a:bodyPr>
          <a:lstStyle/>
          <a:p>
            <a:pP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6" name="TextBox 16"/>
          <p:cNvSpPr txBox="1"/>
          <p:nvPr/>
        </p:nvSpPr>
        <p:spPr>
          <a:xfrm>
            <a:off x="8234449" y="4532874"/>
            <a:ext cx="2438168" cy="324576"/>
          </a:xfrm>
          <a:prstGeom prst="rect">
            <a:avLst/>
          </a:prstGeom>
          <a:noFill/>
        </p:spPr>
        <p:txBody>
          <a:bodyPr wrap="none" lIns="0" tIns="0" rIns="0" bIns="0" rtlCol="0">
            <a:spAutoFit/>
          </a:bodyPr>
          <a:lstStyle/>
          <a:p>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5"/>
          <p:cNvSpPr txBox="1"/>
          <p:nvPr/>
        </p:nvSpPr>
        <p:spPr>
          <a:xfrm>
            <a:off x="2591550" y="5200330"/>
            <a:ext cx="2641136" cy="1022331"/>
          </a:xfrm>
          <a:prstGeom prst="rect">
            <a:avLst/>
          </a:prstGeom>
          <a:noFill/>
        </p:spPr>
        <p:txBody>
          <a:bodyPr wrap="square" lIns="0" tIns="0" rIns="0" bIns="0" rtlCol="0">
            <a:spAutoFit/>
          </a:bodyPr>
          <a:lstStyle/>
          <a:p>
            <a:pP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8" name="TextBox 16"/>
          <p:cNvSpPr txBox="1"/>
          <p:nvPr/>
        </p:nvSpPr>
        <p:spPr>
          <a:xfrm>
            <a:off x="2591549" y="4695170"/>
            <a:ext cx="2438168" cy="324576"/>
          </a:xfrm>
          <a:prstGeom prst="rect">
            <a:avLst/>
          </a:prstGeom>
          <a:noFill/>
        </p:spPr>
        <p:txBody>
          <a:bodyPr wrap="none" lIns="0" tIns="0" rIns="0" bIns="0" rtlCol="0">
            <a:spAutoFit/>
          </a:bodyPr>
          <a:lstStyle/>
          <a:p>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245029" y="331086"/>
            <a:ext cx="4521519" cy="584767"/>
            <a:chOff x="-245029" y="331086"/>
            <a:chExt cx="4521519" cy="584767"/>
          </a:xfrm>
        </p:grpSpPr>
        <p:sp>
          <p:nvSpPr>
            <p:cNvPr id="10"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11" name="圆角矩形 10"/>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256964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6"/>
                                        </p:tgtEl>
                                        <p:attrNameLst>
                                          <p:attrName>style.visibility</p:attrName>
                                        </p:attrNameLst>
                                      </p:cBhvr>
                                      <p:to>
                                        <p:strVal val="visible"/>
                                      </p:to>
                                    </p:set>
                                    <p:anim calcmode="lin" valueType="num">
                                      <p:cBhvr>
                                        <p:cTn id="7" dur="250" fill="hold"/>
                                        <p:tgtEl>
                                          <p:spTgt spid="6"/>
                                        </p:tgtEl>
                                        <p:attrNameLst>
                                          <p:attrName>ppt_x</p:attrName>
                                        </p:attrNameLst>
                                      </p:cBhvr>
                                      <p:tavLst>
                                        <p:tav tm="0">
                                          <p:val>
                                            <p:strVal val="#ppt_x"/>
                                          </p:val>
                                        </p:tav>
                                        <p:tav tm="100000">
                                          <p:val>
                                            <p:strVal val="#ppt_x"/>
                                          </p:val>
                                        </p:tav>
                                      </p:tavLst>
                                    </p:anim>
                                    <p:anim calcmode="lin" valueType="num">
                                      <p:cBhvr>
                                        <p:cTn id="8" dur="250" fill="hold"/>
                                        <p:tgtEl>
                                          <p:spTgt spid="6"/>
                                        </p:tgtEl>
                                        <p:attrNameLst>
                                          <p:attrName>ppt_y</p:attrName>
                                        </p:attrNameLst>
                                      </p:cBhvr>
                                      <p:tavLst>
                                        <p:tav tm="0">
                                          <p:val>
                                            <p:strVal val="#ppt_y-#ppt_h/2"/>
                                          </p:val>
                                        </p:tav>
                                        <p:tav tm="100000">
                                          <p:val>
                                            <p:strVal val="#ppt_y"/>
                                          </p:val>
                                        </p:tav>
                                      </p:tavLst>
                                    </p:anim>
                                    <p:anim calcmode="lin" valueType="num">
                                      <p:cBhvr>
                                        <p:cTn id="9" dur="250" fill="hold"/>
                                        <p:tgtEl>
                                          <p:spTgt spid="6"/>
                                        </p:tgtEl>
                                        <p:attrNameLst>
                                          <p:attrName>ppt_w</p:attrName>
                                        </p:attrNameLst>
                                      </p:cBhvr>
                                      <p:tavLst>
                                        <p:tav tm="0">
                                          <p:val>
                                            <p:strVal val="#ppt_w"/>
                                          </p:val>
                                        </p:tav>
                                        <p:tav tm="100000">
                                          <p:val>
                                            <p:strVal val="#ppt_w"/>
                                          </p:val>
                                        </p:tav>
                                      </p:tavLst>
                                    </p:anim>
                                    <p:anim calcmode="lin" valueType="num">
                                      <p:cBhvr>
                                        <p:cTn id="10" dur="250" fill="hold"/>
                                        <p:tgtEl>
                                          <p:spTgt spid="6"/>
                                        </p:tgtEl>
                                        <p:attrNameLst>
                                          <p:attrName>ppt_h</p:attrName>
                                        </p:attrNameLst>
                                      </p:cBhvr>
                                      <p:tavLst>
                                        <p:tav tm="0">
                                          <p:val>
                                            <p:fltVal val="0"/>
                                          </p:val>
                                        </p:tav>
                                        <p:tav tm="100000">
                                          <p:val>
                                            <p:strVal val="#ppt_h"/>
                                          </p:val>
                                        </p:tav>
                                      </p:tavLst>
                                    </p:anim>
                                  </p:childTnLst>
                                </p:cTn>
                              </p:par>
                            </p:childTnLst>
                          </p:cTn>
                        </p:par>
                        <p:par>
                          <p:cTn id="11" fill="hold">
                            <p:stCondLst>
                              <p:cond delay="1050"/>
                            </p:stCondLst>
                            <p:childTnLst>
                              <p:par>
                                <p:cTn id="12" presetID="2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550"/>
                            </p:stCondLst>
                            <p:childTnLst>
                              <p:par>
                                <p:cTn id="16" presetID="17" presetClass="entr" presetSubtype="1" fill="hold" grpId="0" nodeType="afterEffect">
                                  <p:stCondLst>
                                    <p:cond delay="0"/>
                                  </p:stCondLst>
                                  <p:iterate type="lt">
                                    <p:tmPct val="40000"/>
                                  </p:iterate>
                                  <p:childTnLst>
                                    <p:set>
                                      <p:cBhvr>
                                        <p:cTn id="17" dur="1" fill="hold">
                                          <p:stCondLst>
                                            <p:cond delay="0"/>
                                          </p:stCondLst>
                                        </p:cTn>
                                        <p:tgtEl>
                                          <p:spTgt spid="8"/>
                                        </p:tgtEl>
                                        <p:attrNameLst>
                                          <p:attrName>style.visibility</p:attrName>
                                        </p:attrNameLst>
                                      </p:cBhvr>
                                      <p:to>
                                        <p:strVal val="visible"/>
                                      </p:to>
                                    </p:set>
                                    <p:anim calcmode="lin" valueType="num">
                                      <p:cBhvr>
                                        <p:cTn id="18" dur="250" fill="hold"/>
                                        <p:tgtEl>
                                          <p:spTgt spid="8"/>
                                        </p:tgtEl>
                                        <p:attrNameLst>
                                          <p:attrName>ppt_x</p:attrName>
                                        </p:attrNameLst>
                                      </p:cBhvr>
                                      <p:tavLst>
                                        <p:tav tm="0">
                                          <p:val>
                                            <p:strVal val="#ppt_x"/>
                                          </p:val>
                                        </p:tav>
                                        <p:tav tm="100000">
                                          <p:val>
                                            <p:strVal val="#ppt_x"/>
                                          </p:val>
                                        </p:tav>
                                      </p:tavLst>
                                    </p:anim>
                                    <p:anim calcmode="lin" valueType="num">
                                      <p:cBhvr>
                                        <p:cTn id="19" dur="250" fill="hold"/>
                                        <p:tgtEl>
                                          <p:spTgt spid="8"/>
                                        </p:tgtEl>
                                        <p:attrNameLst>
                                          <p:attrName>ppt_y</p:attrName>
                                        </p:attrNameLst>
                                      </p:cBhvr>
                                      <p:tavLst>
                                        <p:tav tm="0">
                                          <p:val>
                                            <p:strVal val="#ppt_y-#ppt_h/2"/>
                                          </p:val>
                                        </p:tav>
                                        <p:tav tm="100000">
                                          <p:val>
                                            <p:strVal val="#ppt_y"/>
                                          </p:val>
                                        </p:tav>
                                      </p:tavLst>
                                    </p:anim>
                                    <p:anim calcmode="lin" valueType="num">
                                      <p:cBhvr>
                                        <p:cTn id="20" dur="250" fill="hold"/>
                                        <p:tgtEl>
                                          <p:spTgt spid="8"/>
                                        </p:tgtEl>
                                        <p:attrNameLst>
                                          <p:attrName>ppt_w</p:attrName>
                                        </p:attrNameLst>
                                      </p:cBhvr>
                                      <p:tavLst>
                                        <p:tav tm="0">
                                          <p:val>
                                            <p:strVal val="#ppt_w"/>
                                          </p:val>
                                        </p:tav>
                                        <p:tav tm="100000">
                                          <p:val>
                                            <p:strVal val="#ppt_w"/>
                                          </p:val>
                                        </p:tav>
                                      </p:tavLst>
                                    </p:anim>
                                    <p:anim calcmode="lin" valueType="num">
                                      <p:cBhvr>
                                        <p:cTn id="21" dur="250" fill="hold"/>
                                        <p:tgtEl>
                                          <p:spTgt spid="8"/>
                                        </p:tgtEl>
                                        <p:attrNameLst>
                                          <p:attrName>ppt_h</p:attrName>
                                        </p:attrNameLst>
                                      </p:cBhvr>
                                      <p:tavLst>
                                        <p:tav tm="0">
                                          <p:val>
                                            <p:fltVal val="0"/>
                                          </p:val>
                                        </p:tav>
                                        <p:tav tm="100000">
                                          <p:val>
                                            <p:strVal val="#ppt_h"/>
                                          </p:val>
                                        </p:tav>
                                      </p:tavLst>
                                    </p:anim>
                                  </p:childTnLst>
                                </p:cTn>
                              </p:par>
                            </p:childTnLst>
                          </p:cTn>
                        </p:par>
                        <p:par>
                          <p:cTn id="22" fill="hold">
                            <p:stCondLst>
                              <p:cond delay="26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1856406" y="1357820"/>
            <a:ext cx="3216445" cy="3216445"/>
          </a:xfrm>
          <a:prstGeom prst="ellipse">
            <a:avLst/>
          </a:prstGeom>
          <a:noFill/>
          <a:ln w="19050">
            <a:solidFill>
              <a:schemeClr val="tx1"/>
            </a:solidFill>
          </a:ln>
        </p:spPr>
        <p:txBody>
          <a:bodyPr wrap="none" rtlCol="0" anchor="ctr">
            <a:noAutofit/>
          </a:bodyPr>
          <a:lstStyle/>
          <a:p>
            <a:pPr algn="ctr"/>
            <a:endParaRPr lang="zh-CN" altLang="en-US" sz="1424">
              <a:solidFill>
                <a:schemeClr val="bg1"/>
              </a:solidFill>
              <a:latin typeface="楷体" panose="02010609060101010101" pitchFamily="49" charset="-122"/>
              <a:ea typeface="楷体" panose="02010609060101010101" pitchFamily="49" charset="-122"/>
            </a:endParaRPr>
          </a:p>
        </p:txBody>
      </p:sp>
      <p:sp>
        <p:nvSpPr>
          <p:cNvPr id="12" name="椭圆 11"/>
          <p:cNvSpPr/>
          <p:nvPr/>
        </p:nvSpPr>
        <p:spPr>
          <a:xfrm>
            <a:off x="7774449" y="1287621"/>
            <a:ext cx="3252468" cy="3252468"/>
          </a:xfrm>
          <a:prstGeom prst="ellipse">
            <a:avLst/>
          </a:prstGeom>
          <a:noFill/>
          <a:ln w="12700">
            <a:solidFill>
              <a:schemeClr val="tx1"/>
            </a:solidFill>
          </a:ln>
        </p:spPr>
        <p:txBody>
          <a:bodyPr wrap="none" rtlCol="0" anchor="ctr">
            <a:noAutofit/>
          </a:bodyPr>
          <a:lstStyle/>
          <a:p>
            <a:pPr algn="ctr"/>
            <a:endParaRPr lang="zh-CN" altLang="en-US" sz="1424">
              <a:solidFill>
                <a:schemeClr val="accent2"/>
              </a:solidFill>
              <a:latin typeface="楷体" panose="02010609060101010101" pitchFamily="49" charset="-122"/>
              <a:ea typeface="楷体" panose="02010609060101010101" pitchFamily="49" charset="-122"/>
            </a:endParaRPr>
          </a:p>
        </p:txBody>
      </p:sp>
      <p:sp>
        <p:nvSpPr>
          <p:cNvPr id="13" name="文本框 12"/>
          <p:cNvSpPr txBox="1"/>
          <p:nvPr/>
        </p:nvSpPr>
        <p:spPr>
          <a:xfrm>
            <a:off x="5245182" y="2459398"/>
            <a:ext cx="2299603" cy="1066126"/>
          </a:xfrm>
          <a:prstGeom prst="rect">
            <a:avLst/>
          </a:prstGeom>
          <a:noFill/>
        </p:spPr>
        <p:txBody>
          <a:bodyPr wrap="square" rtlCol="0">
            <a:spAutoFit/>
          </a:bodyPr>
          <a:lstStyle/>
          <a:p>
            <a:pPr algn="ctr"/>
            <a:r>
              <a:rPr lang="en-US" altLang="zh-CN" sz="6328" dirty="0">
                <a:latin typeface="楷体" panose="02010609060101010101" pitchFamily="49" charset="-122"/>
                <a:ea typeface="楷体" panose="02010609060101010101" pitchFamily="49" charset="-122"/>
              </a:rPr>
              <a:t>VS</a:t>
            </a:r>
          </a:p>
        </p:txBody>
      </p:sp>
      <p:grpSp>
        <p:nvGrpSpPr>
          <p:cNvPr id="14" name="组合 13"/>
          <p:cNvGrpSpPr/>
          <p:nvPr/>
        </p:nvGrpSpPr>
        <p:grpSpPr>
          <a:xfrm>
            <a:off x="1739964" y="4964113"/>
            <a:ext cx="3449330" cy="1355483"/>
            <a:chOff x="6257393" y="1604235"/>
            <a:chExt cx="5074804" cy="1285269"/>
          </a:xfrm>
        </p:grpSpPr>
        <p:sp>
          <p:nvSpPr>
            <p:cNvPr id="15" name="Content Placeholder 2"/>
            <p:cNvSpPr txBox="1"/>
            <p:nvPr/>
          </p:nvSpPr>
          <p:spPr>
            <a:xfrm>
              <a:off x="6257393" y="1968564"/>
              <a:ext cx="5074804" cy="920940"/>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529529">
                <a:lnSpc>
                  <a:spcPct val="150000"/>
                </a:lnSpc>
                <a:spcBef>
                  <a:spcPts val="0"/>
                </a:spcBef>
                <a:buNone/>
              </a:pPr>
              <a:r>
                <a:rPr lang="zh-CN" altLang="en-US" sz="1687"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sz="1687"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16" name="文本框 15"/>
            <p:cNvSpPr txBox="1"/>
            <p:nvPr/>
          </p:nvSpPr>
          <p:spPr>
            <a:xfrm>
              <a:off x="7193266" y="1604235"/>
              <a:ext cx="3203057" cy="456842"/>
            </a:xfrm>
            <a:prstGeom prst="rect">
              <a:avLst/>
            </a:prstGeom>
            <a:noFill/>
          </p:spPr>
          <p:txBody>
            <a:bodyPr wrap="square" rtlCol="0">
              <a:spAutoFit/>
            </a:bodyPr>
            <a:lstStyle/>
            <a:p>
              <a:pPr algn="ctr"/>
              <a:r>
                <a:rPr lang="zh-CN" altLang="en-US" sz="2531" dirty="0">
                  <a:solidFill>
                    <a:srgbClr val="C00000"/>
                  </a:solidFill>
                  <a:latin typeface="楷体" panose="02010609060101010101" pitchFamily="49" charset="-122"/>
                  <a:ea typeface="楷体" panose="02010609060101010101" pitchFamily="49" charset="-122"/>
                </a:rPr>
                <a:t>点击添加标题</a:t>
              </a:r>
            </a:p>
          </p:txBody>
        </p:sp>
      </p:grpSp>
      <p:grpSp>
        <p:nvGrpSpPr>
          <p:cNvPr id="17" name="组合 16"/>
          <p:cNvGrpSpPr/>
          <p:nvPr/>
        </p:nvGrpSpPr>
        <p:grpSpPr>
          <a:xfrm>
            <a:off x="7826536" y="4927033"/>
            <a:ext cx="3449330" cy="1355483"/>
            <a:chOff x="6257393" y="1604235"/>
            <a:chExt cx="5074804" cy="1285269"/>
          </a:xfrm>
        </p:grpSpPr>
        <p:sp>
          <p:nvSpPr>
            <p:cNvPr id="18" name="Content Placeholder 2"/>
            <p:cNvSpPr txBox="1"/>
            <p:nvPr/>
          </p:nvSpPr>
          <p:spPr>
            <a:xfrm>
              <a:off x="6257393" y="1968564"/>
              <a:ext cx="5074804" cy="920940"/>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529529">
                <a:lnSpc>
                  <a:spcPct val="150000"/>
                </a:lnSpc>
                <a:spcBef>
                  <a:spcPts val="0"/>
                </a:spcBef>
                <a:buNone/>
              </a:pPr>
              <a:r>
                <a:rPr lang="zh-CN" altLang="en-US" sz="1687"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sz="1687"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19" name="文本框 18"/>
            <p:cNvSpPr txBox="1"/>
            <p:nvPr/>
          </p:nvSpPr>
          <p:spPr>
            <a:xfrm>
              <a:off x="7193266" y="1604235"/>
              <a:ext cx="3203057" cy="456842"/>
            </a:xfrm>
            <a:prstGeom prst="rect">
              <a:avLst/>
            </a:prstGeom>
            <a:noFill/>
          </p:spPr>
          <p:txBody>
            <a:bodyPr wrap="square" rtlCol="0">
              <a:spAutoFit/>
            </a:bodyPr>
            <a:lstStyle/>
            <a:p>
              <a:pPr algn="ctr"/>
              <a:r>
                <a:rPr lang="zh-CN" altLang="en-US" sz="2531" dirty="0">
                  <a:solidFill>
                    <a:srgbClr val="C00000"/>
                  </a:solidFill>
                  <a:latin typeface="楷体" panose="02010609060101010101" pitchFamily="49" charset="-122"/>
                  <a:ea typeface="楷体" panose="02010609060101010101" pitchFamily="49" charset="-122"/>
                </a:rPr>
                <a:t>点击添加标题</a:t>
              </a:r>
            </a:p>
          </p:txBody>
        </p:sp>
      </p:grpSp>
      <p:pic>
        <p:nvPicPr>
          <p:cNvPr id="5" name="图片占位符 4"/>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20263" r="20263"/>
          <a:stretch>
            <a:fillRect/>
          </a:stretch>
        </p:blipFill>
        <p:spPr>
          <a:xfrm>
            <a:off x="7917762" y="1372865"/>
            <a:ext cx="2896408" cy="3043740"/>
          </a:xfrm>
        </p:spPr>
      </p:pic>
      <p:pic>
        <p:nvPicPr>
          <p:cNvPr id="4" name="图片占位符 3"/>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l="18234" r="18234"/>
          <a:stretch>
            <a:fillRect/>
          </a:stretch>
        </p:blipFill>
        <p:spPr/>
      </p:pic>
      <p:grpSp>
        <p:nvGrpSpPr>
          <p:cNvPr id="20" name="组合 19"/>
          <p:cNvGrpSpPr/>
          <p:nvPr/>
        </p:nvGrpSpPr>
        <p:grpSpPr>
          <a:xfrm>
            <a:off x="-245029" y="331086"/>
            <a:ext cx="4521519" cy="584767"/>
            <a:chOff x="-245029" y="331086"/>
            <a:chExt cx="4521519" cy="584767"/>
          </a:xfrm>
        </p:grpSpPr>
        <p:sp>
          <p:nvSpPr>
            <p:cNvPr id="21"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22" name="圆角矩形 21"/>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527725224"/>
      </p:ext>
    </p:extLst>
  </p:cSld>
  <p:clrMapOvr>
    <a:masterClrMapping/>
  </p:clrMapOvr>
  <p:transition advTm="2013">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1" name="Group 300"/>
          <p:cNvGrpSpPr/>
          <p:nvPr/>
        </p:nvGrpSpPr>
        <p:grpSpPr>
          <a:xfrm>
            <a:off x="6981140" y="1834998"/>
            <a:ext cx="2333869" cy="2394141"/>
            <a:chOff x="6285929" y="1309923"/>
            <a:chExt cx="2212975" cy="2270125"/>
          </a:xfrm>
        </p:grpSpPr>
        <p:sp>
          <p:nvSpPr>
            <p:cNvPr id="102" name="Freeform 7"/>
            <p:cNvSpPr>
              <a:spLocks noEditPoints="1"/>
            </p:cNvSpPr>
            <p:nvPr/>
          </p:nvSpPr>
          <p:spPr bwMode="auto">
            <a:xfrm>
              <a:off x="6998716" y="2348148"/>
              <a:ext cx="1500188" cy="908050"/>
            </a:xfrm>
            <a:custGeom>
              <a:avLst/>
              <a:gdLst>
                <a:gd name="T0" fmla="*/ 717 w 945"/>
                <a:gd name="T1" fmla="*/ 289 h 572"/>
                <a:gd name="T2" fmla="*/ 717 w 945"/>
                <a:gd name="T3" fmla="*/ 289 h 572"/>
                <a:gd name="T4" fmla="*/ 717 w 945"/>
                <a:gd name="T5" fmla="*/ 289 h 572"/>
                <a:gd name="T6" fmla="*/ 717 w 945"/>
                <a:gd name="T7" fmla="*/ 289 h 572"/>
                <a:gd name="T8" fmla="*/ 720 w 945"/>
                <a:gd name="T9" fmla="*/ 287 h 572"/>
                <a:gd name="T10" fmla="*/ 720 w 945"/>
                <a:gd name="T11" fmla="*/ 287 h 572"/>
                <a:gd name="T12" fmla="*/ 720 w 945"/>
                <a:gd name="T13" fmla="*/ 287 h 572"/>
                <a:gd name="T14" fmla="*/ 720 w 945"/>
                <a:gd name="T15" fmla="*/ 287 h 572"/>
                <a:gd name="T16" fmla="*/ 720 w 945"/>
                <a:gd name="T17" fmla="*/ 287 h 572"/>
                <a:gd name="T18" fmla="*/ 720 w 945"/>
                <a:gd name="T19" fmla="*/ 287 h 572"/>
                <a:gd name="T20" fmla="*/ 720 w 945"/>
                <a:gd name="T21" fmla="*/ 287 h 572"/>
                <a:gd name="T22" fmla="*/ 720 w 945"/>
                <a:gd name="T23" fmla="*/ 287 h 572"/>
                <a:gd name="T24" fmla="*/ 720 w 945"/>
                <a:gd name="T25" fmla="*/ 287 h 572"/>
                <a:gd name="T26" fmla="*/ 945 w 945"/>
                <a:gd name="T27" fmla="*/ 0 h 572"/>
                <a:gd name="T28" fmla="*/ 221 w 945"/>
                <a:gd name="T29" fmla="*/ 0 h 572"/>
                <a:gd name="T30" fmla="*/ 129 w 945"/>
                <a:gd name="T31" fmla="*/ 116 h 572"/>
                <a:gd name="T32" fmla="*/ 129 w 945"/>
                <a:gd name="T33" fmla="*/ 116 h 572"/>
                <a:gd name="T34" fmla="*/ 0 w 945"/>
                <a:gd name="T35" fmla="*/ 283 h 572"/>
                <a:gd name="T36" fmla="*/ 2 w 945"/>
                <a:gd name="T37" fmla="*/ 284 h 572"/>
                <a:gd name="T38" fmla="*/ 132 w 945"/>
                <a:gd name="T39" fmla="*/ 449 h 572"/>
                <a:gd name="T40" fmla="*/ 132 w 945"/>
                <a:gd name="T41" fmla="*/ 449 h 572"/>
                <a:gd name="T42" fmla="*/ 227 w 945"/>
                <a:gd name="T43" fmla="*/ 572 h 572"/>
                <a:gd name="T44" fmla="*/ 943 w 945"/>
                <a:gd name="T45" fmla="*/ 572 h 572"/>
                <a:gd name="T46" fmla="*/ 720 w 945"/>
                <a:gd name="T47" fmla="*/ 286 h 572"/>
                <a:gd name="T48" fmla="*/ 945 w 945"/>
                <a:gd name="T49"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45" h="572">
                  <a:moveTo>
                    <a:pt x="717" y="289"/>
                  </a:moveTo>
                  <a:lnTo>
                    <a:pt x="717" y="289"/>
                  </a:lnTo>
                  <a:lnTo>
                    <a:pt x="717" y="289"/>
                  </a:lnTo>
                  <a:lnTo>
                    <a:pt x="717" y="289"/>
                  </a:lnTo>
                  <a:close/>
                  <a:moveTo>
                    <a:pt x="720" y="287"/>
                  </a:moveTo>
                  <a:lnTo>
                    <a:pt x="720" y="287"/>
                  </a:lnTo>
                  <a:lnTo>
                    <a:pt x="720" y="287"/>
                  </a:lnTo>
                  <a:close/>
                  <a:moveTo>
                    <a:pt x="720" y="287"/>
                  </a:moveTo>
                  <a:lnTo>
                    <a:pt x="720" y="287"/>
                  </a:lnTo>
                  <a:lnTo>
                    <a:pt x="720" y="287"/>
                  </a:lnTo>
                  <a:close/>
                  <a:moveTo>
                    <a:pt x="720" y="287"/>
                  </a:moveTo>
                  <a:lnTo>
                    <a:pt x="720" y="287"/>
                  </a:lnTo>
                  <a:lnTo>
                    <a:pt x="720" y="287"/>
                  </a:lnTo>
                  <a:close/>
                  <a:moveTo>
                    <a:pt x="945" y="0"/>
                  </a:moveTo>
                  <a:lnTo>
                    <a:pt x="221" y="0"/>
                  </a:lnTo>
                  <a:lnTo>
                    <a:pt x="129" y="116"/>
                  </a:lnTo>
                  <a:lnTo>
                    <a:pt x="129" y="116"/>
                  </a:lnTo>
                  <a:lnTo>
                    <a:pt x="0" y="283"/>
                  </a:lnTo>
                  <a:lnTo>
                    <a:pt x="2" y="284"/>
                  </a:lnTo>
                  <a:lnTo>
                    <a:pt x="132" y="449"/>
                  </a:lnTo>
                  <a:lnTo>
                    <a:pt x="132" y="449"/>
                  </a:lnTo>
                  <a:lnTo>
                    <a:pt x="227" y="572"/>
                  </a:lnTo>
                  <a:lnTo>
                    <a:pt x="943" y="572"/>
                  </a:lnTo>
                  <a:lnTo>
                    <a:pt x="720" y="286"/>
                  </a:lnTo>
                  <a:lnTo>
                    <a:pt x="945" y="0"/>
                  </a:lnTo>
                  <a:close/>
                </a:path>
              </a:pathLst>
            </a:custGeom>
            <a:solidFill>
              <a:schemeClr val="accent1">
                <a:alpha val="70000"/>
              </a:schemeClr>
            </a:solidFill>
            <a:ln>
              <a:noFill/>
            </a:ln>
          </p:spPr>
          <p:txBody>
            <a:bodyPr vert="horz" wrap="square" lIns="96435" tIns="48218" rIns="96435" bIns="48218" numCol="1" anchor="ctr" anchorCtr="0" compatLnSpc="1">
              <a:prstTxWarp prst="textNoShape">
                <a:avLst/>
              </a:prstTxWarp>
            </a:bodyPr>
            <a:lstStyle/>
            <a:p>
              <a:pPr algn="ctr"/>
              <a:r>
                <a:rPr lang="en-US" sz="3375" b="1" dirty="0">
                  <a:solidFill>
                    <a:srgbClr val="FFFFFF"/>
                  </a:solidFill>
                  <a:latin typeface="Bebas Neue" charset="0"/>
                  <a:ea typeface="Bebas Neue" charset="0"/>
                  <a:cs typeface="Bebas Neue" charset="0"/>
                </a:rPr>
                <a:t>02</a:t>
              </a:r>
            </a:p>
          </p:txBody>
        </p:sp>
        <p:sp>
          <p:nvSpPr>
            <p:cNvPr id="112" name="Freeform 17"/>
            <p:cNvSpPr>
              <a:spLocks/>
            </p:cNvSpPr>
            <p:nvPr/>
          </p:nvSpPr>
          <p:spPr bwMode="auto">
            <a:xfrm>
              <a:off x="6644704" y="3256198"/>
              <a:ext cx="962025" cy="323850"/>
            </a:xfrm>
            <a:custGeom>
              <a:avLst/>
              <a:gdLst>
                <a:gd name="T0" fmla="*/ 450 w 606"/>
                <a:gd name="T1" fmla="*/ 0 h 204"/>
                <a:gd name="T2" fmla="*/ 1 w 606"/>
                <a:gd name="T3" fmla="*/ 0 h 204"/>
                <a:gd name="T4" fmla="*/ 0 w 606"/>
                <a:gd name="T5" fmla="*/ 1 h 204"/>
                <a:gd name="T6" fmla="*/ 158 w 606"/>
                <a:gd name="T7" fmla="*/ 204 h 204"/>
                <a:gd name="T8" fmla="*/ 606 w 606"/>
                <a:gd name="T9" fmla="*/ 204 h 204"/>
                <a:gd name="T10" fmla="*/ 450 w 606"/>
                <a:gd name="T11" fmla="*/ 0 h 204"/>
              </a:gdLst>
              <a:ahLst/>
              <a:cxnLst>
                <a:cxn ang="0">
                  <a:pos x="T0" y="T1"/>
                </a:cxn>
                <a:cxn ang="0">
                  <a:pos x="T2" y="T3"/>
                </a:cxn>
                <a:cxn ang="0">
                  <a:pos x="T4" y="T5"/>
                </a:cxn>
                <a:cxn ang="0">
                  <a:pos x="T6" y="T7"/>
                </a:cxn>
                <a:cxn ang="0">
                  <a:pos x="T8" y="T9"/>
                </a:cxn>
                <a:cxn ang="0">
                  <a:pos x="T10" y="T11"/>
                </a:cxn>
              </a:cxnLst>
              <a:rect l="0" t="0" r="r" b="b"/>
              <a:pathLst>
                <a:path w="606" h="204">
                  <a:moveTo>
                    <a:pt x="450" y="0"/>
                  </a:moveTo>
                  <a:lnTo>
                    <a:pt x="1" y="0"/>
                  </a:lnTo>
                  <a:lnTo>
                    <a:pt x="0" y="1"/>
                  </a:lnTo>
                  <a:lnTo>
                    <a:pt x="158" y="204"/>
                  </a:lnTo>
                  <a:lnTo>
                    <a:pt x="606" y="204"/>
                  </a:lnTo>
                  <a:lnTo>
                    <a:pt x="450" y="0"/>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sp>
          <p:nvSpPr>
            <p:cNvPr id="114" name="Freeform 19"/>
            <p:cNvSpPr>
              <a:spLocks/>
            </p:cNvSpPr>
            <p:nvPr/>
          </p:nvSpPr>
          <p:spPr bwMode="auto">
            <a:xfrm>
              <a:off x="6646291" y="2797411"/>
              <a:ext cx="712788" cy="458788"/>
            </a:xfrm>
            <a:custGeom>
              <a:avLst/>
              <a:gdLst>
                <a:gd name="T0" fmla="*/ 222 w 449"/>
                <a:gd name="T1" fmla="*/ 0 h 289"/>
                <a:gd name="T2" fmla="*/ 221 w 449"/>
                <a:gd name="T3" fmla="*/ 3 h 289"/>
                <a:gd name="T4" fmla="*/ 0 w 449"/>
                <a:gd name="T5" fmla="*/ 289 h 289"/>
                <a:gd name="T6" fmla="*/ 449 w 449"/>
                <a:gd name="T7" fmla="*/ 289 h 289"/>
                <a:gd name="T8" fmla="*/ 354 w 449"/>
                <a:gd name="T9" fmla="*/ 166 h 289"/>
                <a:gd name="T10" fmla="*/ 354 w 449"/>
                <a:gd name="T11" fmla="*/ 166 h 289"/>
                <a:gd name="T12" fmla="*/ 224 w 449"/>
                <a:gd name="T13" fmla="*/ 1 h 289"/>
                <a:gd name="T14" fmla="*/ 222 w 449"/>
                <a:gd name="T15" fmla="*/ 0 h 2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9" h="289">
                  <a:moveTo>
                    <a:pt x="222" y="0"/>
                  </a:moveTo>
                  <a:lnTo>
                    <a:pt x="221" y="3"/>
                  </a:lnTo>
                  <a:lnTo>
                    <a:pt x="0" y="289"/>
                  </a:lnTo>
                  <a:lnTo>
                    <a:pt x="449" y="289"/>
                  </a:lnTo>
                  <a:lnTo>
                    <a:pt x="354" y="166"/>
                  </a:lnTo>
                  <a:lnTo>
                    <a:pt x="354" y="166"/>
                  </a:lnTo>
                  <a:lnTo>
                    <a:pt x="224" y="1"/>
                  </a:lnTo>
                  <a:lnTo>
                    <a:pt x="222" y="0"/>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sp>
          <p:nvSpPr>
            <p:cNvPr id="116" name="Freeform 21"/>
            <p:cNvSpPr>
              <a:spLocks noEditPoints="1"/>
            </p:cNvSpPr>
            <p:nvPr/>
          </p:nvSpPr>
          <p:spPr bwMode="auto">
            <a:xfrm>
              <a:off x="6285929" y="2022711"/>
              <a:ext cx="1316038" cy="1239838"/>
            </a:xfrm>
            <a:custGeom>
              <a:avLst/>
              <a:gdLst>
                <a:gd name="T0" fmla="*/ 3 w 829"/>
                <a:gd name="T1" fmla="*/ 492 h 781"/>
                <a:gd name="T2" fmla="*/ 3 w 829"/>
                <a:gd name="T3" fmla="*/ 492 h 781"/>
                <a:gd name="T4" fmla="*/ 3 w 829"/>
                <a:gd name="T5" fmla="*/ 492 h 781"/>
                <a:gd name="T6" fmla="*/ 3 w 829"/>
                <a:gd name="T7" fmla="*/ 492 h 781"/>
                <a:gd name="T8" fmla="*/ 3 w 829"/>
                <a:gd name="T9" fmla="*/ 492 h 781"/>
                <a:gd name="T10" fmla="*/ 3 w 829"/>
                <a:gd name="T11" fmla="*/ 492 h 781"/>
                <a:gd name="T12" fmla="*/ 829 w 829"/>
                <a:gd name="T13" fmla="*/ 0 h 781"/>
                <a:gd name="T14" fmla="*/ 381 w 829"/>
                <a:gd name="T15" fmla="*/ 0 h 781"/>
                <a:gd name="T16" fmla="*/ 0 w 829"/>
                <a:gd name="T17" fmla="*/ 492 h 781"/>
                <a:gd name="T18" fmla="*/ 0 w 829"/>
                <a:gd name="T19" fmla="*/ 492 h 781"/>
                <a:gd name="T20" fmla="*/ 223 w 829"/>
                <a:gd name="T21" fmla="*/ 781 h 781"/>
                <a:gd name="T22" fmla="*/ 226 w 829"/>
                <a:gd name="T23" fmla="*/ 778 h 781"/>
                <a:gd name="T24" fmla="*/ 3 w 829"/>
                <a:gd name="T25" fmla="*/ 492 h 781"/>
                <a:gd name="T26" fmla="*/ 3 w 829"/>
                <a:gd name="T27" fmla="*/ 492 h 781"/>
                <a:gd name="T28" fmla="*/ 3 w 829"/>
                <a:gd name="T29" fmla="*/ 492 h 781"/>
                <a:gd name="T30" fmla="*/ 3 w 829"/>
                <a:gd name="T31" fmla="*/ 492 h 781"/>
                <a:gd name="T32" fmla="*/ 3 w 829"/>
                <a:gd name="T33" fmla="*/ 492 h 781"/>
                <a:gd name="T34" fmla="*/ 3 w 829"/>
                <a:gd name="T35" fmla="*/ 491 h 781"/>
                <a:gd name="T36" fmla="*/ 141 w 829"/>
                <a:gd name="T37" fmla="*/ 313 h 781"/>
                <a:gd name="T38" fmla="*/ 226 w 829"/>
                <a:gd name="T39" fmla="*/ 205 h 781"/>
                <a:gd name="T40" fmla="*/ 227 w 829"/>
                <a:gd name="T41" fmla="*/ 205 h 781"/>
                <a:gd name="T42" fmla="*/ 670 w 829"/>
                <a:gd name="T43" fmla="*/ 205 h 781"/>
                <a:gd name="T44" fmla="*/ 829 w 829"/>
                <a:gd name="T45" fmla="*/ 0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9" h="781">
                  <a:moveTo>
                    <a:pt x="3" y="492"/>
                  </a:moveTo>
                  <a:lnTo>
                    <a:pt x="3" y="492"/>
                  </a:lnTo>
                  <a:lnTo>
                    <a:pt x="3" y="492"/>
                  </a:lnTo>
                  <a:close/>
                  <a:moveTo>
                    <a:pt x="3" y="492"/>
                  </a:moveTo>
                  <a:lnTo>
                    <a:pt x="3" y="492"/>
                  </a:lnTo>
                  <a:lnTo>
                    <a:pt x="3" y="492"/>
                  </a:lnTo>
                  <a:close/>
                  <a:moveTo>
                    <a:pt x="829" y="0"/>
                  </a:moveTo>
                  <a:lnTo>
                    <a:pt x="381" y="0"/>
                  </a:lnTo>
                  <a:lnTo>
                    <a:pt x="0" y="492"/>
                  </a:lnTo>
                  <a:lnTo>
                    <a:pt x="0" y="492"/>
                  </a:lnTo>
                  <a:lnTo>
                    <a:pt x="223" y="781"/>
                  </a:lnTo>
                  <a:lnTo>
                    <a:pt x="226" y="778"/>
                  </a:lnTo>
                  <a:lnTo>
                    <a:pt x="3" y="492"/>
                  </a:lnTo>
                  <a:lnTo>
                    <a:pt x="3" y="492"/>
                  </a:lnTo>
                  <a:lnTo>
                    <a:pt x="3" y="492"/>
                  </a:lnTo>
                  <a:lnTo>
                    <a:pt x="3" y="492"/>
                  </a:lnTo>
                  <a:lnTo>
                    <a:pt x="3" y="492"/>
                  </a:lnTo>
                  <a:lnTo>
                    <a:pt x="3" y="491"/>
                  </a:lnTo>
                  <a:lnTo>
                    <a:pt x="141" y="313"/>
                  </a:lnTo>
                  <a:lnTo>
                    <a:pt x="226" y="205"/>
                  </a:lnTo>
                  <a:lnTo>
                    <a:pt x="227" y="205"/>
                  </a:lnTo>
                  <a:lnTo>
                    <a:pt x="670" y="205"/>
                  </a:lnTo>
                  <a:lnTo>
                    <a:pt x="829" y="0"/>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sp>
          <p:nvSpPr>
            <p:cNvPr id="118" name="Freeform 23"/>
            <p:cNvSpPr>
              <a:spLocks noEditPoints="1"/>
            </p:cNvSpPr>
            <p:nvPr/>
          </p:nvSpPr>
          <p:spPr bwMode="auto">
            <a:xfrm>
              <a:off x="6290691" y="2348148"/>
              <a:ext cx="1058863" cy="455613"/>
            </a:xfrm>
            <a:custGeom>
              <a:avLst/>
              <a:gdLst>
                <a:gd name="T0" fmla="*/ 138 w 667"/>
                <a:gd name="T1" fmla="*/ 108 h 287"/>
                <a:gd name="T2" fmla="*/ 0 w 667"/>
                <a:gd name="T3" fmla="*/ 286 h 287"/>
                <a:gd name="T4" fmla="*/ 0 w 667"/>
                <a:gd name="T5" fmla="*/ 287 h 287"/>
                <a:gd name="T6" fmla="*/ 138 w 667"/>
                <a:gd name="T7" fmla="*/ 108 h 287"/>
                <a:gd name="T8" fmla="*/ 667 w 667"/>
                <a:gd name="T9" fmla="*/ 0 h 287"/>
                <a:gd name="T10" fmla="*/ 224 w 667"/>
                <a:gd name="T11" fmla="*/ 0 h 287"/>
                <a:gd name="T12" fmla="*/ 446 w 667"/>
                <a:gd name="T13" fmla="*/ 283 h 287"/>
                <a:gd name="T14" fmla="*/ 575 w 667"/>
                <a:gd name="T15" fmla="*/ 116 h 287"/>
                <a:gd name="T16" fmla="*/ 575 w 667"/>
                <a:gd name="T17" fmla="*/ 116 h 287"/>
                <a:gd name="T18" fmla="*/ 667 w 667"/>
                <a:gd name="T19"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7" h="287">
                  <a:moveTo>
                    <a:pt x="138" y="108"/>
                  </a:moveTo>
                  <a:lnTo>
                    <a:pt x="0" y="286"/>
                  </a:lnTo>
                  <a:lnTo>
                    <a:pt x="0" y="287"/>
                  </a:lnTo>
                  <a:lnTo>
                    <a:pt x="138" y="108"/>
                  </a:lnTo>
                  <a:close/>
                  <a:moveTo>
                    <a:pt x="667" y="0"/>
                  </a:moveTo>
                  <a:lnTo>
                    <a:pt x="224" y="0"/>
                  </a:lnTo>
                  <a:lnTo>
                    <a:pt x="446" y="283"/>
                  </a:lnTo>
                  <a:lnTo>
                    <a:pt x="575" y="116"/>
                  </a:lnTo>
                  <a:lnTo>
                    <a:pt x="575" y="116"/>
                  </a:lnTo>
                  <a:lnTo>
                    <a:pt x="667" y="0"/>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sp>
          <p:nvSpPr>
            <p:cNvPr id="126" name="Freeform 31"/>
            <p:cNvSpPr>
              <a:spLocks/>
            </p:cNvSpPr>
            <p:nvPr/>
          </p:nvSpPr>
          <p:spPr bwMode="auto">
            <a:xfrm>
              <a:off x="6290691" y="2348148"/>
              <a:ext cx="708025" cy="908050"/>
            </a:xfrm>
            <a:custGeom>
              <a:avLst/>
              <a:gdLst>
                <a:gd name="T0" fmla="*/ 224 w 446"/>
                <a:gd name="T1" fmla="*/ 0 h 572"/>
                <a:gd name="T2" fmla="*/ 223 w 446"/>
                <a:gd name="T3" fmla="*/ 0 h 572"/>
                <a:gd name="T4" fmla="*/ 138 w 446"/>
                <a:gd name="T5" fmla="*/ 108 h 572"/>
                <a:gd name="T6" fmla="*/ 0 w 446"/>
                <a:gd name="T7" fmla="*/ 287 h 572"/>
                <a:gd name="T8" fmla="*/ 223 w 446"/>
                <a:gd name="T9" fmla="*/ 572 h 572"/>
                <a:gd name="T10" fmla="*/ 224 w 446"/>
                <a:gd name="T11" fmla="*/ 572 h 572"/>
                <a:gd name="T12" fmla="*/ 445 w 446"/>
                <a:gd name="T13" fmla="*/ 286 h 572"/>
                <a:gd name="T14" fmla="*/ 446 w 446"/>
                <a:gd name="T15" fmla="*/ 283 h 572"/>
                <a:gd name="T16" fmla="*/ 224 w 446"/>
                <a:gd name="T17"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6" h="572">
                  <a:moveTo>
                    <a:pt x="224" y="0"/>
                  </a:moveTo>
                  <a:lnTo>
                    <a:pt x="223" y="0"/>
                  </a:lnTo>
                  <a:lnTo>
                    <a:pt x="138" y="108"/>
                  </a:lnTo>
                  <a:lnTo>
                    <a:pt x="0" y="287"/>
                  </a:lnTo>
                  <a:lnTo>
                    <a:pt x="223" y="572"/>
                  </a:lnTo>
                  <a:lnTo>
                    <a:pt x="224" y="572"/>
                  </a:lnTo>
                  <a:lnTo>
                    <a:pt x="445" y="286"/>
                  </a:lnTo>
                  <a:lnTo>
                    <a:pt x="446" y="283"/>
                  </a:lnTo>
                  <a:lnTo>
                    <a:pt x="224" y="0"/>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sp>
          <p:nvSpPr>
            <p:cNvPr id="130" name="Freeform 35"/>
            <p:cNvSpPr>
              <a:spLocks/>
            </p:cNvSpPr>
            <p:nvPr/>
          </p:nvSpPr>
          <p:spPr bwMode="auto">
            <a:xfrm>
              <a:off x="6917754" y="1781411"/>
              <a:ext cx="869950" cy="204788"/>
            </a:xfrm>
            <a:custGeom>
              <a:avLst/>
              <a:gdLst>
                <a:gd name="T0" fmla="*/ 548 w 548"/>
                <a:gd name="T1" fmla="*/ 0 h 129"/>
                <a:gd name="T2" fmla="*/ 99 w 548"/>
                <a:gd name="T3" fmla="*/ 0 h 129"/>
                <a:gd name="T4" fmla="*/ 0 w 548"/>
                <a:gd name="T5" fmla="*/ 129 h 129"/>
                <a:gd name="T6" fmla="*/ 447 w 548"/>
                <a:gd name="T7" fmla="*/ 129 h 129"/>
                <a:gd name="T8" fmla="*/ 548 w 548"/>
                <a:gd name="T9" fmla="*/ 0 h 129"/>
              </a:gdLst>
              <a:ahLst/>
              <a:cxnLst>
                <a:cxn ang="0">
                  <a:pos x="T0" y="T1"/>
                </a:cxn>
                <a:cxn ang="0">
                  <a:pos x="T2" y="T3"/>
                </a:cxn>
                <a:cxn ang="0">
                  <a:pos x="T4" y="T5"/>
                </a:cxn>
                <a:cxn ang="0">
                  <a:pos x="T6" y="T7"/>
                </a:cxn>
                <a:cxn ang="0">
                  <a:pos x="T8" y="T9"/>
                </a:cxn>
              </a:cxnLst>
              <a:rect l="0" t="0" r="r" b="b"/>
              <a:pathLst>
                <a:path w="548" h="129">
                  <a:moveTo>
                    <a:pt x="548" y="0"/>
                  </a:moveTo>
                  <a:lnTo>
                    <a:pt x="99" y="0"/>
                  </a:lnTo>
                  <a:lnTo>
                    <a:pt x="0" y="129"/>
                  </a:lnTo>
                  <a:lnTo>
                    <a:pt x="447" y="129"/>
                  </a:lnTo>
                  <a:lnTo>
                    <a:pt x="548" y="0"/>
                  </a:lnTo>
                  <a:close/>
                </a:path>
              </a:pathLst>
            </a:custGeom>
            <a:solidFill>
              <a:schemeClr val="accent1">
                <a:alpha val="50000"/>
              </a:schemeClr>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sp>
          <p:nvSpPr>
            <p:cNvPr id="132" name="Freeform 37"/>
            <p:cNvSpPr>
              <a:spLocks/>
            </p:cNvSpPr>
            <p:nvPr/>
          </p:nvSpPr>
          <p:spPr bwMode="auto">
            <a:xfrm>
              <a:off x="7093966" y="1541698"/>
              <a:ext cx="869950" cy="203200"/>
            </a:xfrm>
            <a:custGeom>
              <a:avLst/>
              <a:gdLst>
                <a:gd name="T0" fmla="*/ 548 w 548"/>
                <a:gd name="T1" fmla="*/ 0 h 128"/>
                <a:gd name="T2" fmla="*/ 99 w 548"/>
                <a:gd name="T3" fmla="*/ 0 h 128"/>
                <a:gd name="T4" fmla="*/ 0 w 548"/>
                <a:gd name="T5" fmla="*/ 128 h 128"/>
                <a:gd name="T6" fmla="*/ 447 w 548"/>
                <a:gd name="T7" fmla="*/ 128 h 128"/>
                <a:gd name="T8" fmla="*/ 548 w 548"/>
                <a:gd name="T9" fmla="*/ 0 h 128"/>
              </a:gdLst>
              <a:ahLst/>
              <a:cxnLst>
                <a:cxn ang="0">
                  <a:pos x="T0" y="T1"/>
                </a:cxn>
                <a:cxn ang="0">
                  <a:pos x="T2" y="T3"/>
                </a:cxn>
                <a:cxn ang="0">
                  <a:pos x="T4" y="T5"/>
                </a:cxn>
                <a:cxn ang="0">
                  <a:pos x="T6" y="T7"/>
                </a:cxn>
                <a:cxn ang="0">
                  <a:pos x="T8" y="T9"/>
                </a:cxn>
              </a:cxnLst>
              <a:rect l="0" t="0" r="r" b="b"/>
              <a:pathLst>
                <a:path w="548" h="128">
                  <a:moveTo>
                    <a:pt x="548" y="0"/>
                  </a:moveTo>
                  <a:lnTo>
                    <a:pt x="99" y="0"/>
                  </a:lnTo>
                  <a:lnTo>
                    <a:pt x="0" y="128"/>
                  </a:lnTo>
                  <a:lnTo>
                    <a:pt x="447" y="128"/>
                  </a:lnTo>
                  <a:lnTo>
                    <a:pt x="548" y="0"/>
                  </a:lnTo>
                  <a:close/>
                </a:path>
              </a:pathLst>
            </a:custGeom>
            <a:solidFill>
              <a:schemeClr val="accent1">
                <a:alpha val="30000"/>
              </a:schemeClr>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sp>
          <p:nvSpPr>
            <p:cNvPr id="134" name="Freeform 39"/>
            <p:cNvSpPr>
              <a:spLocks noEditPoints="1"/>
            </p:cNvSpPr>
            <p:nvPr/>
          </p:nvSpPr>
          <p:spPr bwMode="auto">
            <a:xfrm>
              <a:off x="7270179" y="1309923"/>
              <a:ext cx="869950" cy="203200"/>
            </a:xfrm>
            <a:custGeom>
              <a:avLst/>
              <a:gdLst>
                <a:gd name="T0" fmla="*/ 260 w 548"/>
                <a:gd name="T1" fmla="*/ 90 h 128"/>
                <a:gd name="T2" fmla="*/ 260 w 548"/>
                <a:gd name="T3" fmla="*/ 90 h 128"/>
                <a:gd name="T4" fmla="*/ 260 w 548"/>
                <a:gd name="T5" fmla="*/ 90 h 128"/>
                <a:gd name="T6" fmla="*/ 260 w 548"/>
                <a:gd name="T7" fmla="*/ 90 h 128"/>
                <a:gd name="T8" fmla="*/ 548 w 548"/>
                <a:gd name="T9" fmla="*/ 0 h 128"/>
                <a:gd name="T10" fmla="*/ 99 w 548"/>
                <a:gd name="T11" fmla="*/ 0 h 128"/>
                <a:gd name="T12" fmla="*/ 0 w 548"/>
                <a:gd name="T13" fmla="*/ 128 h 128"/>
                <a:gd name="T14" fmla="*/ 447 w 548"/>
                <a:gd name="T15" fmla="*/ 128 h 128"/>
                <a:gd name="T16" fmla="*/ 548 w 548"/>
                <a:gd name="T1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8" h="128">
                  <a:moveTo>
                    <a:pt x="260" y="90"/>
                  </a:moveTo>
                  <a:lnTo>
                    <a:pt x="260" y="90"/>
                  </a:lnTo>
                  <a:lnTo>
                    <a:pt x="260" y="90"/>
                  </a:lnTo>
                  <a:lnTo>
                    <a:pt x="260" y="90"/>
                  </a:lnTo>
                  <a:close/>
                  <a:moveTo>
                    <a:pt x="548" y="0"/>
                  </a:moveTo>
                  <a:lnTo>
                    <a:pt x="99" y="0"/>
                  </a:lnTo>
                  <a:lnTo>
                    <a:pt x="0" y="128"/>
                  </a:lnTo>
                  <a:lnTo>
                    <a:pt x="447" y="128"/>
                  </a:lnTo>
                  <a:lnTo>
                    <a:pt x="548" y="0"/>
                  </a:lnTo>
                  <a:close/>
                </a:path>
              </a:pathLst>
            </a:custGeom>
            <a:solidFill>
              <a:schemeClr val="accent1">
                <a:alpha val="10000"/>
              </a:schemeClr>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grpSp>
      <p:grpSp>
        <p:nvGrpSpPr>
          <p:cNvPr id="302" name="Group 301"/>
          <p:cNvGrpSpPr/>
          <p:nvPr/>
        </p:nvGrpSpPr>
        <p:grpSpPr>
          <a:xfrm>
            <a:off x="7204648" y="4523802"/>
            <a:ext cx="2328847" cy="1642415"/>
            <a:chOff x="6272585" y="3618148"/>
            <a:chExt cx="2208213" cy="1557338"/>
          </a:xfrm>
        </p:grpSpPr>
        <p:sp>
          <p:nvSpPr>
            <p:cNvPr id="176" name="Freeform 81"/>
            <p:cNvSpPr>
              <a:spLocks noEditPoints="1"/>
            </p:cNvSpPr>
            <p:nvPr/>
          </p:nvSpPr>
          <p:spPr bwMode="auto">
            <a:xfrm>
              <a:off x="6272585" y="3941998"/>
              <a:ext cx="2208213" cy="900113"/>
            </a:xfrm>
            <a:custGeom>
              <a:avLst/>
              <a:gdLst>
                <a:gd name="T0" fmla="*/ 16 w 1391"/>
                <a:gd name="T1" fmla="*/ 264 h 567"/>
                <a:gd name="T2" fmla="*/ 0 w 1391"/>
                <a:gd name="T3" fmla="*/ 283 h 567"/>
                <a:gd name="T4" fmla="*/ 0 w 1391"/>
                <a:gd name="T5" fmla="*/ 285 h 567"/>
                <a:gd name="T6" fmla="*/ 16 w 1391"/>
                <a:gd name="T7" fmla="*/ 264 h 567"/>
                <a:gd name="T8" fmla="*/ 1163 w 1391"/>
                <a:gd name="T9" fmla="*/ 291 h 567"/>
                <a:gd name="T10" fmla="*/ 1163 w 1391"/>
                <a:gd name="T11" fmla="*/ 291 h 567"/>
                <a:gd name="T12" fmla="*/ 1163 w 1391"/>
                <a:gd name="T13" fmla="*/ 291 h 567"/>
                <a:gd name="T14" fmla="*/ 1163 w 1391"/>
                <a:gd name="T15" fmla="*/ 291 h 567"/>
                <a:gd name="T16" fmla="*/ 1166 w 1391"/>
                <a:gd name="T17" fmla="*/ 289 h 567"/>
                <a:gd name="T18" fmla="*/ 1166 w 1391"/>
                <a:gd name="T19" fmla="*/ 289 h 567"/>
                <a:gd name="T20" fmla="*/ 1166 w 1391"/>
                <a:gd name="T21" fmla="*/ 289 h 567"/>
                <a:gd name="T22" fmla="*/ 1166 w 1391"/>
                <a:gd name="T23" fmla="*/ 289 h 567"/>
                <a:gd name="T24" fmla="*/ 1166 w 1391"/>
                <a:gd name="T25" fmla="*/ 289 h 567"/>
                <a:gd name="T26" fmla="*/ 1166 w 1391"/>
                <a:gd name="T27" fmla="*/ 289 h 567"/>
                <a:gd name="T28" fmla="*/ 1166 w 1391"/>
                <a:gd name="T29" fmla="*/ 289 h 567"/>
                <a:gd name="T30" fmla="*/ 1166 w 1391"/>
                <a:gd name="T31" fmla="*/ 289 h 567"/>
                <a:gd name="T32" fmla="*/ 1166 w 1391"/>
                <a:gd name="T33" fmla="*/ 289 h 567"/>
                <a:gd name="T34" fmla="*/ 1391 w 1391"/>
                <a:gd name="T35" fmla="*/ 0 h 567"/>
                <a:gd name="T36" fmla="*/ 670 w 1391"/>
                <a:gd name="T37" fmla="*/ 0 h 567"/>
                <a:gd name="T38" fmla="*/ 575 w 1391"/>
                <a:gd name="T39" fmla="*/ 123 h 567"/>
                <a:gd name="T40" fmla="*/ 575 w 1391"/>
                <a:gd name="T41" fmla="*/ 123 h 567"/>
                <a:gd name="T42" fmla="*/ 446 w 1391"/>
                <a:gd name="T43" fmla="*/ 288 h 567"/>
                <a:gd name="T44" fmla="*/ 448 w 1391"/>
                <a:gd name="T45" fmla="*/ 289 h 567"/>
                <a:gd name="T46" fmla="*/ 578 w 1391"/>
                <a:gd name="T47" fmla="*/ 456 h 567"/>
                <a:gd name="T48" fmla="*/ 578 w 1391"/>
                <a:gd name="T49" fmla="*/ 456 h 567"/>
                <a:gd name="T50" fmla="*/ 665 w 1391"/>
                <a:gd name="T51" fmla="*/ 567 h 567"/>
                <a:gd name="T52" fmla="*/ 1389 w 1391"/>
                <a:gd name="T53" fmla="*/ 567 h 567"/>
                <a:gd name="T54" fmla="*/ 1166 w 1391"/>
                <a:gd name="T55" fmla="*/ 283 h 567"/>
                <a:gd name="T56" fmla="*/ 1391 w 1391"/>
                <a:gd name="T57" fmla="*/ 0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91" h="567">
                  <a:moveTo>
                    <a:pt x="16" y="264"/>
                  </a:moveTo>
                  <a:lnTo>
                    <a:pt x="0" y="283"/>
                  </a:lnTo>
                  <a:lnTo>
                    <a:pt x="0" y="285"/>
                  </a:lnTo>
                  <a:lnTo>
                    <a:pt x="16" y="264"/>
                  </a:lnTo>
                  <a:close/>
                  <a:moveTo>
                    <a:pt x="1163" y="291"/>
                  </a:moveTo>
                  <a:lnTo>
                    <a:pt x="1163" y="291"/>
                  </a:lnTo>
                  <a:lnTo>
                    <a:pt x="1163" y="291"/>
                  </a:lnTo>
                  <a:lnTo>
                    <a:pt x="1163" y="291"/>
                  </a:lnTo>
                  <a:close/>
                  <a:moveTo>
                    <a:pt x="1166" y="289"/>
                  </a:moveTo>
                  <a:lnTo>
                    <a:pt x="1166" y="289"/>
                  </a:lnTo>
                  <a:lnTo>
                    <a:pt x="1166" y="289"/>
                  </a:lnTo>
                  <a:close/>
                  <a:moveTo>
                    <a:pt x="1166" y="289"/>
                  </a:moveTo>
                  <a:lnTo>
                    <a:pt x="1166" y="289"/>
                  </a:lnTo>
                  <a:lnTo>
                    <a:pt x="1166" y="289"/>
                  </a:lnTo>
                  <a:close/>
                  <a:moveTo>
                    <a:pt x="1166" y="289"/>
                  </a:moveTo>
                  <a:lnTo>
                    <a:pt x="1166" y="289"/>
                  </a:lnTo>
                  <a:lnTo>
                    <a:pt x="1166" y="289"/>
                  </a:lnTo>
                  <a:close/>
                  <a:moveTo>
                    <a:pt x="1391" y="0"/>
                  </a:moveTo>
                  <a:lnTo>
                    <a:pt x="670" y="0"/>
                  </a:lnTo>
                  <a:lnTo>
                    <a:pt x="575" y="123"/>
                  </a:lnTo>
                  <a:lnTo>
                    <a:pt x="575" y="123"/>
                  </a:lnTo>
                  <a:lnTo>
                    <a:pt x="446" y="288"/>
                  </a:lnTo>
                  <a:lnTo>
                    <a:pt x="448" y="289"/>
                  </a:lnTo>
                  <a:lnTo>
                    <a:pt x="578" y="456"/>
                  </a:lnTo>
                  <a:lnTo>
                    <a:pt x="578" y="456"/>
                  </a:lnTo>
                  <a:lnTo>
                    <a:pt x="665" y="567"/>
                  </a:lnTo>
                  <a:lnTo>
                    <a:pt x="1389" y="567"/>
                  </a:lnTo>
                  <a:lnTo>
                    <a:pt x="1166" y="283"/>
                  </a:lnTo>
                  <a:lnTo>
                    <a:pt x="1391" y="0"/>
                  </a:lnTo>
                  <a:close/>
                </a:path>
              </a:pathLst>
            </a:custGeom>
            <a:solidFill>
              <a:schemeClr val="accent3">
                <a:alpha val="70000"/>
              </a:schemeClr>
            </a:solidFill>
            <a:ln>
              <a:noFill/>
            </a:ln>
          </p:spPr>
          <p:txBody>
            <a:bodyPr vert="horz" wrap="square" lIns="96435" tIns="48218" rIns="96435" bIns="48218" numCol="1" anchor="ctr" anchorCtr="0" compatLnSpc="1">
              <a:prstTxWarp prst="textNoShape">
                <a:avLst/>
              </a:prstTxWarp>
            </a:bodyPr>
            <a:lstStyle/>
            <a:p>
              <a:pPr algn="ctr"/>
              <a:r>
                <a:rPr lang="en-US" sz="3375" b="1" dirty="0">
                  <a:solidFill>
                    <a:srgbClr val="FFFFFF"/>
                  </a:solidFill>
                  <a:latin typeface="Bebas Neue" charset="0"/>
                  <a:ea typeface="Bebas Neue" charset="0"/>
                  <a:cs typeface="Bebas Neue" charset="0"/>
                </a:rPr>
                <a:t>03</a:t>
              </a:r>
            </a:p>
          </p:txBody>
        </p:sp>
        <p:sp>
          <p:nvSpPr>
            <p:cNvPr id="186" name="Freeform 91"/>
            <p:cNvSpPr>
              <a:spLocks/>
            </p:cNvSpPr>
            <p:nvPr/>
          </p:nvSpPr>
          <p:spPr bwMode="auto">
            <a:xfrm>
              <a:off x="6644704" y="4842111"/>
              <a:ext cx="962025" cy="333375"/>
            </a:xfrm>
            <a:custGeom>
              <a:avLst/>
              <a:gdLst>
                <a:gd name="T0" fmla="*/ 442 w 606"/>
                <a:gd name="T1" fmla="*/ 0 h 210"/>
                <a:gd name="T2" fmla="*/ 6 w 606"/>
                <a:gd name="T3" fmla="*/ 0 h 210"/>
                <a:gd name="T4" fmla="*/ 0 w 606"/>
                <a:gd name="T5" fmla="*/ 7 h 210"/>
                <a:gd name="T6" fmla="*/ 158 w 606"/>
                <a:gd name="T7" fmla="*/ 210 h 210"/>
                <a:gd name="T8" fmla="*/ 606 w 606"/>
                <a:gd name="T9" fmla="*/ 210 h 210"/>
                <a:gd name="T10" fmla="*/ 442 w 606"/>
                <a:gd name="T11" fmla="*/ 0 h 210"/>
              </a:gdLst>
              <a:ahLst/>
              <a:cxnLst>
                <a:cxn ang="0">
                  <a:pos x="T0" y="T1"/>
                </a:cxn>
                <a:cxn ang="0">
                  <a:pos x="T2" y="T3"/>
                </a:cxn>
                <a:cxn ang="0">
                  <a:pos x="T4" y="T5"/>
                </a:cxn>
                <a:cxn ang="0">
                  <a:pos x="T6" y="T7"/>
                </a:cxn>
                <a:cxn ang="0">
                  <a:pos x="T8" y="T9"/>
                </a:cxn>
                <a:cxn ang="0">
                  <a:pos x="T10" y="T11"/>
                </a:cxn>
              </a:cxnLst>
              <a:rect l="0" t="0" r="r" b="b"/>
              <a:pathLst>
                <a:path w="606" h="210">
                  <a:moveTo>
                    <a:pt x="442" y="0"/>
                  </a:moveTo>
                  <a:lnTo>
                    <a:pt x="6" y="0"/>
                  </a:lnTo>
                  <a:lnTo>
                    <a:pt x="0" y="7"/>
                  </a:lnTo>
                  <a:lnTo>
                    <a:pt x="158" y="210"/>
                  </a:lnTo>
                  <a:lnTo>
                    <a:pt x="606" y="210"/>
                  </a:lnTo>
                  <a:lnTo>
                    <a:pt x="442" y="0"/>
                  </a:lnTo>
                  <a:close/>
                </a:path>
              </a:pathLst>
            </a:custGeom>
            <a:solidFill>
              <a:schemeClr val="accent3">
                <a:alpha val="70000"/>
              </a:schemeClr>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sp>
          <p:nvSpPr>
            <p:cNvPr id="188" name="Freeform 93"/>
            <p:cNvSpPr>
              <a:spLocks/>
            </p:cNvSpPr>
            <p:nvPr/>
          </p:nvSpPr>
          <p:spPr bwMode="auto">
            <a:xfrm>
              <a:off x="6645176" y="4399198"/>
              <a:ext cx="692150" cy="442913"/>
            </a:xfrm>
            <a:custGeom>
              <a:avLst/>
              <a:gdLst>
                <a:gd name="T0" fmla="*/ 217 w 436"/>
                <a:gd name="T1" fmla="*/ 0 h 279"/>
                <a:gd name="T2" fmla="*/ 216 w 436"/>
                <a:gd name="T3" fmla="*/ 1 h 279"/>
                <a:gd name="T4" fmla="*/ 0 w 436"/>
                <a:gd name="T5" fmla="*/ 279 h 279"/>
                <a:gd name="T6" fmla="*/ 436 w 436"/>
                <a:gd name="T7" fmla="*/ 279 h 279"/>
                <a:gd name="T8" fmla="*/ 349 w 436"/>
                <a:gd name="T9" fmla="*/ 168 h 279"/>
                <a:gd name="T10" fmla="*/ 349 w 436"/>
                <a:gd name="T11" fmla="*/ 168 h 279"/>
                <a:gd name="T12" fmla="*/ 219 w 436"/>
                <a:gd name="T13" fmla="*/ 1 h 279"/>
                <a:gd name="T14" fmla="*/ 217 w 436"/>
                <a:gd name="T15" fmla="*/ 0 h 2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6" h="279">
                  <a:moveTo>
                    <a:pt x="217" y="0"/>
                  </a:moveTo>
                  <a:lnTo>
                    <a:pt x="216" y="1"/>
                  </a:lnTo>
                  <a:lnTo>
                    <a:pt x="0" y="279"/>
                  </a:lnTo>
                  <a:lnTo>
                    <a:pt x="436" y="279"/>
                  </a:lnTo>
                  <a:lnTo>
                    <a:pt x="349" y="168"/>
                  </a:lnTo>
                  <a:lnTo>
                    <a:pt x="349" y="168"/>
                  </a:lnTo>
                  <a:lnTo>
                    <a:pt x="219" y="1"/>
                  </a:lnTo>
                  <a:lnTo>
                    <a:pt x="217" y="0"/>
                  </a:ln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sp>
          <p:nvSpPr>
            <p:cNvPr id="190" name="Freeform 95"/>
            <p:cNvSpPr>
              <a:spLocks noEditPoints="1"/>
            </p:cNvSpPr>
            <p:nvPr/>
          </p:nvSpPr>
          <p:spPr bwMode="auto">
            <a:xfrm>
              <a:off x="6285929" y="3618148"/>
              <a:ext cx="1316038" cy="1241425"/>
            </a:xfrm>
            <a:custGeom>
              <a:avLst/>
              <a:gdLst>
                <a:gd name="T0" fmla="*/ 3 w 829"/>
                <a:gd name="T1" fmla="*/ 493 h 782"/>
                <a:gd name="T2" fmla="*/ 3 w 829"/>
                <a:gd name="T3" fmla="*/ 493 h 782"/>
                <a:gd name="T4" fmla="*/ 3 w 829"/>
                <a:gd name="T5" fmla="*/ 493 h 782"/>
                <a:gd name="T6" fmla="*/ 3 w 829"/>
                <a:gd name="T7" fmla="*/ 493 h 782"/>
                <a:gd name="T8" fmla="*/ 3 w 829"/>
                <a:gd name="T9" fmla="*/ 493 h 782"/>
                <a:gd name="T10" fmla="*/ 3 w 829"/>
                <a:gd name="T11" fmla="*/ 493 h 782"/>
                <a:gd name="T12" fmla="*/ 3 w 829"/>
                <a:gd name="T13" fmla="*/ 489 h 782"/>
                <a:gd name="T14" fmla="*/ 0 w 829"/>
                <a:gd name="T15" fmla="*/ 492 h 782"/>
                <a:gd name="T16" fmla="*/ 0 w 829"/>
                <a:gd name="T17" fmla="*/ 493 h 782"/>
                <a:gd name="T18" fmla="*/ 223 w 829"/>
                <a:gd name="T19" fmla="*/ 782 h 782"/>
                <a:gd name="T20" fmla="*/ 226 w 829"/>
                <a:gd name="T21" fmla="*/ 778 h 782"/>
                <a:gd name="T22" fmla="*/ 3 w 829"/>
                <a:gd name="T23" fmla="*/ 492 h 782"/>
                <a:gd name="T24" fmla="*/ 3 w 829"/>
                <a:gd name="T25" fmla="*/ 492 h 782"/>
                <a:gd name="T26" fmla="*/ 3 w 829"/>
                <a:gd name="T27" fmla="*/ 492 h 782"/>
                <a:gd name="T28" fmla="*/ 3 w 829"/>
                <a:gd name="T29" fmla="*/ 492 h 782"/>
                <a:gd name="T30" fmla="*/ 4 w 829"/>
                <a:gd name="T31" fmla="*/ 490 h 782"/>
                <a:gd name="T32" fmla="*/ 3 w 829"/>
                <a:gd name="T33" fmla="*/ 489 h 782"/>
                <a:gd name="T34" fmla="*/ 829 w 829"/>
                <a:gd name="T35" fmla="*/ 0 h 782"/>
                <a:gd name="T36" fmla="*/ 381 w 829"/>
                <a:gd name="T37" fmla="*/ 0 h 782"/>
                <a:gd name="T38" fmla="*/ 19 w 829"/>
                <a:gd name="T39" fmla="*/ 468 h 782"/>
                <a:gd name="T40" fmla="*/ 226 w 829"/>
                <a:gd name="T41" fmla="*/ 204 h 782"/>
                <a:gd name="T42" fmla="*/ 673 w 829"/>
                <a:gd name="T43" fmla="*/ 204 h 782"/>
                <a:gd name="T44" fmla="*/ 829 w 829"/>
                <a:gd name="T45" fmla="*/ 0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9" h="782">
                  <a:moveTo>
                    <a:pt x="3" y="493"/>
                  </a:moveTo>
                  <a:lnTo>
                    <a:pt x="3" y="493"/>
                  </a:lnTo>
                  <a:lnTo>
                    <a:pt x="3" y="493"/>
                  </a:lnTo>
                  <a:close/>
                  <a:moveTo>
                    <a:pt x="3" y="493"/>
                  </a:moveTo>
                  <a:lnTo>
                    <a:pt x="3" y="493"/>
                  </a:lnTo>
                  <a:lnTo>
                    <a:pt x="3" y="493"/>
                  </a:lnTo>
                  <a:close/>
                  <a:moveTo>
                    <a:pt x="3" y="489"/>
                  </a:moveTo>
                  <a:lnTo>
                    <a:pt x="0" y="492"/>
                  </a:lnTo>
                  <a:lnTo>
                    <a:pt x="0" y="493"/>
                  </a:lnTo>
                  <a:lnTo>
                    <a:pt x="223" y="782"/>
                  </a:lnTo>
                  <a:lnTo>
                    <a:pt x="226" y="778"/>
                  </a:lnTo>
                  <a:lnTo>
                    <a:pt x="3" y="492"/>
                  </a:lnTo>
                  <a:lnTo>
                    <a:pt x="3" y="492"/>
                  </a:lnTo>
                  <a:lnTo>
                    <a:pt x="3" y="492"/>
                  </a:lnTo>
                  <a:lnTo>
                    <a:pt x="3" y="492"/>
                  </a:lnTo>
                  <a:lnTo>
                    <a:pt x="4" y="490"/>
                  </a:lnTo>
                  <a:lnTo>
                    <a:pt x="3" y="489"/>
                  </a:lnTo>
                  <a:close/>
                  <a:moveTo>
                    <a:pt x="829" y="0"/>
                  </a:moveTo>
                  <a:lnTo>
                    <a:pt x="381" y="0"/>
                  </a:lnTo>
                  <a:lnTo>
                    <a:pt x="19" y="468"/>
                  </a:lnTo>
                  <a:lnTo>
                    <a:pt x="226" y="204"/>
                  </a:lnTo>
                  <a:lnTo>
                    <a:pt x="673" y="204"/>
                  </a:lnTo>
                  <a:lnTo>
                    <a:pt x="829" y="0"/>
                  </a:lnTo>
                  <a:close/>
                </a:path>
              </a:pathLst>
            </a:custGeom>
            <a:solidFill>
              <a:schemeClr val="accent3">
                <a:alpha val="70000"/>
              </a:schemeClr>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sp>
          <p:nvSpPr>
            <p:cNvPr id="192" name="Freeform 97"/>
            <p:cNvSpPr>
              <a:spLocks/>
            </p:cNvSpPr>
            <p:nvPr/>
          </p:nvSpPr>
          <p:spPr bwMode="auto">
            <a:xfrm>
              <a:off x="6281638" y="3941998"/>
              <a:ext cx="1063625" cy="457200"/>
            </a:xfrm>
            <a:custGeom>
              <a:avLst/>
              <a:gdLst>
                <a:gd name="T0" fmla="*/ 670 w 670"/>
                <a:gd name="T1" fmla="*/ 0 h 288"/>
                <a:gd name="T2" fmla="*/ 223 w 670"/>
                <a:gd name="T3" fmla="*/ 0 h 288"/>
                <a:gd name="T4" fmla="*/ 16 w 670"/>
                <a:gd name="T5" fmla="*/ 264 h 288"/>
                <a:gd name="T6" fmla="*/ 0 w 670"/>
                <a:gd name="T7" fmla="*/ 285 h 288"/>
                <a:gd name="T8" fmla="*/ 1 w 670"/>
                <a:gd name="T9" fmla="*/ 286 h 288"/>
                <a:gd name="T10" fmla="*/ 223 w 670"/>
                <a:gd name="T11" fmla="*/ 0 h 288"/>
                <a:gd name="T12" fmla="*/ 446 w 670"/>
                <a:gd name="T13" fmla="*/ 288 h 288"/>
                <a:gd name="T14" fmla="*/ 575 w 670"/>
                <a:gd name="T15" fmla="*/ 123 h 288"/>
                <a:gd name="T16" fmla="*/ 575 w 670"/>
                <a:gd name="T17" fmla="*/ 123 h 288"/>
                <a:gd name="T18" fmla="*/ 670 w 670"/>
                <a:gd name="T19"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0" h="288">
                  <a:moveTo>
                    <a:pt x="670" y="0"/>
                  </a:moveTo>
                  <a:lnTo>
                    <a:pt x="223" y="0"/>
                  </a:lnTo>
                  <a:lnTo>
                    <a:pt x="16" y="264"/>
                  </a:lnTo>
                  <a:lnTo>
                    <a:pt x="0" y="285"/>
                  </a:lnTo>
                  <a:lnTo>
                    <a:pt x="1" y="286"/>
                  </a:lnTo>
                  <a:lnTo>
                    <a:pt x="223" y="0"/>
                  </a:lnTo>
                  <a:lnTo>
                    <a:pt x="446" y="288"/>
                  </a:lnTo>
                  <a:lnTo>
                    <a:pt x="575" y="123"/>
                  </a:lnTo>
                  <a:lnTo>
                    <a:pt x="575" y="123"/>
                  </a:lnTo>
                  <a:lnTo>
                    <a:pt x="670" y="0"/>
                  </a:ln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sp>
          <p:nvSpPr>
            <p:cNvPr id="200" name="Freeform 105"/>
            <p:cNvSpPr>
              <a:spLocks/>
            </p:cNvSpPr>
            <p:nvPr/>
          </p:nvSpPr>
          <p:spPr bwMode="auto">
            <a:xfrm>
              <a:off x="6292279" y="3941998"/>
              <a:ext cx="706438" cy="900113"/>
            </a:xfrm>
            <a:custGeom>
              <a:avLst/>
              <a:gdLst>
                <a:gd name="T0" fmla="*/ 222 w 445"/>
                <a:gd name="T1" fmla="*/ 0 h 567"/>
                <a:gd name="T2" fmla="*/ 0 w 445"/>
                <a:gd name="T3" fmla="*/ 286 h 567"/>
                <a:gd name="T4" fmla="*/ 222 w 445"/>
                <a:gd name="T5" fmla="*/ 567 h 567"/>
                <a:gd name="T6" fmla="*/ 228 w 445"/>
                <a:gd name="T7" fmla="*/ 567 h 567"/>
                <a:gd name="T8" fmla="*/ 444 w 445"/>
                <a:gd name="T9" fmla="*/ 289 h 567"/>
                <a:gd name="T10" fmla="*/ 445 w 445"/>
                <a:gd name="T11" fmla="*/ 288 h 567"/>
                <a:gd name="T12" fmla="*/ 222 w 445"/>
                <a:gd name="T13" fmla="*/ 0 h 567"/>
              </a:gdLst>
              <a:ahLst/>
              <a:cxnLst>
                <a:cxn ang="0">
                  <a:pos x="T0" y="T1"/>
                </a:cxn>
                <a:cxn ang="0">
                  <a:pos x="T2" y="T3"/>
                </a:cxn>
                <a:cxn ang="0">
                  <a:pos x="T4" y="T5"/>
                </a:cxn>
                <a:cxn ang="0">
                  <a:pos x="T6" y="T7"/>
                </a:cxn>
                <a:cxn ang="0">
                  <a:pos x="T8" y="T9"/>
                </a:cxn>
                <a:cxn ang="0">
                  <a:pos x="T10" y="T11"/>
                </a:cxn>
                <a:cxn ang="0">
                  <a:pos x="T12" y="T13"/>
                </a:cxn>
              </a:cxnLst>
              <a:rect l="0" t="0" r="r" b="b"/>
              <a:pathLst>
                <a:path w="445" h="567">
                  <a:moveTo>
                    <a:pt x="222" y="0"/>
                  </a:moveTo>
                  <a:lnTo>
                    <a:pt x="0" y="286"/>
                  </a:lnTo>
                  <a:lnTo>
                    <a:pt x="222" y="567"/>
                  </a:lnTo>
                  <a:lnTo>
                    <a:pt x="228" y="567"/>
                  </a:lnTo>
                  <a:lnTo>
                    <a:pt x="444" y="289"/>
                  </a:lnTo>
                  <a:lnTo>
                    <a:pt x="445" y="288"/>
                  </a:lnTo>
                  <a:lnTo>
                    <a:pt x="222" y="0"/>
                  </a:ln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grpSp>
      <p:grpSp>
        <p:nvGrpSpPr>
          <p:cNvPr id="300" name="Group 299"/>
          <p:cNvGrpSpPr/>
          <p:nvPr/>
        </p:nvGrpSpPr>
        <p:grpSpPr>
          <a:xfrm>
            <a:off x="3804298" y="3503309"/>
            <a:ext cx="3695014" cy="1642415"/>
            <a:chOff x="769288" y="1041635"/>
            <a:chExt cx="3503613" cy="1557338"/>
          </a:xfrm>
        </p:grpSpPr>
        <p:sp>
          <p:nvSpPr>
            <p:cNvPr id="142" name="Freeform 47"/>
            <p:cNvSpPr>
              <a:spLocks noEditPoints="1"/>
            </p:cNvSpPr>
            <p:nvPr/>
          </p:nvSpPr>
          <p:spPr bwMode="auto">
            <a:xfrm>
              <a:off x="2279001" y="1367072"/>
              <a:ext cx="1639888" cy="917575"/>
            </a:xfrm>
            <a:custGeom>
              <a:avLst/>
              <a:gdLst>
                <a:gd name="T0" fmla="*/ 225 w 1033"/>
                <a:gd name="T1" fmla="*/ 292 h 578"/>
                <a:gd name="T2" fmla="*/ 225 w 1033"/>
                <a:gd name="T3" fmla="*/ 292 h 578"/>
                <a:gd name="T4" fmla="*/ 225 w 1033"/>
                <a:gd name="T5" fmla="*/ 292 h 578"/>
                <a:gd name="T6" fmla="*/ 225 w 1033"/>
                <a:gd name="T7" fmla="*/ 292 h 578"/>
                <a:gd name="T8" fmla="*/ 225 w 1033"/>
                <a:gd name="T9" fmla="*/ 292 h 578"/>
                <a:gd name="T10" fmla="*/ 225 w 1033"/>
                <a:gd name="T11" fmla="*/ 292 h 578"/>
                <a:gd name="T12" fmla="*/ 225 w 1033"/>
                <a:gd name="T13" fmla="*/ 292 h 578"/>
                <a:gd name="T14" fmla="*/ 225 w 1033"/>
                <a:gd name="T15" fmla="*/ 292 h 578"/>
                <a:gd name="T16" fmla="*/ 225 w 1033"/>
                <a:gd name="T17" fmla="*/ 292 h 578"/>
                <a:gd name="T18" fmla="*/ 228 w 1033"/>
                <a:gd name="T19" fmla="*/ 290 h 578"/>
                <a:gd name="T20" fmla="*/ 228 w 1033"/>
                <a:gd name="T21" fmla="*/ 290 h 578"/>
                <a:gd name="T22" fmla="*/ 228 w 1033"/>
                <a:gd name="T23" fmla="*/ 290 h 578"/>
                <a:gd name="T24" fmla="*/ 228 w 1033"/>
                <a:gd name="T25" fmla="*/ 290 h 578"/>
                <a:gd name="T26" fmla="*/ 228 w 1033"/>
                <a:gd name="T27" fmla="*/ 290 h 578"/>
                <a:gd name="T28" fmla="*/ 583 w 1033"/>
                <a:gd name="T29" fmla="*/ 0 h 578"/>
                <a:gd name="T30" fmla="*/ 2 w 1033"/>
                <a:gd name="T31" fmla="*/ 0 h 578"/>
                <a:gd name="T32" fmla="*/ 225 w 1033"/>
                <a:gd name="T33" fmla="*/ 289 h 578"/>
                <a:gd name="T34" fmla="*/ 0 w 1033"/>
                <a:gd name="T35" fmla="*/ 578 h 578"/>
                <a:gd name="T36" fmla="*/ 581 w 1033"/>
                <a:gd name="T37" fmla="*/ 578 h 578"/>
                <a:gd name="T38" fmla="*/ 678 w 1033"/>
                <a:gd name="T39" fmla="*/ 455 h 578"/>
                <a:gd name="T40" fmla="*/ 678 w 1033"/>
                <a:gd name="T41" fmla="*/ 455 h 578"/>
                <a:gd name="T42" fmla="*/ 808 w 1033"/>
                <a:gd name="T43" fmla="*/ 290 h 578"/>
                <a:gd name="T44" fmla="*/ 805 w 1033"/>
                <a:gd name="T45" fmla="*/ 287 h 578"/>
                <a:gd name="T46" fmla="*/ 675 w 1033"/>
                <a:gd name="T47" fmla="*/ 116 h 578"/>
                <a:gd name="T48" fmla="*/ 675 w 1033"/>
                <a:gd name="T49" fmla="*/ 116 h 578"/>
                <a:gd name="T50" fmla="*/ 583 w 1033"/>
                <a:gd name="T51" fmla="*/ 0 h 578"/>
                <a:gd name="T52" fmla="*/ 1031 w 1033"/>
                <a:gd name="T53" fmla="*/ 0 h 578"/>
                <a:gd name="T54" fmla="*/ 1030 w 1033"/>
                <a:gd name="T55" fmla="*/ 0 h 578"/>
                <a:gd name="T56" fmla="*/ 1031 w 1033"/>
                <a:gd name="T57" fmla="*/ 3 h 578"/>
                <a:gd name="T58" fmla="*/ 1033 w 1033"/>
                <a:gd name="T59" fmla="*/ 1 h 578"/>
                <a:gd name="T60" fmla="*/ 1031 w 1033"/>
                <a:gd name="T61" fmla="*/ 0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33" h="578">
                  <a:moveTo>
                    <a:pt x="225" y="292"/>
                  </a:moveTo>
                  <a:lnTo>
                    <a:pt x="225" y="292"/>
                  </a:lnTo>
                  <a:lnTo>
                    <a:pt x="225" y="292"/>
                  </a:lnTo>
                  <a:close/>
                  <a:moveTo>
                    <a:pt x="225" y="292"/>
                  </a:moveTo>
                  <a:lnTo>
                    <a:pt x="225" y="292"/>
                  </a:lnTo>
                  <a:lnTo>
                    <a:pt x="225" y="292"/>
                  </a:lnTo>
                  <a:close/>
                  <a:moveTo>
                    <a:pt x="225" y="292"/>
                  </a:moveTo>
                  <a:lnTo>
                    <a:pt x="225" y="292"/>
                  </a:lnTo>
                  <a:lnTo>
                    <a:pt x="225" y="292"/>
                  </a:lnTo>
                  <a:close/>
                  <a:moveTo>
                    <a:pt x="228" y="290"/>
                  </a:moveTo>
                  <a:lnTo>
                    <a:pt x="228" y="290"/>
                  </a:lnTo>
                  <a:lnTo>
                    <a:pt x="228" y="290"/>
                  </a:lnTo>
                  <a:lnTo>
                    <a:pt x="228" y="290"/>
                  </a:lnTo>
                  <a:lnTo>
                    <a:pt x="228" y="290"/>
                  </a:lnTo>
                  <a:close/>
                  <a:moveTo>
                    <a:pt x="583" y="0"/>
                  </a:moveTo>
                  <a:lnTo>
                    <a:pt x="2" y="0"/>
                  </a:lnTo>
                  <a:lnTo>
                    <a:pt x="225" y="289"/>
                  </a:lnTo>
                  <a:lnTo>
                    <a:pt x="0" y="578"/>
                  </a:lnTo>
                  <a:lnTo>
                    <a:pt x="581" y="578"/>
                  </a:lnTo>
                  <a:lnTo>
                    <a:pt x="678" y="455"/>
                  </a:lnTo>
                  <a:lnTo>
                    <a:pt x="678" y="455"/>
                  </a:lnTo>
                  <a:lnTo>
                    <a:pt x="808" y="290"/>
                  </a:lnTo>
                  <a:lnTo>
                    <a:pt x="805" y="287"/>
                  </a:lnTo>
                  <a:lnTo>
                    <a:pt x="675" y="116"/>
                  </a:lnTo>
                  <a:lnTo>
                    <a:pt x="675" y="116"/>
                  </a:lnTo>
                  <a:lnTo>
                    <a:pt x="583" y="0"/>
                  </a:lnTo>
                  <a:close/>
                  <a:moveTo>
                    <a:pt x="1031" y="0"/>
                  </a:moveTo>
                  <a:lnTo>
                    <a:pt x="1030" y="0"/>
                  </a:lnTo>
                  <a:lnTo>
                    <a:pt x="1031" y="3"/>
                  </a:lnTo>
                  <a:lnTo>
                    <a:pt x="1033" y="1"/>
                  </a:lnTo>
                  <a:lnTo>
                    <a:pt x="1031" y="0"/>
                  </a:lnTo>
                  <a:close/>
                </a:path>
              </a:pathLst>
            </a:custGeom>
            <a:solidFill>
              <a:schemeClr val="accent2">
                <a:alpha val="70000"/>
              </a:schemeClr>
            </a:solidFill>
            <a:ln>
              <a:noFill/>
            </a:ln>
          </p:spPr>
          <p:txBody>
            <a:bodyPr vert="horz" wrap="square" lIns="96435" tIns="48218" rIns="96435" bIns="48218" numCol="1" anchor="ctr" anchorCtr="0" compatLnSpc="1">
              <a:prstTxWarp prst="textNoShape">
                <a:avLst/>
              </a:prstTxWarp>
            </a:bodyPr>
            <a:lstStyle/>
            <a:p>
              <a:pPr algn="ctr"/>
              <a:r>
                <a:rPr lang="en-US" sz="3375" b="1" dirty="0">
                  <a:solidFill>
                    <a:srgbClr val="FFFFFF"/>
                  </a:solidFill>
                  <a:latin typeface="Bebas Neue" charset="0"/>
                  <a:ea typeface="Bebas Neue" charset="0"/>
                  <a:cs typeface="Bebas Neue" charset="0"/>
                </a:rPr>
                <a:t>01</a:t>
              </a:r>
            </a:p>
          </p:txBody>
        </p:sp>
        <p:sp>
          <p:nvSpPr>
            <p:cNvPr id="152" name="Freeform 57"/>
            <p:cNvSpPr>
              <a:spLocks/>
            </p:cNvSpPr>
            <p:nvPr/>
          </p:nvSpPr>
          <p:spPr bwMode="auto">
            <a:xfrm>
              <a:off x="2952101" y="1041635"/>
              <a:ext cx="962025" cy="325438"/>
            </a:xfrm>
            <a:custGeom>
              <a:avLst/>
              <a:gdLst>
                <a:gd name="T0" fmla="*/ 448 w 606"/>
                <a:gd name="T1" fmla="*/ 0 h 205"/>
                <a:gd name="T2" fmla="*/ 0 w 606"/>
                <a:gd name="T3" fmla="*/ 0 h 205"/>
                <a:gd name="T4" fmla="*/ 159 w 606"/>
                <a:gd name="T5" fmla="*/ 205 h 205"/>
                <a:gd name="T6" fmla="*/ 606 w 606"/>
                <a:gd name="T7" fmla="*/ 205 h 205"/>
                <a:gd name="T8" fmla="*/ 448 w 606"/>
                <a:gd name="T9" fmla="*/ 0 h 205"/>
              </a:gdLst>
              <a:ahLst/>
              <a:cxnLst>
                <a:cxn ang="0">
                  <a:pos x="T0" y="T1"/>
                </a:cxn>
                <a:cxn ang="0">
                  <a:pos x="T2" y="T3"/>
                </a:cxn>
                <a:cxn ang="0">
                  <a:pos x="T4" y="T5"/>
                </a:cxn>
                <a:cxn ang="0">
                  <a:pos x="T6" y="T7"/>
                </a:cxn>
                <a:cxn ang="0">
                  <a:pos x="T8" y="T9"/>
                </a:cxn>
              </a:cxnLst>
              <a:rect l="0" t="0" r="r" b="b"/>
              <a:pathLst>
                <a:path w="606" h="205">
                  <a:moveTo>
                    <a:pt x="448" y="0"/>
                  </a:moveTo>
                  <a:lnTo>
                    <a:pt x="0" y="0"/>
                  </a:lnTo>
                  <a:lnTo>
                    <a:pt x="159" y="205"/>
                  </a:lnTo>
                  <a:lnTo>
                    <a:pt x="606" y="205"/>
                  </a:lnTo>
                  <a:lnTo>
                    <a:pt x="448" y="0"/>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sp>
          <p:nvSpPr>
            <p:cNvPr id="154" name="Freeform 59"/>
            <p:cNvSpPr>
              <a:spLocks/>
            </p:cNvSpPr>
            <p:nvPr/>
          </p:nvSpPr>
          <p:spPr bwMode="auto">
            <a:xfrm>
              <a:off x="3204513" y="1367072"/>
              <a:ext cx="711200" cy="460375"/>
            </a:xfrm>
            <a:custGeom>
              <a:avLst/>
              <a:gdLst>
                <a:gd name="T0" fmla="*/ 447 w 448"/>
                <a:gd name="T1" fmla="*/ 0 h 290"/>
                <a:gd name="T2" fmla="*/ 0 w 448"/>
                <a:gd name="T3" fmla="*/ 0 h 290"/>
                <a:gd name="T4" fmla="*/ 92 w 448"/>
                <a:gd name="T5" fmla="*/ 116 h 290"/>
                <a:gd name="T6" fmla="*/ 92 w 448"/>
                <a:gd name="T7" fmla="*/ 116 h 290"/>
                <a:gd name="T8" fmla="*/ 222 w 448"/>
                <a:gd name="T9" fmla="*/ 287 h 290"/>
                <a:gd name="T10" fmla="*/ 225 w 448"/>
                <a:gd name="T11" fmla="*/ 290 h 290"/>
                <a:gd name="T12" fmla="*/ 225 w 448"/>
                <a:gd name="T13" fmla="*/ 289 h 290"/>
                <a:gd name="T14" fmla="*/ 448 w 448"/>
                <a:gd name="T15" fmla="*/ 3 h 290"/>
                <a:gd name="T16" fmla="*/ 447 w 448"/>
                <a:gd name="T17" fmla="*/ 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8" h="290">
                  <a:moveTo>
                    <a:pt x="447" y="0"/>
                  </a:moveTo>
                  <a:lnTo>
                    <a:pt x="0" y="0"/>
                  </a:lnTo>
                  <a:lnTo>
                    <a:pt x="92" y="116"/>
                  </a:lnTo>
                  <a:lnTo>
                    <a:pt x="92" y="116"/>
                  </a:lnTo>
                  <a:lnTo>
                    <a:pt x="222" y="287"/>
                  </a:lnTo>
                  <a:lnTo>
                    <a:pt x="225" y="290"/>
                  </a:lnTo>
                  <a:lnTo>
                    <a:pt x="225" y="289"/>
                  </a:lnTo>
                  <a:lnTo>
                    <a:pt x="448" y="3"/>
                  </a:lnTo>
                  <a:lnTo>
                    <a:pt x="447" y="0"/>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sp>
          <p:nvSpPr>
            <p:cNvPr id="166" name="Freeform 71"/>
            <p:cNvSpPr>
              <a:spLocks noEditPoints="1"/>
            </p:cNvSpPr>
            <p:nvPr/>
          </p:nvSpPr>
          <p:spPr bwMode="auto">
            <a:xfrm>
              <a:off x="2956863" y="1822685"/>
              <a:ext cx="1316038" cy="776288"/>
            </a:xfrm>
            <a:custGeom>
              <a:avLst/>
              <a:gdLst>
                <a:gd name="T0" fmla="*/ 601 w 829"/>
                <a:gd name="T1" fmla="*/ 291 h 489"/>
                <a:gd name="T2" fmla="*/ 154 w 829"/>
                <a:gd name="T3" fmla="*/ 291 h 489"/>
                <a:gd name="T4" fmla="*/ 0 w 829"/>
                <a:gd name="T5" fmla="*/ 489 h 489"/>
                <a:gd name="T6" fmla="*/ 448 w 829"/>
                <a:gd name="T7" fmla="*/ 489 h 489"/>
                <a:gd name="T8" fmla="*/ 603 w 829"/>
                <a:gd name="T9" fmla="*/ 292 h 489"/>
                <a:gd name="T10" fmla="*/ 601 w 829"/>
                <a:gd name="T11" fmla="*/ 291 h 489"/>
                <a:gd name="T12" fmla="*/ 829 w 829"/>
                <a:gd name="T13" fmla="*/ 0 h 489"/>
                <a:gd name="T14" fmla="*/ 829 w 829"/>
                <a:gd name="T15" fmla="*/ 2 h 489"/>
                <a:gd name="T16" fmla="*/ 829 w 829"/>
                <a:gd name="T17" fmla="*/ 2 h 489"/>
                <a:gd name="T18" fmla="*/ 829 w 829"/>
                <a:gd name="T19"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9" h="489">
                  <a:moveTo>
                    <a:pt x="601" y="291"/>
                  </a:moveTo>
                  <a:lnTo>
                    <a:pt x="154" y="291"/>
                  </a:lnTo>
                  <a:lnTo>
                    <a:pt x="0" y="489"/>
                  </a:lnTo>
                  <a:lnTo>
                    <a:pt x="448" y="489"/>
                  </a:lnTo>
                  <a:lnTo>
                    <a:pt x="603" y="292"/>
                  </a:lnTo>
                  <a:lnTo>
                    <a:pt x="601" y="291"/>
                  </a:lnTo>
                  <a:close/>
                  <a:moveTo>
                    <a:pt x="829" y="0"/>
                  </a:moveTo>
                  <a:lnTo>
                    <a:pt x="829" y="2"/>
                  </a:lnTo>
                  <a:lnTo>
                    <a:pt x="829" y="2"/>
                  </a:lnTo>
                  <a:lnTo>
                    <a:pt x="829" y="0"/>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sp>
          <p:nvSpPr>
            <p:cNvPr id="168" name="Freeform 73"/>
            <p:cNvSpPr>
              <a:spLocks/>
            </p:cNvSpPr>
            <p:nvPr/>
          </p:nvSpPr>
          <p:spPr bwMode="auto">
            <a:xfrm>
              <a:off x="3201338" y="1827447"/>
              <a:ext cx="709613" cy="457200"/>
            </a:xfrm>
            <a:custGeom>
              <a:avLst/>
              <a:gdLst>
                <a:gd name="T0" fmla="*/ 227 w 447"/>
                <a:gd name="T1" fmla="*/ 0 h 288"/>
                <a:gd name="T2" fmla="*/ 97 w 447"/>
                <a:gd name="T3" fmla="*/ 165 h 288"/>
                <a:gd name="T4" fmla="*/ 97 w 447"/>
                <a:gd name="T5" fmla="*/ 165 h 288"/>
                <a:gd name="T6" fmla="*/ 0 w 447"/>
                <a:gd name="T7" fmla="*/ 288 h 288"/>
                <a:gd name="T8" fmla="*/ 447 w 447"/>
                <a:gd name="T9" fmla="*/ 288 h 288"/>
                <a:gd name="T10" fmla="*/ 227 w 447"/>
                <a:gd name="T11" fmla="*/ 0 h 288"/>
              </a:gdLst>
              <a:ahLst/>
              <a:cxnLst>
                <a:cxn ang="0">
                  <a:pos x="T0" y="T1"/>
                </a:cxn>
                <a:cxn ang="0">
                  <a:pos x="T2" y="T3"/>
                </a:cxn>
                <a:cxn ang="0">
                  <a:pos x="T4" y="T5"/>
                </a:cxn>
                <a:cxn ang="0">
                  <a:pos x="T6" y="T7"/>
                </a:cxn>
                <a:cxn ang="0">
                  <a:pos x="T8" y="T9"/>
                </a:cxn>
                <a:cxn ang="0">
                  <a:pos x="T10" y="T11"/>
                </a:cxn>
              </a:cxnLst>
              <a:rect l="0" t="0" r="r" b="b"/>
              <a:pathLst>
                <a:path w="447" h="288">
                  <a:moveTo>
                    <a:pt x="227" y="0"/>
                  </a:moveTo>
                  <a:lnTo>
                    <a:pt x="97" y="165"/>
                  </a:lnTo>
                  <a:lnTo>
                    <a:pt x="97" y="165"/>
                  </a:lnTo>
                  <a:lnTo>
                    <a:pt x="0" y="288"/>
                  </a:lnTo>
                  <a:lnTo>
                    <a:pt x="447" y="288"/>
                  </a:lnTo>
                  <a:lnTo>
                    <a:pt x="227" y="0"/>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sp>
          <p:nvSpPr>
            <p:cNvPr id="172" name="Freeform 77"/>
            <p:cNvSpPr>
              <a:spLocks/>
            </p:cNvSpPr>
            <p:nvPr/>
          </p:nvSpPr>
          <p:spPr bwMode="auto">
            <a:xfrm>
              <a:off x="3561701" y="1371835"/>
              <a:ext cx="706438" cy="912813"/>
            </a:xfrm>
            <a:custGeom>
              <a:avLst/>
              <a:gdLst>
                <a:gd name="T0" fmla="*/ 223 w 445"/>
                <a:gd name="T1" fmla="*/ 0 h 575"/>
                <a:gd name="T2" fmla="*/ 0 w 445"/>
                <a:gd name="T3" fmla="*/ 286 h 575"/>
                <a:gd name="T4" fmla="*/ 0 w 445"/>
                <a:gd name="T5" fmla="*/ 287 h 575"/>
                <a:gd name="T6" fmla="*/ 220 w 445"/>
                <a:gd name="T7" fmla="*/ 575 h 575"/>
                <a:gd name="T8" fmla="*/ 222 w 445"/>
                <a:gd name="T9" fmla="*/ 575 h 575"/>
                <a:gd name="T10" fmla="*/ 445 w 445"/>
                <a:gd name="T11" fmla="*/ 286 h 575"/>
                <a:gd name="T12" fmla="*/ 223 w 445"/>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445" h="575">
                  <a:moveTo>
                    <a:pt x="223" y="0"/>
                  </a:moveTo>
                  <a:lnTo>
                    <a:pt x="0" y="286"/>
                  </a:lnTo>
                  <a:lnTo>
                    <a:pt x="0" y="287"/>
                  </a:lnTo>
                  <a:lnTo>
                    <a:pt x="220" y="575"/>
                  </a:lnTo>
                  <a:lnTo>
                    <a:pt x="222" y="575"/>
                  </a:lnTo>
                  <a:lnTo>
                    <a:pt x="445" y="286"/>
                  </a:lnTo>
                  <a:lnTo>
                    <a:pt x="223" y="0"/>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sp>
          <p:nvSpPr>
            <p:cNvPr id="295" name="Freeform 200"/>
            <p:cNvSpPr>
              <a:spLocks noEditPoints="1"/>
            </p:cNvSpPr>
            <p:nvPr/>
          </p:nvSpPr>
          <p:spPr bwMode="auto">
            <a:xfrm>
              <a:off x="1658288" y="1357547"/>
              <a:ext cx="809625" cy="927100"/>
            </a:xfrm>
            <a:custGeom>
              <a:avLst/>
              <a:gdLst>
                <a:gd name="T0" fmla="*/ 223 w 510"/>
                <a:gd name="T1" fmla="*/ 293 h 584"/>
                <a:gd name="T2" fmla="*/ 223 w 510"/>
                <a:gd name="T3" fmla="*/ 293 h 584"/>
                <a:gd name="T4" fmla="*/ 223 w 510"/>
                <a:gd name="T5" fmla="*/ 293 h 584"/>
                <a:gd name="T6" fmla="*/ 223 w 510"/>
                <a:gd name="T7" fmla="*/ 293 h 584"/>
                <a:gd name="T8" fmla="*/ 223 w 510"/>
                <a:gd name="T9" fmla="*/ 293 h 584"/>
                <a:gd name="T10" fmla="*/ 223 w 510"/>
                <a:gd name="T11" fmla="*/ 293 h 584"/>
                <a:gd name="T12" fmla="*/ 223 w 510"/>
                <a:gd name="T13" fmla="*/ 293 h 584"/>
                <a:gd name="T14" fmla="*/ 223 w 510"/>
                <a:gd name="T15" fmla="*/ 293 h 584"/>
                <a:gd name="T16" fmla="*/ 223 w 510"/>
                <a:gd name="T17" fmla="*/ 293 h 584"/>
                <a:gd name="T18" fmla="*/ 226 w 510"/>
                <a:gd name="T19" fmla="*/ 293 h 584"/>
                <a:gd name="T20" fmla="*/ 226 w 510"/>
                <a:gd name="T21" fmla="*/ 293 h 584"/>
                <a:gd name="T22" fmla="*/ 226 w 510"/>
                <a:gd name="T23" fmla="*/ 293 h 584"/>
                <a:gd name="T24" fmla="*/ 226 w 510"/>
                <a:gd name="T25" fmla="*/ 293 h 584"/>
                <a:gd name="T26" fmla="*/ 226 w 510"/>
                <a:gd name="T27" fmla="*/ 293 h 584"/>
                <a:gd name="T28" fmla="*/ 286 w 510"/>
                <a:gd name="T29" fmla="*/ 0 h 584"/>
                <a:gd name="T30" fmla="*/ 2 w 510"/>
                <a:gd name="T31" fmla="*/ 0 h 584"/>
                <a:gd name="T32" fmla="*/ 223 w 510"/>
                <a:gd name="T33" fmla="*/ 292 h 584"/>
                <a:gd name="T34" fmla="*/ 0 w 510"/>
                <a:gd name="T35" fmla="*/ 584 h 584"/>
                <a:gd name="T36" fmla="*/ 285 w 510"/>
                <a:gd name="T37" fmla="*/ 584 h 584"/>
                <a:gd name="T38" fmla="*/ 510 w 510"/>
                <a:gd name="T39" fmla="*/ 292 h 584"/>
                <a:gd name="T40" fmla="*/ 286 w 510"/>
                <a:gd name="T41" fmla="*/ 0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0" h="584">
                  <a:moveTo>
                    <a:pt x="223" y="293"/>
                  </a:moveTo>
                  <a:lnTo>
                    <a:pt x="223" y="293"/>
                  </a:lnTo>
                  <a:lnTo>
                    <a:pt x="223" y="293"/>
                  </a:lnTo>
                  <a:moveTo>
                    <a:pt x="223" y="293"/>
                  </a:moveTo>
                  <a:lnTo>
                    <a:pt x="223" y="293"/>
                  </a:lnTo>
                  <a:lnTo>
                    <a:pt x="223" y="293"/>
                  </a:lnTo>
                  <a:moveTo>
                    <a:pt x="223" y="293"/>
                  </a:moveTo>
                  <a:lnTo>
                    <a:pt x="223" y="293"/>
                  </a:lnTo>
                  <a:lnTo>
                    <a:pt x="223" y="293"/>
                  </a:lnTo>
                  <a:moveTo>
                    <a:pt x="226" y="293"/>
                  </a:moveTo>
                  <a:lnTo>
                    <a:pt x="226" y="293"/>
                  </a:lnTo>
                  <a:lnTo>
                    <a:pt x="226" y="293"/>
                  </a:lnTo>
                  <a:lnTo>
                    <a:pt x="226" y="293"/>
                  </a:lnTo>
                  <a:lnTo>
                    <a:pt x="226" y="293"/>
                  </a:lnTo>
                  <a:moveTo>
                    <a:pt x="286" y="0"/>
                  </a:moveTo>
                  <a:lnTo>
                    <a:pt x="2" y="0"/>
                  </a:lnTo>
                  <a:lnTo>
                    <a:pt x="223" y="292"/>
                  </a:lnTo>
                  <a:lnTo>
                    <a:pt x="0" y="584"/>
                  </a:lnTo>
                  <a:lnTo>
                    <a:pt x="285" y="584"/>
                  </a:lnTo>
                  <a:lnTo>
                    <a:pt x="510" y="292"/>
                  </a:lnTo>
                  <a:lnTo>
                    <a:pt x="286" y="0"/>
                  </a:lnTo>
                </a:path>
              </a:pathLst>
            </a:custGeom>
            <a:solidFill>
              <a:schemeClr val="accent2">
                <a:alpha val="60000"/>
              </a:schemeClr>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sp>
          <p:nvSpPr>
            <p:cNvPr id="19" name="Freeform 217"/>
            <p:cNvSpPr>
              <a:spLocks noEditPoints="1"/>
            </p:cNvSpPr>
            <p:nvPr/>
          </p:nvSpPr>
          <p:spPr bwMode="auto">
            <a:xfrm>
              <a:off x="1204263" y="1357547"/>
              <a:ext cx="614363" cy="927100"/>
            </a:xfrm>
            <a:custGeom>
              <a:avLst/>
              <a:gdLst>
                <a:gd name="T0" fmla="*/ 223 w 387"/>
                <a:gd name="T1" fmla="*/ 293 h 584"/>
                <a:gd name="T2" fmla="*/ 223 w 387"/>
                <a:gd name="T3" fmla="*/ 293 h 584"/>
                <a:gd name="T4" fmla="*/ 223 w 387"/>
                <a:gd name="T5" fmla="*/ 293 h 584"/>
                <a:gd name="T6" fmla="*/ 223 w 387"/>
                <a:gd name="T7" fmla="*/ 293 h 584"/>
                <a:gd name="T8" fmla="*/ 223 w 387"/>
                <a:gd name="T9" fmla="*/ 293 h 584"/>
                <a:gd name="T10" fmla="*/ 223 w 387"/>
                <a:gd name="T11" fmla="*/ 293 h 584"/>
                <a:gd name="T12" fmla="*/ 223 w 387"/>
                <a:gd name="T13" fmla="*/ 293 h 584"/>
                <a:gd name="T14" fmla="*/ 223 w 387"/>
                <a:gd name="T15" fmla="*/ 293 h 584"/>
                <a:gd name="T16" fmla="*/ 223 w 387"/>
                <a:gd name="T17" fmla="*/ 293 h 584"/>
                <a:gd name="T18" fmla="*/ 226 w 387"/>
                <a:gd name="T19" fmla="*/ 293 h 584"/>
                <a:gd name="T20" fmla="*/ 226 w 387"/>
                <a:gd name="T21" fmla="*/ 293 h 584"/>
                <a:gd name="T22" fmla="*/ 226 w 387"/>
                <a:gd name="T23" fmla="*/ 293 h 584"/>
                <a:gd name="T24" fmla="*/ 226 w 387"/>
                <a:gd name="T25" fmla="*/ 293 h 584"/>
                <a:gd name="T26" fmla="*/ 226 w 387"/>
                <a:gd name="T27" fmla="*/ 293 h 584"/>
                <a:gd name="T28" fmla="*/ 163 w 387"/>
                <a:gd name="T29" fmla="*/ 0 h 584"/>
                <a:gd name="T30" fmla="*/ 1 w 387"/>
                <a:gd name="T31" fmla="*/ 0 h 584"/>
                <a:gd name="T32" fmla="*/ 223 w 387"/>
                <a:gd name="T33" fmla="*/ 292 h 584"/>
                <a:gd name="T34" fmla="*/ 0 w 387"/>
                <a:gd name="T35" fmla="*/ 584 h 584"/>
                <a:gd name="T36" fmla="*/ 162 w 387"/>
                <a:gd name="T37" fmla="*/ 584 h 584"/>
                <a:gd name="T38" fmla="*/ 387 w 387"/>
                <a:gd name="T39" fmla="*/ 292 h 584"/>
                <a:gd name="T40" fmla="*/ 163 w 387"/>
                <a:gd name="T41" fmla="*/ 0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7" h="584">
                  <a:moveTo>
                    <a:pt x="223" y="293"/>
                  </a:moveTo>
                  <a:lnTo>
                    <a:pt x="223" y="293"/>
                  </a:lnTo>
                  <a:lnTo>
                    <a:pt x="223" y="293"/>
                  </a:lnTo>
                  <a:moveTo>
                    <a:pt x="223" y="293"/>
                  </a:moveTo>
                  <a:lnTo>
                    <a:pt x="223" y="293"/>
                  </a:lnTo>
                  <a:lnTo>
                    <a:pt x="223" y="293"/>
                  </a:lnTo>
                  <a:moveTo>
                    <a:pt x="223" y="293"/>
                  </a:moveTo>
                  <a:lnTo>
                    <a:pt x="223" y="293"/>
                  </a:lnTo>
                  <a:lnTo>
                    <a:pt x="223" y="293"/>
                  </a:lnTo>
                  <a:moveTo>
                    <a:pt x="226" y="293"/>
                  </a:moveTo>
                  <a:lnTo>
                    <a:pt x="226" y="293"/>
                  </a:lnTo>
                  <a:lnTo>
                    <a:pt x="226" y="293"/>
                  </a:lnTo>
                  <a:lnTo>
                    <a:pt x="226" y="293"/>
                  </a:lnTo>
                  <a:lnTo>
                    <a:pt x="226" y="293"/>
                  </a:lnTo>
                  <a:moveTo>
                    <a:pt x="163" y="0"/>
                  </a:moveTo>
                  <a:lnTo>
                    <a:pt x="1" y="0"/>
                  </a:lnTo>
                  <a:lnTo>
                    <a:pt x="223" y="292"/>
                  </a:lnTo>
                  <a:lnTo>
                    <a:pt x="0" y="584"/>
                  </a:lnTo>
                  <a:lnTo>
                    <a:pt x="162" y="584"/>
                  </a:lnTo>
                  <a:lnTo>
                    <a:pt x="387" y="292"/>
                  </a:lnTo>
                  <a:lnTo>
                    <a:pt x="163" y="0"/>
                  </a:lnTo>
                </a:path>
              </a:pathLst>
            </a:custGeom>
            <a:solidFill>
              <a:schemeClr val="accent2">
                <a:alpha val="50000"/>
              </a:schemeClr>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sp>
          <p:nvSpPr>
            <p:cNvPr id="35" name="Freeform 233"/>
            <p:cNvSpPr>
              <a:spLocks noEditPoints="1"/>
            </p:cNvSpPr>
            <p:nvPr/>
          </p:nvSpPr>
          <p:spPr bwMode="auto">
            <a:xfrm>
              <a:off x="769288" y="1357547"/>
              <a:ext cx="612775" cy="927100"/>
            </a:xfrm>
            <a:custGeom>
              <a:avLst/>
              <a:gdLst>
                <a:gd name="T0" fmla="*/ 223 w 386"/>
                <a:gd name="T1" fmla="*/ 293 h 584"/>
                <a:gd name="T2" fmla="*/ 223 w 386"/>
                <a:gd name="T3" fmla="*/ 293 h 584"/>
                <a:gd name="T4" fmla="*/ 223 w 386"/>
                <a:gd name="T5" fmla="*/ 293 h 584"/>
                <a:gd name="T6" fmla="*/ 223 w 386"/>
                <a:gd name="T7" fmla="*/ 293 h 584"/>
                <a:gd name="T8" fmla="*/ 223 w 386"/>
                <a:gd name="T9" fmla="*/ 293 h 584"/>
                <a:gd name="T10" fmla="*/ 223 w 386"/>
                <a:gd name="T11" fmla="*/ 293 h 584"/>
                <a:gd name="T12" fmla="*/ 223 w 386"/>
                <a:gd name="T13" fmla="*/ 293 h 584"/>
                <a:gd name="T14" fmla="*/ 223 w 386"/>
                <a:gd name="T15" fmla="*/ 293 h 584"/>
                <a:gd name="T16" fmla="*/ 223 w 386"/>
                <a:gd name="T17" fmla="*/ 293 h 584"/>
                <a:gd name="T18" fmla="*/ 226 w 386"/>
                <a:gd name="T19" fmla="*/ 293 h 584"/>
                <a:gd name="T20" fmla="*/ 226 w 386"/>
                <a:gd name="T21" fmla="*/ 293 h 584"/>
                <a:gd name="T22" fmla="*/ 226 w 386"/>
                <a:gd name="T23" fmla="*/ 293 h 584"/>
                <a:gd name="T24" fmla="*/ 226 w 386"/>
                <a:gd name="T25" fmla="*/ 293 h 584"/>
                <a:gd name="T26" fmla="*/ 226 w 386"/>
                <a:gd name="T27" fmla="*/ 293 h 584"/>
                <a:gd name="T28" fmla="*/ 163 w 386"/>
                <a:gd name="T29" fmla="*/ 0 h 584"/>
                <a:gd name="T30" fmla="*/ 1 w 386"/>
                <a:gd name="T31" fmla="*/ 0 h 584"/>
                <a:gd name="T32" fmla="*/ 223 w 386"/>
                <a:gd name="T33" fmla="*/ 292 h 584"/>
                <a:gd name="T34" fmla="*/ 0 w 386"/>
                <a:gd name="T35" fmla="*/ 584 h 584"/>
                <a:gd name="T36" fmla="*/ 162 w 386"/>
                <a:gd name="T37" fmla="*/ 584 h 584"/>
                <a:gd name="T38" fmla="*/ 386 w 386"/>
                <a:gd name="T39" fmla="*/ 292 h 584"/>
                <a:gd name="T40" fmla="*/ 163 w 386"/>
                <a:gd name="T41" fmla="*/ 0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6" h="584">
                  <a:moveTo>
                    <a:pt x="223" y="293"/>
                  </a:moveTo>
                  <a:lnTo>
                    <a:pt x="223" y="293"/>
                  </a:lnTo>
                  <a:lnTo>
                    <a:pt x="223" y="293"/>
                  </a:lnTo>
                  <a:moveTo>
                    <a:pt x="223" y="293"/>
                  </a:moveTo>
                  <a:lnTo>
                    <a:pt x="223" y="293"/>
                  </a:lnTo>
                  <a:lnTo>
                    <a:pt x="223" y="293"/>
                  </a:lnTo>
                  <a:moveTo>
                    <a:pt x="223" y="293"/>
                  </a:moveTo>
                  <a:lnTo>
                    <a:pt x="223" y="293"/>
                  </a:lnTo>
                  <a:lnTo>
                    <a:pt x="223" y="293"/>
                  </a:lnTo>
                  <a:moveTo>
                    <a:pt x="226" y="293"/>
                  </a:moveTo>
                  <a:lnTo>
                    <a:pt x="226" y="293"/>
                  </a:lnTo>
                  <a:lnTo>
                    <a:pt x="226" y="293"/>
                  </a:lnTo>
                  <a:lnTo>
                    <a:pt x="226" y="293"/>
                  </a:lnTo>
                  <a:lnTo>
                    <a:pt x="226" y="293"/>
                  </a:lnTo>
                  <a:moveTo>
                    <a:pt x="163" y="0"/>
                  </a:moveTo>
                  <a:lnTo>
                    <a:pt x="1" y="0"/>
                  </a:lnTo>
                  <a:lnTo>
                    <a:pt x="223" y="292"/>
                  </a:lnTo>
                  <a:lnTo>
                    <a:pt x="0" y="584"/>
                  </a:lnTo>
                  <a:lnTo>
                    <a:pt x="162" y="584"/>
                  </a:lnTo>
                  <a:lnTo>
                    <a:pt x="386" y="292"/>
                  </a:lnTo>
                  <a:lnTo>
                    <a:pt x="163" y="0"/>
                  </a:lnTo>
                </a:path>
              </a:pathLst>
            </a:custGeom>
            <a:solidFill>
              <a:schemeClr val="accent2">
                <a:alpha val="40000"/>
              </a:schemeClr>
            </a:solidFill>
            <a:ln>
              <a:noFill/>
            </a:ln>
          </p:spPr>
          <p:txBody>
            <a:bodyPr vert="horz" wrap="square" lIns="96435" tIns="48218" rIns="96435" bIns="48218" numCol="1" anchor="t" anchorCtr="0" compatLnSpc="1">
              <a:prstTxWarp prst="textNoShape">
                <a:avLst/>
              </a:prstTxWarp>
            </a:bodyPr>
            <a:lstStyle/>
            <a:p>
              <a:endParaRPr lang="en-US" b="1" dirty="0">
                <a:latin typeface="Bebas Neue" charset="0"/>
                <a:ea typeface="Bebas Neue" charset="0"/>
                <a:cs typeface="Bebas Neue" charset="0"/>
              </a:endParaRPr>
            </a:p>
          </p:txBody>
        </p:sp>
      </p:grpSp>
      <p:sp>
        <p:nvSpPr>
          <p:cNvPr id="303" name="Rectangle 302"/>
          <p:cNvSpPr/>
          <p:nvPr/>
        </p:nvSpPr>
        <p:spPr>
          <a:xfrm>
            <a:off x="9626257" y="4917208"/>
            <a:ext cx="3232141" cy="842951"/>
          </a:xfrm>
          <a:prstGeom prst="rect">
            <a:avLst/>
          </a:prstGeom>
        </p:spPr>
        <p:txBody>
          <a:bodyPr wrap="square" lIns="128580" rIns="128580" bIns="64290">
            <a:spAutoFit/>
          </a:bodyPr>
          <a:lstStyle/>
          <a:p>
            <a:pPr>
              <a:lnSpc>
                <a:spcPct val="89000"/>
              </a:lnSpc>
            </a:pPr>
            <a:r>
              <a:rPr lang="en-US" sz="2249" dirty="0">
                <a:latin typeface="Bebas Neue" charset="0"/>
                <a:ea typeface="Bebas Neue" charset="0"/>
                <a:cs typeface="Bebas Neue" charset="0"/>
              </a:rPr>
              <a:t>Opposing Forces</a:t>
            </a:r>
          </a:p>
          <a:p>
            <a:pPr>
              <a:lnSpc>
                <a:spcPct val="89000"/>
              </a:lnSpc>
            </a:pPr>
            <a:r>
              <a:rPr lang="en-US" sz="1547" dirty="0">
                <a:latin typeface="Source Sans Pro" charset="0"/>
              </a:rPr>
              <a:t>Lorem ipsum dolor sit amet, </a:t>
            </a:r>
            <a:r>
              <a:rPr lang="en-US" sz="1547" dirty="0" err="1">
                <a:latin typeface="Source Sans Pro" charset="0"/>
              </a:rPr>
              <a:t>consectetur</a:t>
            </a:r>
            <a:r>
              <a:rPr lang="en-US" sz="1547" dirty="0">
                <a:latin typeface="Source Sans Pro" charset="0"/>
              </a:rPr>
              <a:t> </a:t>
            </a:r>
            <a:r>
              <a:rPr lang="en-US" sz="1547" dirty="0" err="1">
                <a:latin typeface="Source Sans Pro" charset="0"/>
              </a:rPr>
              <a:t>adipiscing</a:t>
            </a:r>
            <a:r>
              <a:rPr lang="en-US" sz="1547" dirty="0">
                <a:latin typeface="Source Sans Pro" charset="0"/>
              </a:rPr>
              <a:t> </a:t>
            </a:r>
            <a:r>
              <a:rPr lang="en-US" sz="1547" dirty="0" err="1">
                <a:latin typeface="Source Sans Pro" charset="0"/>
              </a:rPr>
              <a:t>elit</a:t>
            </a:r>
            <a:endParaRPr lang="en-US" sz="1547" dirty="0">
              <a:latin typeface="Source Sans Pro" charset="0"/>
            </a:endParaRPr>
          </a:p>
        </p:txBody>
      </p:sp>
      <p:sp>
        <p:nvSpPr>
          <p:cNvPr id="305" name="Rectangle 304"/>
          <p:cNvSpPr/>
          <p:nvPr/>
        </p:nvSpPr>
        <p:spPr>
          <a:xfrm>
            <a:off x="9315009" y="2987665"/>
            <a:ext cx="3232141" cy="842951"/>
          </a:xfrm>
          <a:prstGeom prst="rect">
            <a:avLst/>
          </a:prstGeom>
        </p:spPr>
        <p:txBody>
          <a:bodyPr wrap="square" lIns="128580" rIns="128580" bIns="64290">
            <a:spAutoFit/>
          </a:bodyPr>
          <a:lstStyle/>
          <a:p>
            <a:pPr>
              <a:lnSpc>
                <a:spcPct val="89000"/>
              </a:lnSpc>
            </a:pPr>
            <a:r>
              <a:rPr lang="en-US" sz="2249" dirty="0">
                <a:latin typeface="Bebas Neue" charset="0"/>
                <a:ea typeface="Bebas Neue" charset="0"/>
                <a:cs typeface="Bebas Neue" charset="0"/>
              </a:rPr>
              <a:t>Opposing Forces</a:t>
            </a:r>
          </a:p>
          <a:p>
            <a:pPr>
              <a:lnSpc>
                <a:spcPct val="89000"/>
              </a:lnSpc>
            </a:pPr>
            <a:r>
              <a:rPr lang="en-US" sz="1547" dirty="0">
                <a:latin typeface="Source Sans Pro" charset="0"/>
              </a:rPr>
              <a:t>Lorem ipsum dolor sit amet, </a:t>
            </a:r>
            <a:r>
              <a:rPr lang="en-US" sz="1547" dirty="0" err="1">
                <a:latin typeface="Source Sans Pro" charset="0"/>
              </a:rPr>
              <a:t>consectetur</a:t>
            </a:r>
            <a:r>
              <a:rPr lang="en-US" sz="1547" dirty="0">
                <a:latin typeface="Source Sans Pro" charset="0"/>
              </a:rPr>
              <a:t> </a:t>
            </a:r>
            <a:r>
              <a:rPr lang="en-US" sz="1547" dirty="0" err="1">
                <a:latin typeface="Source Sans Pro" charset="0"/>
              </a:rPr>
              <a:t>adipiscing</a:t>
            </a:r>
            <a:r>
              <a:rPr lang="en-US" sz="1547" dirty="0">
                <a:latin typeface="Source Sans Pro" charset="0"/>
              </a:rPr>
              <a:t> </a:t>
            </a:r>
            <a:r>
              <a:rPr lang="en-US" sz="1547" dirty="0" err="1">
                <a:latin typeface="Source Sans Pro" charset="0"/>
              </a:rPr>
              <a:t>elit</a:t>
            </a:r>
            <a:endParaRPr lang="en-US" sz="1547" dirty="0">
              <a:latin typeface="Source Sans Pro" charset="0"/>
            </a:endParaRPr>
          </a:p>
        </p:txBody>
      </p:sp>
      <p:sp>
        <p:nvSpPr>
          <p:cNvPr id="306" name="Rectangle 305"/>
          <p:cNvSpPr/>
          <p:nvPr/>
        </p:nvSpPr>
        <p:spPr>
          <a:xfrm>
            <a:off x="449495" y="3894296"/>
            <a:ext cx="3232141" cy="842951"/>
          </a:xfrm>
          <a:prstGeom prst="rect">
            <a:avLst/>
          </a:prstGeom>
        </p:spPr>
        <p:txBody>
          <a:bodyPr wrap="square" lIns="128580" rIns="128580" bIns="64290">
            <a:spAutoFit/>
          </a:bodyPr>
          <a:lstStyle/>
          <a:p>
            <a:pPr algn="r">
              <a:lnSpc>
                <a:spcPct val="89000"/>
              </a:lnSpc>
            </a:pPr>
            <a:r>
              <a:rPr lang="en-US" sz="2249" dirty="0">
                <a:latin typeface="Bebas Neue" charset="0"/>
                <a:ea typeface="Bebas Neue" charset="0"/>
                <a:cs typeface="Bebas Neue" charset="0"/>
              </a:rPr>
              <a:t>Opposing Forces</a:t>
            </a:r>
          </a:p>
          <a:p>
            <a:pPr algn="r">
              <a:lnSpc>
                <a:spcPct val="89000"/>
              </a:lnSpc>
            </a:pPr>
            <a:r>
              <a:rPr lang="en-US" sz="1547" dirty="0">
                <a:latin typeface="Source Sans Pro" charset="0"/>
              </a:rPr>
              <a:t>Lorem ipsum dolor sit amet, </a:t>
            </a:r>
            <a:r>
              <a:rPr lang="en-US" sz="1547" dirty="0" err="1">
                <a:latin typeface="Source Sans Pro" charset="0"/>
              </a:rPr>
              <a:t>consectetur</a:t>
            </a:r>
            <a:r>
              <a:rPr lang="en-US" sz="1547" dirty="0">
                <a:latin typeface="Source Sans Pro" charset="0"/>
              </a:rPr>
              <a:t> </a:t>
            </a:r>
            <a:r>
              <a:rPr lang="en-US" sz="1547" dirty="0" err="1">
                <a:latin typeface="Source Sans Pro" charset="0"/>
              </a:rPr>
              <a:t>adipiscing</a:t>
            </a:r>
            <a:r>
              <a:rPr lang="en-US" sz="1547" dirty="0">
                <a:latin typeface="Source Sans Pro" charset="0"/>
              </a:rPr>
              <a:t> </a:t>
            </a:r>
            <a:r>
              <a:rPr lang="en-US" sz="1547" dirty="0" err="1">
                <a:latin typeface="Source Sans Pro" charset="0"/>
              </a:rPr>
              <a:t>elit</a:t>
            </a:r>
            <a:endParaRPr lang="en-US" sz="1547" dirty="0">
              <a:latin typeface="Source Sans Pro" charset="0"/>
            </a:endParaRPr>
          </a:p>
        </p:txBody>
      </p:sp>
      <p:grpSp>
        <p:nvGrpSpPr>
          <p:cNvPr id="32" name="组合 31"/>
          <p:cNvGrpSpPr/>
          <p:nvPr/>
        </p:nvGrpSpPr>
        <p:grpSpPr>
          <a:xfrm>
            <a:off x="-245029" y="331086"/>
            <a:ext cx="4521519" cy="584767"/>
            <a:chOff x="-245029" y="331086"/>
            <a:chExt cx="4521519" cy="584767"/>
          </a:xfrm>
        </p:grpSpPr>
        <p:sp>
          <p:nvSpPr>
            <p:cNvPr id="33"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34" name="圆角矩形 33"/>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41374478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17000" decel="83000" fill="hold" nodeType="withEffect">
                                  <p:stCondLst>
                                    <p:cond delay="0"/>
                                  </p:stCondLst>
                                  <p:childTnLst>
                                    <p:set>
                                      <p:cBhvr>
                                        <p:cTn id="6" dur="1" fill="hold">
                                          <p:stCondLst>
                                            <p:cond delay="0"/>
                                          </p:stCondLst>
                                        </p:cTn>
                                        <p:tgtEl>
                                          <p:spTgt spid="300"/>
                                        </p:tgtEl>
                                        <p:attrNameLst>
                                          <p:attrName>style.visibility</p:attrName>
                                        </p:attrNameLst>
                                      </p:cBhvr>
                                      <p:to>
                                        <p:strVal val="visible"/>
                                      </p:to>
                                    </p:set>
                                    <p:anim calcmode="lin" valueType="num">
                                      <p:cBhvr additive="base">
                                        <p:cTn id="7" dur="2000" fill="hold"/>
                                        <p:tgtEl>
                                          <p:spTgt spid="300"/>
                                        </p:tgtEl>
                                        <p:attrNameLst>
                                          <p:attrName>ppt_x</p:attrName>
                                        </p:attrNameLst>
                                      </p:cBhvr>
                                      <p:tavLst>
                                        <p:tav tm="0">
                                          <p:val>
                                            <p:strVal val="0-#ppt_w/2"/>
                                          </p:val>
                                        </p:tav>
                                        <p:tav tm="100000">
                                          <p:val>
                                            <p:strVal val="#ppt_x"/>
                                          </p:val>
                                        </p:tav>
                                      </p:tavLst>
                                    </p:anim>
                                    <p:anim calcmode="lin" valueType="num">
                                      <p:cBhvr additive="base">
                                        <p:cTn id="8" dur="2000" fill="hold"/>
                                        <p:tgtEl>
                                          <p:spTgt spid="300"/>
                                        </p:tgtEl>
                                        <p:attrNameLst>
                                          <p:attrName>ppt_y</p:attrName>
                                        </p:attrNameLst>
                                      </p:cBhvr>
                                      <p:tavLst>
                                        <p:tav tm="0">
                                          <p:val>
                                            <p:strVal val="#ppt_y"/>
                                          </p:val>
                                        </p:tav>
                                        <p:tav tm="100000">
                                          <p:val>
                                            <p:strVal val="#ppt_y"/>
                                          </p:val>
                                        </p:tav>
                                      </p:tavLst>
                                    </p:anim>
                                  </p:childTnLst>
                                </p:cTn>
                              </p:par>
                              <p:par>
                                <p:cTn id="9" presetID="2" presetClass="entr" presetSubtype="2" accel="17000" decel="83000" fill="hold" nodeType="withEffect">
                                  <p:stCondLst>
                                    <p:cond delay="750"/>
                                  </p:stCondLst>
                                  <p:childTnLst>
                                    <p:set>
                                      <p:cBhvr>
                                        <p:cTn id="10" dur="1" fill="hold">
                                          <p:stCondLst>
                                            <p:cond delay="0"/>
                                          </p:stCondLst>
                                        </p:cTn>
                                        <p:tgtEl>
                                          <p:spTgt spid="301"/>
                                        </p:tgtEl>
                                        <p:attrNameLst>
                                          <p:attrName>style.visibility</p:attrName>
                                        </p:attrNameLst>
                                      </p:cBhvr>
                                      <p:to>
                                        <p:strVal val="visible"/>
                                      </p:to>
                                    </p:set>
                                    <p:anim calcmode="lin" valueType="num">
                                      <p:cBhvr additive="base">
                                        <p:cTn id="11" dur="2000" fill="hold"/>
                                        <p:tgtEl>
                                          <p:spTgt spid="301"/>
                                        </p:tgtEl>
                                        <p:attrNameLst>
                                          <p:attrName>ppt_x</p:attrName>
                                        </p:attrNameLst>
                                      </p:cBhvr>
                                      <p:tavLst>
                                        <p:tav tm="0">
                                          <p:val>
                                            <p:strVal val="1+#ppt_w/2"/>
                                          </p:val>
                                        </p:tav>
                                        <p:tav tm="100000">
                                          <p:val>
                                            <p:strVal val="#ppt_x"/>
                                          </p:val>
                                        </p:tav>
                                      </p:tavLst>
                                    </p:anim>
                                    <p:anim calcmode="lin" valueType="num">
                                      <p:cBhvr additive="base">
                                        <p:cTn id="12" dur="2000" fill="hold"/>
                                        <p:tgtEl>
                                          <p:spTgt spid="301"/>
                                        </p:tgtEl>
                                        <p:attrNameLst>
                                          <p:attrName>ppt_y</p:attrName>
                                        </p:attrNameLst>
                                      </p:cBhvr>
                                      <p:tavLst>
                                        <p:tav tm="0">
                                          <p:val>
                                            <p:strVal val="#ppt_y"/>
                                          </p:val>
                                        </p:tav>
                                        <p:tav tm="100000">
                                          <p:val>
                                            <p:strVal val="#ppt_y"/>
                                          </p:val>
                                        </p:tav>
                                      </p:tavLst>
                                    </p:anim>
                                  </p:childTnLst>
                                </p:cTn>
                              </p:par>
                              <p:par>
                                <p:cTn id="13" presetID="2" presetClass="entr" presetSubtype="2" accel="17000" decel="83000" fill="hold" nodeType="withEffect">
                                  <p:stCondLst>
                                    <p:cond delay="500"/>
                                  </p:stCondLst>
                                  <p:childTnLst>
                                    <p:set>
                                      <p:cBhvr>
                                        <p:cTn id="14" dur="1" fill="hold">
                                          <p:stCondLst>
                                            <p:cond delay="0"/>
                                          </p:stCondLst>
                                        </p:cTn>
                                        <p:tgtEl>
                                          <p:spTgt spid="302"/>
                                        </p:tgtEl>
                                        <p:attrNameLst>
                                          <p:attrName>style.visibility</p:attrName>
                                        </p:attrNameLst>
                                      </p:cBhvr>
                                      <p:to>
                                        <p:strVal val="visible"/>
                                      </p:to>
                                    </p:set>
                                    <p:anim calcmode="lin" valueType="num">
                                      <p:cBhvr additive="base">
                                        <p:cTn id="15" dur="2000" fill="hold"/>
                                        <p:tgtEl>
                                          <p:spTgt spid="302"/>
                                        </p:tgtEl>
                                        <p:attrNameLst>
                                          <p:attrName>ppt_x</p:attrName>
                                        </p:attrNameLst>
                                      </p:cBhvr>
                                      <p:tavLst>
                                        <p:tav tm="0">
                                          <p:val>
                                            <p:strVal val="1+#ppt_w/2"/>
                                          </p:val>
                                        </p:tav>
                                        <p:tav tm="100000">
                                          <p:val>
                                            <p:strVal val="#ppt_x"/>
                                          </p:val>
                                        </p:tav>
                                      </p:tavLst>
                                    </p:anim>
                                    <p:anim calcmode="lin" valueType="num">
                                      <p:cBhvr additive="base">
                                        <p:cTn id="16" dur="2000" fill="hold"/>
                                        <p:tgtEl>
                                          <p:spTgt spid="302"/>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2000"/>
                                  </p:stCondLst>
                                  <p:childTnLst>
                                    <p:set>
                                      <p:cBhvr>
                                        <p:cTn id="18" dur="1" fill="hold">
                                          <p:stCondLst>
                                            <p:cond delay="0"/>
                                          </p:stCondLst>
                                        </p:cTn>
                                        <p:tgtEl>
                                          <p:spTgt spid="303"/>
                                        </p:tgtEl>
                                        <p:attrNameLst>
                                          <p:attrName>style.visibility</p:attrName>
                                        </p:attrNameLst>
                                      </p:cBhvr>
                                      <p:to>
                                        <p:strVal val="visible"/>
                                      </p:to>
                                    </p:set>
                                    <p:animEffect transition="in" filter="fade">
                                      <p:cBhvr>
                                        <p:cTn id="19" dur="500"/>
                                        <p:tgtEl>
                                          <p:spTgt spid="303"/>
                                        </p:tgtEl>
                                      </p:cBhvr>
                                    </p:animEffect>
                                  </p:childTnLst>
                                </p:cTn>
                              </p:par>
                              <p:par>
                                <p:cTn id="20" presetID="10" presetClass="entr" presetSubtype="0" fill="hold" grpId="0" nodeType="withEffect">
                                  <p:stCondLst>
                                    <p:cond delay="2250"/>
                                  </p:stCondLst>
                                  <p:childTnLst>
                                    <p:set>
                                      <p:cBhvr>
                                        <p:cTn id="21" dur="1" fill="hold">
                                          <p:stCondLst>
                                            <p:cond delay="0"/>
                                          </p:stCondLst>
                                        </p:cTn>
                                        <p:tgtEl>
                                          <p:spTgt spid="305"/>
                                        </p:tgtEl>
                                        <p:attrNameLst>
                                          <p:attrName>style.visibility</p:attrName>
                                        </p:attrNameLst>
                                      </p:cBhvr>
                                      <p:to>
                                        <p:strVal val="visible"/>
                                      </p:to>
                                    </p:set>
                                    <p:animEffect transition="in" filter="fade">
                                      <p:cBhvr>
                                        <p:cTn id="22" dur="500"/>
                                        <p:tgtEl>
                                          <p:spTgt spid="305"/>
                                        </p:tgtEl>
                                      </p:cBhvr>
                                    </p:animEffect>
                                  </p:childTnLst>
                                </p:cTn>
                              </p:par>
                              <p:par>
                                <p:cTn id="23" presetID="10" presetClass="entr" presetSubtype="0" fill="hold" grpId="0" nodeType="withEffect">
                                  <p:stCondLst>
                                    <p:cond delay="1500"/>
                                  </p:stCondLst>
                                  <p:childTnLst>
                                    <p:set>
                                      <p:cBhvr>
                                        <p:cTn id="24" dur="1" fill="hold">
                                          <p:stCondLst>
                                            <p:cond delay="0"/>
                                          </p:stCondLst>
                                        </p:cTn>
                                        <p:tgtEl>
                                          <p:spTgt spid="306"/>
                                        </p:tgtEl>
                                        <p:attrNameLst>
                                          <p:attrName>style.visibility</p:attrName>
                                        </p:attrNameLst>
                                      </p:cBhvr>
                                      <p:to>
                                        <p:strVal val="visible"/>
                                      </p:to>
                                    </p:set>
                                    <p:animEffect transition="in" filter="fade">
                                      <p:cBhvr>
                                        <p:cTn id="25" dur="50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 grpId="0"/>
      <p:bldP spid="305" grpId="0"/>
      <p:bldP spid="30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316" y="2815547"/>
            <a:ext cx="4001440" cy="400144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94542" y="1738236"/>
            <a:ext cx="3186332" cy="3186332"/>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7869315">
            <a:off x="7276210" y="3298345"/>
            <a:ext cx="3737390" cy="3737390"/>
          </a:xfrm>
          <a:prstGeom prst="rect">
            <a:avLst/>
          </a:prstGeom>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478469">
            <a:off x="8967458" y="934009"/>
            <a:ext cx="3982654" cy="3982654"/>
          </a:xfrm>
          <a:prstGeom prst="rect">
            <a:avLst/>
          </a:prstGeom>
        </p:spPr>
      </p:pic>
      <p:sp>
        <p:nvSpPr>
          <p:cNvPr id="6" name="TextBox 15"/>
          <p:cNvSpPr txBox="1"/>
          <p:nvPr/>
        </p:nvSpPr>
        <p:spPr>
          <a:xfrm>
            <a:off x="1377823" y="2574909"/>
            <a:ext cx="3549980" cy="766748"/>
          </a:xfrm>
          <a:prstGeom prst="rect">
            <a:avLst/>
          </a:prstGeom>
          <a:noFill/>
        </p:spPr>
        <p:txBody>
          <a:bodyPr wrap="square" lIns="0" tIns="0" rIns="0" bIns="0" rtlCol="0">
            <a:spAutoFit/>
          </a:bodyPr>
          <a:lstStyle/>
          <a:p>
            <a:pP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7" name="TextBox 16"/>
          <p:cNvSpPr txBox="1"/>
          <p:nvPr/>
        </p:nvSpPr>
        <p:spPr>
          <a:xfrm>
            <a:off x="1377823" y="2069749"/>
            <a:ext cx="2438168" cy="324576"/>
          </a:xfrm>
          <a:prstGeom prst="rect">
            <a:avLst/>
          </a:prstGeom>
          <a:noFill/>
        </p:spPr>
        <p:txBody>
          <a:bodyPr wrap="none" lIns="0" tIns="0" rIns="0" bIns="0" rtlCol="0">
            <a:spAutoFit/>
          </a:bodyPr>
          <a:lstStyle/>
          <a:p>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5"/>
          <p:cNvSpPr txBox="1"/>
          <p:nvPr/>
        </p:nvSpPr>
        <p:spPr>
          <a:xfrm>
            <a:off x="7126514" y="3343967"/>
            <a:ext cx="3549980" cy="766748"/>
          </a:xfrm>
          <a:prstGeom prst="rect">
            <a:avLst/>
          </a:prstGeom>
          <a:noFill/>
        </p:spPr>
        <p:txBody>
          <a:bodyPr wrap="square" lIns="0" tIns="0" rIns="0" bIns="0" rtlCol="0">
            <a:spAutoFit/>
          </a:bodyPr>
          <a:lstStyle/>
          <a:p>
            <a:pP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9" name="TextBox 16"/>
          <p:cNvSpPr txBox="1"/>
          <p:nvPr/>
        </p:nvSpPr>
        <p:spPr>
          <a:xfrm>
            <a:off x="7126514" y="2838807"/>
            <a:ext cx="2438168" cy="324576"/>
          </a:xfrm>
          <a:prstGeom prst="rect">
            <a:avLst/>
          </a:prstGeom>
          <a:noFill/>
        </p:spPr>
        <p:txBody>
          <a:bodyPr wrap="none" lIns="0" tIns="0" rIns="0" bIns="0" rtlCol="0">
            <a:spAutoFit/>
          </a:bodyPr>
          <a:lstStyle/>
          <a:p>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 name="组合 9"/>
          <p:cNvGrpSpPr/>
          <p:nvPr/>
        </p:nvGrpSpPr>
        <p:grpSpPr>
          <a:xfrm>
            <a:off x="-245029" y="331086"/>
            <a:ext cx="4521519" cy="584767"/>
            <a:chOff x="-245029" y="331086"/>
            <a:chExt cx="4521519" cy="584767"/>
          </a:xfrm>
        </p:grpSpPr>
        <p:sp>
          <p:nvSpPr>
            <p:cNvPr id="11"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12" name="圆角矩形 11"/>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6655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7"/>
                                        </p:tgtEl>
                                        <p:attrNameLst>
                                          <p:attrName>style.visibility</p:attrName>
                                        </p:attrNameLst>
                                      </p:cBhvr>
                                      <p:to>
                                        <p:strVal val="visible"/>
                                      </p:to>
                                    </p:set>
                                    <p:anim calcmode="lin" valueType="num">
                                      <p:cBhvr>
                                        <p:cTn id="7" dur="250" fill="hold"/>
                                        <p:tgtEl>
                                          <p:spTgt spid="7"/>
                                        </p:tgtEl>
                                        <p:attrNameLst>
                                          <p:attrName>ppt_x</p:attrName>
                                        </p:attrNameLst>
                                      </p:cBhvr>
                                      <p:tavLst>
                                        <p:tav tm="0">
                                          <p:val>
                                            <p:strVal val="#ppt_x"/>
                                          </p:val>
                                        </p:tav>
                                        <p:tav tm="100000">
                                          <p:val>
                                            <p:strVal val="#ppt_x"/>
                                          </p:val>
                                        </p:tav>
                                      </p:tavLst>
                                    </p:anim>
                                    <p:anim calcmode="lin" valueType="num">
                                      <p:cBhvr>
                                        <p:cTn id="8" dur="250" fill="hold"/>
                                        <p:tgtEl>
                                          <p:spTgt spid="7"/>
                                        </p:tgtEl>
                                        <p:attrNameLst>
                                          <p:attrName>ppt_y</p:attrName>
                                        </p:attrNameLst>
                                      </p:cBhvr>
                                      <p:tavLst>
                                        <p:tav tm="0">
                                          <p:val>
                                            <p:strVal val="#ppt_y-#ppt_h/2"/>
                                          </p:val>
                                        </p:tav>
                                        <p:tav tm="100000">
                                          <p:val>
                                            <p:strVal val="#ppt_y"/>
                                          </p:val>
                                        </p:tav>
                                      </p:tavLst>
                                    </p:anim>
                                    <p:anim calcmode="lin" valueType="num">
                                      <p:cBhvr>
                                        <p:cTn id="9" dur="250" fill="hold"/>
                                        <p:tgtEl>
                                          <p:spTgt spid="7"/>
                                        </p:tgtEl>
                                        <p:attrNameLst>
                                          <p:attrName>ppt_w</p:attrName>
                                        </p:attrNameLst>
                                      </p:cBhvr>
                                      <p:tavLst>
                                        <p:tav tm="0">
                                          <p:val>
                                            <p:strVal val="#ppt_w"/>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childTnLst>
                          </p:cTn>
                        </p:par>
                        <p:par>
                          <p:cTn id="11" fill="hold">
                            <p:stCondLst>
                              <p:cond delay="1050"/>
                            </p:stCondLst>
                            <p:childTnLst>
                              <p:par>
                                <p:cTn id="12" presetID="2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par>
                          <p:cTn id="15" fill="hold">
                            <p:stCondLst>
                              <p:cond delay="1550"/>
                            </p:stCondLst>
                            <p:childTnLst>
                              <p:par>
                                <p:cTn id="16" presetID="17" presetClass="entr" presetSubtype="1" fill="hold" grpId="0" nodeType="afterEffect">
                                  <p:stCondLst>
                                    <p:cond delay="0"/>
                                  </p:stCondLst>
                                  <p:iterate type="lt">
                                    <p:tmPct val="40000"/>
                                  </p:iterate>
                                  <p:childTnLst>
                                    <p:set>
                                      <p:cBhvr>
                                        <p:cTn id="17" dur="1" fill="hold">
                                          <p:stCondLst>
                                            <p:cond delay="0"/>
                                          </p:stCondLst>
                                        </p:cTn>
                                        <p:tgtEl>
                                          <p:spTgt spid="9"/>
                                        </p:tgtEl>
                                        <p:attrNameLst>
                                          <p:attrName>style.visibility</p:attrName>
                                        </p:attrNameLst>
                                      </p:cBhvr>
                                      <p:to>
                                        <p:strVal val="visible"/>
                                      </p:to>
                                    </p:se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ppt_h/2"/>
                                          </p:val>
                                        </p:tav>
                                        <p:tav tm="100000">
                                          <p:val>
                                            <p:strVal val="#ppt_y"/>
                                          </p:val>
                                        </p:tav>
                                      </p:tavLst>
                                    </p:anim>
                                    <p:anim calcmode="lin" valueType="num">
                                      <p:cBhvr>
                                        <p:cTn id="20" dur="250" fill="hold"/>
                                        <p:tgtEl>
                                          <p:spTgt spid="9"/>
                                        </p:tgtEl>
                                        <p:attrNameLst>
                                          <p:attrName>ppt_w</p:attrName>
                                        </p:attrNameLst>
                                      </p:cBhvr>
                                      <p:tavLst>
                                        <p:tav tm="0">
                                          <p:val>
                                            <p:strVal val="#ppt_w"/>
                                          </p:val>
                                        </p:tav>
                                        <p:tav tm="100000">
                                          <p:val>
                                            <p:strVal val="#ppt_w"/>
                                          </p:val>
                                        </p:tav>
                                      </p:tavLst>
                                    </p:anim>
                                    <p:anim calcmode="lin" valueType="num">
                                      <p:cBhvr>
                                        <p:cTn id="21" dur="250" fill="hold"/>
                                        <p:tgtEl>
                                          <p:spTgt spid="9"/>
                                        </p:tgtEl>
                                        <p:attrNameLst>
                                          <p:attrName>ppt_h</p:attrName>
                                        </p:attrNameLst>
                                      </p:cBhvr>
                                      <p:tavLst>
                                        <p:tav tm="0">
                                          <p:val>
                                            <p:fltVal val="0"/>
                                          </p:val>
                                        </p:tav>
                                        <p:tav tm="100000">
                                          <p:val>
                                            <p:strVal val="#ppt_h"/>
                                          </p:val>
                                        </p:tav>
                                      </p:tavLst>
                                    </p:anim>
                                  </p:childTnLst>
                                </p:cTn>
                              </p:par>
                            </p:childTnLst>
                          </p:cTn>
                        </p:par>
                        <p:par>
                          <p:cTn id="22" fill="hold">
                            <p:stCondLst>
                              <p:cond delay="2600"/>
                            </p:stCondLst>
                            <p:childTnLst>
                              <p:par>
                                <p:cTn id="23" presetID="22" presetClass="entr" presetSubtype="8"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81449" y="3176763"/>
            <a:ext cx="2348541" cy="1487597"/>
            <a:chOff x="930275" y="3012207"/>
            <a:chExt cx="2226887" cy="1410540"/>
          </a:xfrm>
        </p:grpSpPr>
        <p:sp>
          <p:nvSpPr>
            <p:cNvPr id="7" name="弧形 6"/>
            <p:cNvSpPr/>
            <p:nvPr/>
          </p:nvSpPr>
          <p:spPr>
            <a:xfrm rot="2700000">
              <a:off x="930274" y="3012208"/>
              <a:ext cx="1410540" cy="1410538"/>
            </a:xfrm>
            <a:prstGeom prst="arc">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cxnSp>
          <p:nvCxnSpPr>
            <p:cNvPr id="8" name="直接连接符 7"/>
            <p:cNvCxnSpPr/>
            <p:nvPr/>
          </p:nvCxnSpPr>
          <p:spPr>
            <a:xfrm>
              <a:off x="2341346" y="3727884"/>
              <a:ext cx="815816" cy="0"/>
            </a:xfrm>
            <a:prstGeom prst="line">
              <a:avLst/>
            </a:prstGeom>
            <a:ln w="19050">
              <a:solidFill>
                <a:schemeClr val="bg1">
                  <a:lumMod val="7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3330355" y="3176763"/>
            <a:ext cx="2348541" cy="1487597"/>
            <a:chOff x="3157508" y="3012207"/>
            <a:chExt cx="2226887" cy="1410540"/>
          </a:xfrm>
        </p:grpSpPr>
        <p:sp>
          <p:nvSpPr>
            <p:cNvPr id="10" name="弧形 9"/>
            <p:cNvSpPr/>
            <p:nvPr/>
          </p:nvSpPr>
          <p:spPr>
            <a:xfrm rot="2700000">
              <a:off x="3157507" y="3012208"/>
              <a:ext cx="1410540" cy="1410538"/>
            </a:xfrm>
            <a:prstGeom prst="arc">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cxnSp>
          <p:nvCxnSpPr>
            <p:cNvPr id="11" name="直接连接符 10"/>
            <p:cNvCxnSpPr/>
            <p:nvPr/>
          </p:nvCxnSpPr>
          <p:spPr>
            <a:xfrm>
              <a:off x="4568579" y="3727884"/>
              <a:ext cx="815816" cy="0"/>
            </a:xfrm>
            <a:prstGeom prst="line">
              <a:avLst/>
            </a:prstGeom>
            <a:ln w="19050">
              <a:solidFill>
                <a:schemeClr val="bg1">
                  <a:lumMod val="7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5679261" y="3176763"/>
            <a:ext cx="2348541" cy="1487597"/>
            <a:chOff x="5384741" y="3012207"/>
            <a:chExt cx="2226887" cy="1410540"/>
          </a:xfrm>
        </p:grpSpPr>
        <p:sp>
          <p:nvSpPr>
            <p:cNvPr id="13" name="弧形 12"/>
            <p:cNvSpPr/>
            <p:nvPr/>
          </p:nvSpPr>
          <p:spPr>
            <a:xfrm rot="2700000">
              <a:off x="5384740" y="3012208"/>
              <a:ext cx="1410540" cy="1410538"/>
            </a:xfrm>
            <a:prstGeom prst="arc">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cxnSp>
          <p:nvCxnSpPr>
            <p:cNvPr id="14" name="直接连接符 13"/>
            <p:cNvCxnSpPr/>
            <p:nvPr/>
          </p:nvCxnSpPr>
          <p:spPr>
            <a:xfrm>
              <a:off x="6795812" y="3727884"/>
              <a:ext cx="815816" cy="0"/>
            </a:xfrm>
            <a:prstGeom prst="line">
              <a:avLst/>
            </a:prstGeom>
            <a:ln w="19050">
              <a:solidFill>
                <a:schemeClr val="bg1">
                  <a:lumMod val="7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8028167" y="3176763"/>
            <a:ext cx="2348541" cy="1487597"/>
            <a:chOff x="7611974" y="3012207"/>
            <a:chExt cx="2226887" cy="1410540"/>
          </a:xfrm>
        </p:grpSpPr>
        <p:sp>
          <p:nvSpPr>
            <p:cNvPr id="16" name="弧形 15"/>
            <p:cNvSpPr/>
            <p:nvPr/>
          </p:nvSpPr>
          <p:spPr>
            <a:xfrm rot="2700000">
              <a:off x="7611973" y="3012208"/>
              <a:ext cx="1410540" cy="1410538"/>
            </a:xfrm>
            <a:prstGeom prst="arc">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cxnSp>
          <p:nvCxnSpPr>
            <p:cNvPr id="17" name="直接连接符 16"/>
            <p:cNvCxnSpPr/>
            <p:nvPr/>
          </p:nvCxnSpPr>
          <p:spPr>
            <a:xfrm>
              <a:off x="9023045" y="3727884"/>
              <a:ext cx="815816" cy="0"/>
            </a:xfrm>
            <a:prstGeom prst="line">
              <a:avLst/>
            </a:prstGeom>
            <a:ln w="19050">
              <a:solidFill>
                <a:schemeClr val="bg1">
                  <a:lumMod val="7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10490052" y="3268093"/>
            <a:ext cx="1304939" cy="1304939"/>
            <a:chOff x="9946334" y="3098806"/>
            <a:chExt cx="1237343" cy="1237343"/>
          </a:xfrm>
        </p:grpSpPr>
        <p:sp>
          <p:nvSpPr>
            <p:cNvPr id="19" name="椭圆 18"/>
            <p:cNvSpPr/>
            <p:nvPr/>
          </p:nvSpPr>
          <p:spPr>
            <a:xfrm>
              <a:off x="9946334" y="3098806"/>
              <a:ext cx="1237343" cy="123734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Freeform 5"/>
            <p:cNvSpPr>
              <a:spLocks noEditPoints="1"/>
            </p:cNvSpPr>
            <p:nvPr/>
          </p:nvSpPr>
          <p:spPr bwMode="auto">
            <a:xfrm>
              <a:off x="10200230" y="3505351"/>
              <a:ext cx="729550" cy="552472"/>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id-ID">
                <a:cs typeface="+mn-ea"/>
                <a:sym typeface="+mn-lt"/>
              </a:endParaRPr>
            </a:p>
          </p:txBody>
        </p:sp>
      </p:grpSp>
      <p:grpSp>
        <p:nvGrpSpPr>
          <p:cNvPr id="21" name="组合 20"/>
          <p:cNvGrpSpPr/>
          <p:nvPr/>
        </p:nvGrpSpPr>
        <p:grpSpPr>
          <a:xfrm>
            <a:off x="3421683" y="3268093"/>
            <a:ext cx="1304939" cy="1304939"/>
            <a:chOff x="3244106" y="3098806"/>
            <a:chExt cx="1237343" cy="1237343"/>
          </a:xfrm>
        </p:grpSpPr>
        <p:sp>
          <p:nvSpPr>
            <p:cNvPr id="22" name="椭圆 21"/>
            <p:cNvSpPr/>
            <p:nvPr/>
          </p:nvSpPr>
          <p:spPr>
            <a:xfrm>
              <a:off x="3244106" y="3098806"/>
              <a:ext cx="1237343" cy="123734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3" name="Group 36"/>
            <p:cNvGrpSpPr/>
            <p:nvPr/>
          </p:nvGrpSpPr>
          <p:grpSpPr>
            <a:xfrm>
              <a:off x="3588475" y="3414874"/>
              <a:ext cx="584034" cy="585922"/>
              <a:chOff x="7897813" y="666750"/>
              <a:chExt cx="490537" cy="492125"/>
            </a:xfrm>
            <a:solidFill>
              <a:schemeClr val="bg1"/>
            </a:solidFill>
          </p:grpSpPr>
          <p:sp>
            <p:nvSpPr>
              <p:cNvPr id="24" name="Freeform 9"/>
              <p:cNvSpPr>
                <a:spLocks noEditPoints="1"/>
              </p:cNvSpPr>
              <p:nvPr/>
            </p:nvSpPr>
            <p:spPr bwMode="auto">
              <a:xfrm>
                <a:off x="7897813" y="666750"/>
                <a:ext cx="490537" cy="492125"/>
              </a:xfrm>
              <a:custGeom>
                <a:avLst/>
                <a:gdLst>
                  <a:gd name="T0" fmla="*/ 88 w 128"/>
                  <a:gd name="T1" fmla="*/ 0 h 128"/>
                  <a:gd name="T2" fmla="*/ 48 w 128"/>
                  <a:gd name="T3" fmla="*/ 40 h 128"/>
                  <a:gd name="T4" fmla="*/ 51 w 128"/>
                  <a:gd name="T5" fmla="*/ 55 h 128"/>
                  <a:gd name="T6" fmla="*/ 2 w 128"/>
                  <a:gd name="T7" fmla="*/ 103 h 128"/>
                  <a:gd name="T8" fmla="*/ 0 w 128"/>
                  <a:gd name="T9" fmla="*/ 108 h 128"/>
                  <a:gd name="T10" fmla="*/ 0 w 128"/>
                  <a:gd name="T11" fmla="*/ 120 h 128"/>
                  <a:gd name="T12" fmla="*/ 8 w 128"/>
                  <a:gd name="T13" fmla="*/ 128 h 128"/>
                  <a:gd name="T14" fmla="*/ 20 w 128"/>
                  <a:gd name="T15" fmla="*/ 128 h 128"/>
                  <a:gd name="T16" fmla="*/ 25 w 128"/>
                  <a:gd name="T17" fmla="*/ 126 h 128"/>
                  <a:gd name="T18" fmla="*/ 31 w 128"/>
                  <a:gd name="T19" fmla="*/ 120 h 128"/>
                  <a:gd name="T20" fmla="*/ 40 w 128"/>
                  <a:gd name="T21" fmla="*/ 120 h 128"/>
                  <a:gd name="T22" fmla="*/ 48 w 128"/>
                  <a:gd name="T23" fmla="*/ 112 h 128"/>
                  <a:gd name="T24" fmla="*/ 48 w 128"/>
                  <a:gd name="T25" fmla="*/ 104 h 128"/>
                  <a:gd name="T26" fmla="*/ 56 w 128"/>
                  <a:gd name="T27" fmla="*/ 104 h 128"/>
                  <a:gd name="T28" fmla="*/ 64 w 128"/>
                  <a:gd name="T29" fmla="*/ 96 h 128"/>
                  <a:gd name="T30" fmla="*/ 64 w 128"/>
                  <a:gd name="T31" fmla="*/ 87 h 128"/>
                  <a:gd name="T32" fmla="*/ 73 w 128"/>
                  <a:gd name="T33" fmla="*/ 77 h 128"/>
                  <a:gd name="T34" fmla="*/ 88 w 128"/>
                  <a:gd name="T35" fmla="*/ 80 h 128"/>
                  <a:gd name="T36" fmla="*/ 128 w 128"/>
                  <a:gd name="T37" fmla="*/ 40 h 128"/>
                  <a:gd name="T38" fmla="*/ 88 w 128"/>
                  <a:gd name="T39" fmla="*/ 0 h 128"/>
                  <a:gd name="T40" fmla="*/ 88 w 128"/>
                  <a:gd name="T41" fmla="*/ 72 h 128"/>
                  <a:gd name="T42" fmla="*/ 72 w 128"/>
                  <a:gd name="T43" fmla="*/ 67 h 128"/>
                  <a:gd name="T44" fmla="*/ 70 w 128"/>
                  <a:gd name="T45" fmla="*/ 69 h 128"/>
                  <a:gd name="T46" fmla="*/ 66 w 128"/>
                  <a:gd name="T47" fmla="*/ 73 h 128"/>
                  <a:gd name="T48" fmla="*/ 58 w 128"/>
                  <a:gd name="T49" fmla="*/ 81 h 128"/>
                  <a:gd name="T50" fmla="*/ 56 w 128"/>
                  <a:gd name="T51" fmla="*/ 87 h 128"/>
                  <a:gd name="T52" fmla="*/ 56 w 128"/>
                  <a:gd name="T53" fmla="*/ 96 h 128"/>
                  <a:gd name="T54" fmla="*/ 48 w 128"/>
                  <a:gd name="T55" fmla="*/ 96 h 128"/>
                  <a:gd name="T56" fmla="*/ 40 w 128"/>
                  <a:gd name="T57" fmla="*/ 104 h 128"/>
                  <a:gd name="T58" fmla="*/ 40 w 128"/>
                  <a:gd name="T59" fmla="*/ 112 h 128"/>
                  <a:gd name="T60" fmla="*/ 31 w 128"/>
                  <a:gd name="T61" fmla="*/ 112 h 128"/>
                  <a:gd name="T62" fmla="*/ 25 w 128"/>
                  <a:gd name="T63" fmla="*/ 114 h 128"/>
                  <a:gd name="T64" fmla="*/ 19 w 128"/>
                  <a:gd name="T65" fmla="*/ 120 h 128"/>
                  <a:gd name="T66" fmla="*/ 8 w 128"/>
                  <a:gd name="T67" fmla="*/ 120 h 128"/>
                  <a:gd name="T68" fmla="*/ 8 w 128"/>
                  <a:gd name="T69" fmla="*/ 109 h 128"/>
                  <a:gd name="T70" fmla="*/ 55 w 128"/>
                  <a:gd name="T71" fmla="*/ 62 h 128"/>
                  <a:gd name="T72" fmla="*/ 55 w 128"/>
                  <a:gd name="T73" fmla="*/ 62 h 128"/>
                  <a:gd name="T74" fmla="*/ 61 w 128"/>
                  <a:gd name="T75" fmla="*/ 56 h 128"/>
                  <a:gd name="T76" fmla="*/ 56 w 128"/>
                  <a:gd name="T77" fmla="*/ 40 h 128"/>
                  <a:gd name="T78" fmla="*/ 88 w 128"/>
                  <a:gd name="T79" fmla="*/ 8 h 128"/>
                  <a:gd name="T80" fmla="*/ 120 w 128"/>
                  <a:gd name="T81" fmla="*/ 40 h 128"/>
                  <a:gd name="T82" fmla="*/ 88 w 128"/>
                  <a:gd name="T83"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cs typeface="+mn-ea"/>
                  <a:sym typeface="+mn-lt"/>
                </a:endParaRPr>
              </a:p>
            </p:txBody>
          </p:sp>
          <p:sp>
            <p:nvSpPr>
              <p:cNvPr id="25" name="Freeform 10"/>
              <p:cNvSpPr>
                <a:spLocks noEditPoints="1"/>
              </p:cNvSpPr>
              <p:nvPr/>
            </p:nvSpPr>
            <p:spPr bwMode="auto">
              <a:xfrm>
                <a:off x="8204200" y="728663"/>
                <a:ext cx="123825" cy="123825"/>
              </a:xfrm>
              <a:custGeom>
                <a:avLst/>
                <a:gdLst>
                  <a:gd name="T0" fmla="*/ 31 w 32"/>
                  <a:gd name="T1" fmla="*/ 17 h 32"/>
                  <a:gd name="T2" fmla="*/ 15 w 32"/>
                  <a:gd name="T3" fmla="*/ 1 h 32"/>
                  <a:gd name="T4" fmla="*/ 12 w 32"/>
                  <a:gd name="T5" fmla="*/ 0 h 32"/>
                  <a:gd name="T6" fmla="*/ 0 w 32"/>
                  <a:gd name="T7" fmla="*/ 12 h 32"/>
                  <a:gd name="T8" fmla="*/ 0 w 32"/>
                  <a:gd name="T9" fmla="*/ 13 h 32"/>
                  <a:gd name="T10" fmla="*/ 1 w 32"/>
                  <a:gd name="T11" fmla="*/ 15 h 32"/>
                  <a:gd name="T12" fmla="*/ 17 w 32"/>
                  <a:gd name="T13" fmla="*/ 31 h 32"/>
                  <a:gd name="T14" fmla="*/ 20 w 32"/>
                  <a:gd name="T15" fmla="*/ 32 h 32"/>
                  <a:gd name="T16" fmla="*/ 32 w 32"/>
                  <a:gd name="T17" fmla="*/ 20 h 32"/>
                  <a:gd name="T18" fmla="*/ 32 w 32"/>
                  <a:gd name="T19" fmla="*/ 19 h 32"/>
                  <a:gd name="T20" fmla="*/ 31 w 32"/>
                  <a:gd name="T21" fmla="*/ 17 h 32"/>
                  <a:gd name="T22" fmla="*/ 19 w 32"/>
                  <a:gd name="T23" fmla="*/ 28 h 32"/>
                  <a:gd name="T24" fmla="*/ 4 w 32"/>
                  <a:gd name="T25" fmla="*/ 13 h 32"/>
                  <a:gd name="T26" fmla="*/ 13 w 32"/>
                  <a:gd name="T27" fmla="*/ 4 h 32"/>
                  <a:gd name="T28" fmla="*/ 28 w 32"/>
                  <a:gd name="T29" fmla="*/ 19 h 32"/>
                  <a:gd name="T30" fmla="*/ 19 w 32"/>
                  <a:gd name="T31"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cs typeface="+mn-ea"/>
                  <a:sym typeface="+mn-lt"/>
                </a:endParaRPr>
              </a:p>
            </p:txBody>
          </p:sp>
        </p:grpSp>
      </p:grpSp>
      <p:grpSp>
        <p:nvGrpSpPr>
          <p:cNvPr id="28" name="组合 27"/>
          <p:cNvGrpSpPr/>
          <p:nvPr/>
        </p:nvGrpSpPr>
        <p:grpSpPr>
          <a:xfrm>
            <a:off x="8119495" y="3268093"/>
            <a:ext cx="1304939" cy="1304939"/>
            <a:chOff x="7698572" y="3098806"/>
            <a:chExt cx="1237343" cy="1237343"/>
          </a:xfrm>
        </p:grpSpPr>
        <p:sp>
          <p:nvSpPr>
            <p:cNvPr id="29" name="椭圆 28"/>
            <p:cNvSpPr/>
            <p:nvPr/>
          </p:nvSpPr>
          <p:spPr>
            <a:xfrm>
              <a:off x="7698572" y="3098806"/>
              <a:ext cx="1237343" cy="123734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0" name="Group 49"/>
            <p:cNvGrpSpPr/>
            <p:nvPr/>
          </p:nvGrpSpPr>
          <p:grpSpPr>
            <a:xfrm>
              <a:off x="8072684" y="3358016"/>
              <a:ext cx="512314" cy="739736"/>
              <a:chOff x="7584344" y="421173"/>
              <a:chExt cx="339727" cy="490538"/>
            </a:xfrm>
            <a:solidFill>
              <a:schemeClr val="bg1"/>
            </a:solidFill>
          </p:grpSpPr>
          <p:sp>
            <p:nvSpPr>
              <p:cNvPr id="31" name="Oval 14"/>
              <p:cNvSpPr>
                <a:spLocks noChangeArrowheads="1"/>
              </p:cNvSpPr>
              <p:nvPr/>
            </p:nvSpPr>
            <p:spPr bwMode="auto">
              <a:xfrm>
                <a:off x="7722457" y="559285"/>
                <a:ext cx="31750"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cs typeface="+mn-ea"/>
                  <a:sym typeface="+mn-lt"/>
                </a:endParaRPr>
              </a:p>
            </p:txBody>
          </p:sp>
          <p:sp>
            <p:nvSpPr>
              <p:cNvPr id="32" name="Oval 15"/>
              <p:cNvSpPr>
                <a:spLocks noChangeArrowheads="1"/>
              </p:cNvSpPr>
              <p:nvPr/>
            </p:nvSpPr>
            <p:spPr bwMode="auto">
              <a:xfrm>
                <a:off x="7722457" y="743436"/>
                <a:ext cx="31750"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cs typeface="+mn-ea"/>
                  <a:sym typeface="+mn-lt"/>
                </a:endParaRPr>
              </a:p>
            </p:txBody>
          </p:sp>
          <p:sp>
            <p:nvSpPr>
              <p:cNvPr id="33" name="Oval 16"/>
              <p:cNvSpPr>
                <a:spLocks noChangeArrowheads="1"/>
              </p:cNvSpPr>
              <p:nvPr/>
            </p:nvSpPr>
            <p:spPr bwMode="auto">
              <a:xfrm>
                <a:off x="7630382" y="651360"/>
                <a:ext cx="30163"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cs typeface="+mn-ea"/>
                  <a:sym typeface="+mn-lt"/>
                </a:endParaRPr>
              </a:p>
            </p:txBody>
          </p:sp>
          <p:sp>
            <p:nvSpPr>
              <p:cNvPr id="34" name="Oval 17"/>
              <p:cNvSpPr>
                <a:spLocks noChangeArrowheads="1"/>
              </p:cNvSpPr>
              <p:nvPr/>
            </p:nvSpPr>
            <p:spPr bwMode="auto">
              <a:xfrm>
                <a:off x="7816120" y="651360"/>
                <a:ext cx="30163"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cs typeface="+mn-ea"/>
                  <a:sym typeface="+mn-lt"/>
                </a:endParaRPr>
              </a:p>
            </p:txBody>
          </p:sp>
          <p:sp>
            <p:nvSpPr>
              <p:cNvPr id="35" name="Freeform 18"/>
              <p:cNvSpPr>
                <a:spLocks/>
              </p:cNvSpPr>
              <p:nvPr/>
            </p:nvSpPr>
            <p:spPr bwMode="auto">
              <a:xfrm>
                <a:off x="7657369" y="716448"/>
                <a:ext cx="30163" cy="30163"/>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cs typeface="+mn-ea"/>
                  <a:sym typeface="+mn-lt"/>
                </a:endParaRPr>
              </a:p>
            </p:txBody>
          </p:sp>
          <p:sp>
            <p:nvSpPr>
              <p:cNvPr id="36" name="Freeform 19"/>
              <p:cNvSpPr>
                <a:spLocks/>
              </p:cNvSpPr>
              <p:nvPr/>
            </p:nvSpPr>
            <p:spPr bwMode="auto">
              <a:xfrm>
                <a:off x="7657369" y="584685"/>
                <a:ext cx="30163" cy="31750"/>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cs typeface="+mn-ea"/>
                  <a:sym typeface="+mn-lt"/>
                </a:endParaRPr>
              </a:p>
            </p:txBody>
          </p:sp>
          <p:sp>
            <p:nvSpPr>
              <p:cNvPr id="37" name="Freeform 20"/>
              <p:cNvSpPr>
                <a:spLocks/>
              </p:cNvSpPr>
              <p:nvPr/>
            </p:nvSpPr>
            <p:spPr bwMode="auto">
              <a:xfrm>
                <a:off x="7789133" y="716448"/>
                <a:ext cx="30163" cy="30163"/>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cs typeface="+mn-ea"/>
                  <a:sym typeface="+mn-lt"/>
                </a:endParaRPr>
              </a:p>
            </p:txBody>
          </p:sp>
          <p:sp>
            <p:nvSpPr>
              <p:cNvPr id="38" name="Freeform 21"/>
              <p:cNvSpPr>
                <a:spLocks noEditPoints="1"/>
              </p:cNvSpPr>
              <p:nvPr/>
            </p:nvSpPr>
            <p:spPr bwMode="auto">
              <a:xfrm>
                <a:off x="7584344" y="421173"/>
                <a:ext cx="339727" cy="490538"/>
              </a:xfrm>
              <a:custGeom>
                <a:avLst/>
                <a:gdLst>
                  <a:gd name="T0" fmla="*/ 80 w 88"/>
                  <a:gd name="T1" fmla="*/ 56 h 128"/>
                  <a:gd name="T2" fmla="*/ 79 w 88"/>
                  <a:gd name="T3" fmla="*/ 56 h 128"/>
                  <a:gd name="T4" fmla="*/ 70 w 88"/>
                  <a:gd name="T5" fmla="*/ 38 h 128"/>
                  <a:gd name="T6" fmla="*/ 64 w 88"/>
                  <a:gd name="T7" fmla="*/ 7 h 128"/>
                  <a:gd name="T8" fmla="*/ 56 w 88"/>
                  <a:gd name="T9" fmla="*/ 0 h 128"/>
                  <a:gd name="T10" fmla="*/ 24 w 88"/>
                  <a:gd name="T11" fmla="*/ 0 h 128"/>
                  <a:gd name="T12" fmla="*/ 17 w 88"/>
                  <a:gd name="T13" fmla="*/ 7 h 128"/>
                  <a:gd name="T14" fmla="*/ 11 w 88"/>
                  <a:gd name="T15" fmla="*/ 37 h 128"/>
                  <a:gd name="T16" fmla="*/ 0 w 88"/>
                  <a:gd name="T17" fmla="*/ 64 h 128"/>
                  <a:gd name="T18" fmla="*/ 10 w 88"/>
                  <a:gd name="T19" fmla="*/ 91 h 128"/>
                  <a:gd name="T20" fmla="*/ 16 w 88"/>
                  <a:gd name="T21" fmla="*/ 121 h 128"/>
                  <a:gd name="T22" fmla="*/ 24 w 88"/>
                  <a:gd name="T23" fmla="*/ 128 h 128"/>
                  <a:gd name="T24" fmla="*/ 56 w 88"/>
                  <a:gd name="T25" fmla="*/ 128 h 128"/>
                  <a:gd name="T26" fmla="*/ 64 w 88"/>
                  <a:gd name="T27" fmla="*/ 121 h 128"/>
                  <a:gd name="T28" fmla="*/ 70 w 88"/>
                  <a:gd name="T29" fmla="*/ 91 h 128"/>
                  <a:gd name="T30" fmla="*/ 79 w 88"/>
                  <a:gd name="T31" fmla="*/ 72 h 128"/>
                  <a:gd name="T32" fmla="*/ 80 w 88"/>
                  <a:gd name="T33" fmla="*/ 72 h 128"/>
                  <a:gd name="T34" fmla="*/ 88 w 88"/>
                  <a:gd name="T35" fmla="*/ 64 h 128"/>
                  <a:gd name="T36" fmla="*/ 80 w 88"/>
                  <a:gd name="T37" fmla="*/ 56 h 128"/>
                  <a:gd name="T38" fmla="*/ 24 w 88"/>
                  <a:gd name="T39" fmla="*/ 8 h 128"/>
                  <a:gd name="T40" fmla="*/ 56 w 88"/>
                  <a:gd name="T41" fmla="*/ 8 h 128"/>
                  <a:gd name="T42" fmla="*/ 60 w 88"/>
                  <a:gd name="T43" fmla="*/ 30 h 128"/>
                  <a:gd name="T44" fmla="*/ 40 w 88"/>
                  <a:gd name="T45" fmla="*/ 24 h 128"/>
                  <a:gd name="T46" fmla="*/ 20 w 88"/>
                  <a:gd name="T47" fmla="*/ 30 h 128"/>
                  <a:gd name="T48" fmla="*/ 24 w 88"/>
                  <a:gd name="T49" fmla="*/ 8 h 128"/>
                  <a:gd name="T50" fmla="*/ 56 w 88"/>
                  <a:gd name="T51" fmla="*/ 120 h 128"/>
                  <a:gd name="T52" fmla="*/ 24 w 88"/>
                  <a:gd name="T53" fmla="*/ 120 h 128"/>
                  <a:gd name="T54" fmla="*/ 20 w 88"/>
                  <a:gd name="T55" fmla="*/ 98 h 128"/>
                  <a:gd name="T56" fmla="*/ 40 w 88"/>
                  <a:gd name="T57" fmla="*/ 104 h 128"/>
                  <a:gd name="T58" fmla="*/ 60 w 88"/>
                  <a:gd name="T59" fmla="*/ 98 h 128"/>
                  <a:gd name="T60" fmla="*/ 56 w 88"/>
                  <a:gd name="T61" fmla="*/ 120 h 128"/>
                  <a:gd name="T62" fmla="*/ 40 w 88"/>
                  <a:gd name="T63" fmla="*/ 96 h 128"/>
                  <a:gd name="T64" fmla="*/ 8 w 88"/>
                  <a:gd name="T65" fmla="*/ 64 h 128"/>
                  <a:gd name="T66" fmla="*/ 40 w 88"/>
                  <a:gd name="T67" fmla="*/ 32 h 128"/>
                  <a:gd name="T68" fmla="*/ 72 w 88"/>
                  <a:gd name="T69" fmla="*/ 64 h 128"/>
                  <a:gd name="T70" fmla="*/ 40 w 88"/>
                  <a:gd name="T71"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8" h="128">
                    <a:moveTo>
                      <a:pt x="80" y="56"/>
                    </a:moveTo>
                    <a:cubicBezTo>
                      <a:pt x="80" y="56"/>
                      <a:pt x="79" y="56"/>
                      <a:pt x="79" y="56"/>
                    </a:cubicBezTo>
                    <a:cubicBezTo>
                      <a:pt x="78" y="49"/>
                      <a:pt x="75" y="43"/>
                      <a:pt x="70" y="38"/>
                    </a:cubicBezTo>
                    <a:cubicBezTo>
                      <a:pt x="64" y="7"/>
                      <a:pt x="64" y="7"/>
                      <a:pt x="64" y="7"/>
                    </a:cubicBezTo>
                    <a:cubicBezTo>
                      <a:pt x="64" y="3"/>
                      <a:pt x="60" y="0"/>
                      <a:pt x="56" y="0"/>
                    </a:cubicBezTo>
                    <a:cubicBezTo>
                      <a:pt x="24" y="0"/>
                      <a:pt x="24" y="0"/>
                      <a:pt x="24" y="0"/>
                    </a:cubicBezTo>
                    <a:cubicBezTo>
                      <a:pt x="21" y="0"/>
                      <a:pt x="17" y="3"/>
                      <a:pt x="17" y="7"/>
                    </a:cubicBezTo>
                    <a:cubicBezTo>
                      <a:pt x="11" y="37"/>
                      <a:pt x="11" y="37"/>
                      <a:pt x="11" y="37"/>
                    </a:cubicBezTo>
                    <a:cubicBezTo>
                      <a:pt x="4" y="44"/>
                      <a:pt x="0" y="53"/>
                      <a:pt x="0" y="64"/>
                    </a:cubicBezTo>
                    <a:cubicBezTo>
                      <a:pt x="0" y="74"/>
                      <a:pt x="4" y="84"/>
                      <a:pt x="10" y="91"/>
                    </a:cubicBezTo>
                    <a:cubicBezTo>
                      <a:pt x="16" y="121"/>
                      <a:pt x="16" y="121"/>
                      <a:pt x="16" y="121"/>
                    </a:cubicBezTo>
                    <a:cubicBezTo>
                      <a:pt x="17" y="125"/>
                      <a:pt x="20" y="128"/>
                      <a:pt x="24" y="128"/>
                    </a:cubicBezTo>
                    <a:cubicBezTo>
                      <a:pt x="56" y="128"/>
                      <a:pt x="56" y="128"/>
                      <a:pt x="56" y="128"/>
                    </a:cubicBezTo>
                    <a:cubicBezTo>
                      <a:pt x="60" y="128"/>
                      <a:pt x="63" y="125"/>
                      <a:pt x="64" y="121"/>
                    </a:cubicBezTo>
                    <a:cubicBezTo>
                      <a:pt x="70" y="91"/>
                      <a:pt x="70" y="91"/>
                      <a:pt x="70" y="91"/>
                    </a:cubicBezTo>
                    <a:cubicBezTo>
                      <a:pt x="74" y="85"/>
                      <a:pt x="78" y="79"/>
                      <a:pt x="79" y="72"/>
                    </a:cubicBezTo>
                    <a:cubicBezTo>
                      <a:pt x="79" y="72"/>
                      <a:pt x="80" y="72"/>
                      <a:pt x="80" y="72"/>
                    </a:cubicBezTo>
                    <a:cubicBezTo>
                      <a:pt x="84" y="72"/>
                      <a:pt x="88" y="68"/>
                      <a:pt x="88" y="64"/>
                    </a:cubicBezTo>
                    <a:cubicBezTo>
                      <a:pt x="88" y="60"/>
                      <a:pt x="84" y="56"/>
                      <a:pt x="80" y="56"/>
                    </a:cubicBezTo>
                    <a:close/>
                    <a:moveTo>
                      <a:pt x="24" y="8"/>
                    </a:moveTo>
                    <a:cubicBezTo>
                      <a:pt x="56" y="8"/>
                      <a:pt x="56" y="8"/>
                      <a:pt x="56" y="8"/>
                    </a:cubicBezTo>
                    <a:cubicBezTo>
                      <a:pt x="60" y="30"/>
                      <a:pt x="60" y="30"/>
                      <a:pt x="60" y="30"/>
                    </a:cubicBezTo>
                    <a:cubicBezTo>
                      <a:pt x="55" y="26"/>
                      <a:pt x="48" y="24"/>
                      <a:pt x="40" y="24"/>
                    </a:cubicBezTo>
                    <a:cubicBezTo>
                      <a:pt x="33" y="24"/>
                      <a:pt x="26" y="26"/>
                      <a:pt x="20" y="30"/>
                    </a:cubicBezTo>
                    <a:lnTo>
                      <a:pt x="24" y="8"/>
                    </a:lnTo>
                    <a:close/>
                    <a:moveTo>
                      <a:pt x="56" y="120"/>
                    </a:moveTo>
                    <a:cubicBezTo>
                      <a:pt x="24" y="120"/>
                      <a:pt x="24" y="120"/>
                      <a:pt x="24" y="120"/>
                    </a:cubicBezTo>
                    <a:cubicBezTo>
                      <a:pt x="20" y="98"/>
                      <a:pt x="20" y="98"/>
                      <a:pt x="20" y="98"/>
                    </a:cubicBezTo>
                    <a:cubicBezTo>
                      <a:pt x="26" y="102"/>
                      <a:pt x="33" y="104"/>
                      <a:pt x="40" y="104"/>
                    </a:cubicBezTo>
                    <a:cubicBezTo>
                      <a:pt x="47" y="104"/>
                      <a:pt x="54" y="102"/>
                      <a:pt x="60" y="98"/>
                    </a:cubicBezTo>
                    <a:lnTo>
                      <a:pt x="56" y="120"/>
                    </a:lnTo>
                    <a:close/>
                    <a:moveTo>
                      <a:pt x="40" y="96"/>
                    </a:moveTo>
                    <a:cubicBezTo>
                      <a:pt x="22" y="96"/>
                      <a:pt x="8" y="82"/>
                      <a:pt x="8" y="64"/>
                    </a:cubicBezTo>
                    <a:cubicBezTo>
                      <a:pt x="8" y="46"/>
                      <a:pt x="22" y="32"/>
                      <a:pt x="40" y="32"/>
                    </a:cubicBezTo>
                    <a:cubicBezTo>
                      <a:pt x="58" y="32"/>
                      <a:pt x="72" y="46"/>
                      <a:pt x="72" y="64"/>
                    </a:cubicBezTo>
                    <a:cubicBezTo>
                      <a:pt x="72" y="82"/>
                      <a:pt x="58" y="96"/>
                      <a:pt x="4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cs typeface="+mn-ea"/>
                  <a:sym typeface="+mn-lt"/>
                </a:endParaRPr>
              </a:p>
            </p:txBody>
          </p:sp>
          <p:sp>
            <p:nvSpPr>
              <p:cNvPr id="39" name="Freeform 22"/>
              <p:cNvSpPr>
                <a:spLocks/>
              </p:cNvSpPr>
              <p:nvPr/>
            </p:nvSpPr>
            <p:spPr bwMode="auto">
              <a:xfrm>
                <a:off x="7722457" y="589448"/>
                <a:ext cx="93663" cy="92075"/>
              </a:xfrm>
              <a:custGeom>
                <a:avLst/>
                <a:gdLst>
                  <a:gd name="T0" fmla="*/ 24 w 24"/>
                  <a:gd name="T1" fmla="*/ 0 h 24"/>
                  <a:gd name="T2" fmla="*/ 22 w 24"/>
                  <a:gd name="T3" fmla="*/ 0 h 24"/>
                  <a:gd name="T4" fmla="*/ 1 w 24"/>
                  <a:gd name="T5" fmla="*/ 17 h 24"/>
                  <a:gd name="T6" fmla="*/ 0 w 24"/>
                  <a:gd name="T7" fmla="*/ 20 h 24"/>
                  <a:gd name="T8" fmla="*/ 1 w 24"/>
                  <a:gd name="T9" fmla="*/ 23 h 24"/>
                  <a:gd name="T10" fmla="*/ 4 w 24"/>
                  <a:gd name="T11" fmla="*/ 24 h 24"/>
                  <a:gd name="T12" fmla="*/ 7 w 24"/>
                  <a:gd name="T13" fmla="*/ 23 h 24"/>
                  <a:gd name="T14" fmla="*/ 14 w 24"/>
                  <a:gd name="T15" fmla="*/ 14 h 24"/>
                  <a:gd name="T16" fmla="*/ 24 w 24"/>
                  <a:gd name="T17" fmla="*/ 2 h 24"/>
                  <a:gd name="T18" fmla="*/ 24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0"/>
                    </a:moveTo>
                    <a:cubicBezTo>
                      <a:pt x="23" y="0"/>
                      <a:pt x="23" y="0"/>
                      <a:pt x="22" y="0"/>
                    </a:cubicBezTo>
                    <a:cubicBezTo>
                      <a:pt x="1" y="17"/>
                      <a:pt x="1" y="17"/>
                      <a:pt x="1" y="17"/>
                    </a:cubicBezTo>
                    <a:cubicBezTo>
                      <a:pt x="0" y="18"/>
                      <a:pt x="0" y="19"/>
                      <a:pt x="0" y="20"/>
                    </a:cubicBezTo>
                    <a:cubicBezTo>
                      <a:pt x="0" y="21"/>
                      <a:pt x="0" y="22"/>
                      <a:pt x="1" y="23"/>
                    </a:cubicBezTo>
                    <a:cubicBezTo>
                      <a:pt x="2" y="24"/>
                      <a:pt x="3" y="24"/>
                      <a:pt x="4" y="24"/>
                    </a:cubicBezTo>
                    <a:cubicBezTo>
                      <a:pt x="5" y="24"/>
                      <a:pt x="6" y="24"/>
                      <a:pt x="7" y="23"/>
                    </a:cubicBezTo>
                    <a:cubicBezTo>
                      <a:pt x="14" y="14"/>
                      <a:pt x="14" y="14"/>
                      <a:pt x="14" y="14"/>
                    </a:cubicBezTo>
                    <a:cubicBezTo>
                      <a:pt x="24" y="2"/>
                      <a:pt x="24" y="2"/>
                      <a:pt x="24" y="2"/>
                    </a:cubicBezTo>
                    <a:cubicBezTo>
                      <a:pt x="24" y="1"/>
                      <a:pt x="24" y="1"/>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cs typeface="+mn-ea"/>
                  <a:sym typeface="+mn-lt"/>
                </a:endParaRPr>
              </a:p>
            </p:txBody>
          </p:sp>
        </p:grpSp>
      </p:grpSp>
      <p:grpSp>
        <p:nvGrpSpPr>
          <p:cNvPr id="40" name="组合 39"/>
          <p:cNvGrpSpPr/>
          <p:nvPr/>
        </p:nvGrpSpPr>
        <p:grpSpPr>
          <a:xfrm>
            <a:off x="1072777" y="3268093"/>
            <a:ext cx="1304939" cy="1304939"/>
            <a:chOff x="1016873" y="3098806"/>
            <a:chExt cx="1237343" cy="1237343"/>
          </a:xfrm>
        </p:grpSpPr>
        <p:sp>
          <p:nvSpPr>
            <p:cNvPr id="41" name="椭圆 40"/>
            <p:cNvSpPr/>
            <p:nvPr/>
          </p:nvSpPr>
          <p:spPr>
            <a:xfrm>
              <a:off x="1016873" y="3098806"/>
              <a:ext cx="1237343" cy="12373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2" name="Group 78"/>
            <p:cNvGrpSpPr/>
            <p:nvPr/>
          </p:nvGrpSpPr>
          <p:grpSpPr>
            <a:xfrm>
              <a:off x="1349226" y="3408441"/>
              <a:ext cx="572636" cy="610150"/>
              <a:chOff x="6350" y="4763"/>
              <a:chExt cx="460375" cy="490537"/>
            </a:xfrm>
            <a:solidFill>
              <a:schemeClr val="bg1"/>
            </a:solidFill>
          </p:grpSpPr>
          <p:sp>
            <p:nvSpPr>
              <p:cNvPr id="43" name="Freeform 10"/>
              <p:cNvSpPr>
                <a:spLocks noEditPoints="1"/>
              </p:cNvSpPr>
              <p:nvPr/>
            </p:nvSpPr>
            <p:spPr bwMode="auto">
              <a:xfrm>
                <a:off x="6350" y="4763"/>
                <a:ext cx="460375" cy="490537"/>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cs typeface="+mn-ea"/>
                  <a:sym typeface="+mn-lt"/>
                </a:endParaRPr>
              </a:p>
            </p:txBody>
          </p:sp>
          <p:sp>
            <p:nvSpPr>
              <p:cNvPr id="44" name="Freeform 11"/>
              <p:cNvSpPr>
                <a:spLocks noEditPoints="1"/>
              </p:cNvSpPr>
              <p:nvPr/>
            </p:nvSpPr>
            <p:spPr bwMode="auto">
              <a:xfrm>
                <a:off x="68263" y="66675"/>
                <a:ext cx="338138" cy="306387"/>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cs typeface="+mn-ea"/>
                  <a:sym typeface="+mn-lt"/>
                </a:endParaRPr>
              </a:p>
            </p:txBody>
          </p:sp>
          <p:sp>
            <p:nvSpPr>
              <p:cNvPr id="45" name="Freeform 12"/>
              <p:cNvSpPr>
                <a:spLocks noEditPoints="1"/>
              </p:cNvSpPr>
              <p:nvPr/>
            </p:nvSpPr>
            <p:spPr bwMode="auto">
              <a:xfrm>
                <a:off x="252413" y="112713"/>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cs typeface="+mn-ea"/>
                  <a:sym typeface="+mn-lt"/>
                </a:endParaRPr>
              </a:p>
            </p:txBody>
          </p:sp>
        </p:grpSp>
      </p:grpSp>
      <p:grpSp>
        <p:nvGrpSpPr>
          <p:cNvPr id="46" name="组合 45"/>
          <p:cNvGrpSpPr/>
          <p:nvPr/>
        </p:nvGrpSpPr>
        <p:grpSpPr>
          <a:xfrm>
            <a:off x="5770589" y="3268093"/>
            <a:ext cx="1304939" cy="1304939"/>
            <a:chOff x="5471339" y="3098806"/>
            <a:chExt cx="1237343" cy="1237343"/>
          </a:xfrm>
        </p:grpSpPr>
        <p:sp>
          <p:nvSpPr>
            <p:cNvPr id="47" name="椭圆 46"/>
            <p:cNvSpPr/>
            <p:nvPr/>
          </p:nvSpPr>
          <p:spPr>
            <a:xfrm>
              <a:off x="5471339" y="3098806"/>
              <a:ext cx="1237343" cy="123734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8" name="Group 17"/>
            <p:cNvGrpSpPr/>
            <p:nvPr/>
          </p:nvGrpSpPr>
          <p:grpSpPr>
            <a:xfrm>
              <a:off x="5732441" y="3341928"/>
              <a:ext cx="729550" cy="731908"/>
              <a:chOff x="9336088" y="3449638"/>
              <a:chExt cx="490537" cy="492125"/>
            </a:xfrm>
            <a:solidFill>
              <a:schemeClr val="bg1"/>
            </a:solidFill>
          </p:grpSpPr>
          <p:sp>
            <p:nvSpPr>
              <p:cNvPr id="49" name="Freeform 5"/>
              <p:cNvSpPr>
                <a:spLocks noEditPoints="1"/>
              </p:cNvSpPr>
              <p:nvPr/>
            </p:nvSpPr>
            <p:spPr bwMode="auto">
              <a:xfrm>
                <a:off x="9336088" y="3449638"/>
                <a:ext cx="490537"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p:spPr>
            <p:txBody>
              <a:bodyPr vert="horz" wrap="square" lIns="96435" tIns="48218" rIns="96435" bIns="48218" numCol="1" anchor="t" anchorCtr="0" compatLnSpc="1">
                <a:prstTxWarp prst="textNoShape">
                  <a:avLst/>
                </a:prstTxWarp>
              </a:bodyPr>
              <a:lstStyle/>
              <a:p>
                <a:endParaRPr lang="id-ID">
                  <a:cs typeface="+mn-ea"/>
                  <a:sym typeface="+mn-lt"/>
                </a:endParaRPr>
              </a:p>
            </p:txBody>
          </p:sp>
          <p:sp>
            <p:nvSpPr>
              <p:cNvPr id="50" name="Freeform 6"/>
              <p:cNvSpPr>
                <a:spLocks noEditPoints="1"/>
              </p:cNvSpPr>
              <p:nvPr/>
            </p:nvSpPr>
            <p:spPr bwMode="auto">
              <a:xfrm>
                <a:off x="9474200" y="3589338"/>
                <a:ext cx="214312"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cs typeface="+mn-ea"/>
                  <a:sym typeface="+mn-lt"/>
                </a:endParaRPr>
              </a:p>
            </p:txBody>
          </p:sp>
          <p:sp>
            <p:nvSpPr>
              <p:cNvPr id="51" name="Freeform 7"/>
              <p:cNvSpPr>
                <a:spLocks noEditPoints="1"/>
              </p:cNvSpPr>
              <p:nvPr/>
            </p:nvSpPr>
            <p:spPr bwMode="auto">
              <a:xfrm>
                <a:off x="9520238" y="3635376"/>
                <a:ext cx="122237"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cs typeface="+mn-ea"/>
                  <a:sym typeface="+mn-lt"/>
                </a:endParaRPr>
              </a:p>
            </p:txBody>
          </p:sp>
        </p:grpSp>
      </p:grpSp>
      <p:grpSp>
        <p:nvGrpSpPr>
          <p:cNvPr id="52" name="组合 51"/>
          <p:cNvGrpSpPr/>
          <p:nvPr/>
        </p:nvGrpSpPr>
        <p:grpSpPr>
          <a:xfrm>
            <a:off x="247963" y="4742284"/>
            <a:ext cx="2954566" cy="1343859"/>
            <a:chOff x="234784" y="4496633"/>
            <a:chExt cx="2801520" cy="1274247"/>
          </a:xfrm>
        </p:grpSpPr>
        <p:sp>
          <p:nvSpPr>
            <p:cNvPr id="53" name="文本框 52"/>
            <p:cNvSpPr txBox="1"/>
            <p:nvPr/>
          </p:nvSpPr>
          <p:spPr>
            <a:xfrm flipH="1">
              <a:off x="1079388" y="4496633"/>
              <a:ext cx="1112312" cy="518431"/>
            </a:xfrm>
            <a:prstGeom prst="rect">
              <a:avLst/>
            </a:prstGeom>
            <a:noFill/>
          </p:spPr>
          <p:txBody>
            <a:bodyPr wrap="square" rtlCol="0">
              <a:spAutoFit/>
            </a:bodyPr>
            <a:lstStyle/>
            <a:p>
              <a:pPr algn="ctr">
                <a:spcBef>
                  <a:spcPts val="633"/>
                </a:spcBef>
              </a:pPr>
              <a:r>
                <a:rPr lang="en-US" altLang="zh-CN" sz="2953" dirty="0">
                  <a:solidFill>
                    <a:schemeClr val="accent1"/>
                  </a:solidFill>
                  <a:cs typeface="+mn-ea"/>
                  <a:sym typeface="+mn-lt"/>
                </a:rPr>
                <a:t>1987</a:t>
              </a:r>
            </a:p>
          </p:txBody>
        </p:sp>
        <p:sp>
          <p:nvSpPr>
            <p:cNvPr id="54" name="文本框 53"/>
            <p:cNvSpPr txBox="1"/>
            <p:nvPr/>
          </p:nvSpPr>
          <p:spPr>
            <a:xfrm flipH="1">
              <a:off x="234784" y="5037283"/>
              <a:ext cx="2801520" cy="733597"/>
            </a:xfrm>
            <a:prstGeom prst="rect">
              <a:avLst/>
            </a:prstGeom>
            <a:noFill/>
          </p:spPr>
          <p:txBody>
            <a:bodyPr wrap="square" rtlCol="0">
              <a:spAutoFit/>
            </a:bodyPr>
            <a:lstStyle/>
            <a:p>
              <a:pPr algn="ctr">
                <a:spcBef>
                  <a:spcPts val="633"/>
                </a:spcBef>
              </a:pPr>
              <a:r>
                <a:rPr lang="en-US" altLang="zh-CN" sz="1476" dirty="0">
                  <a:solidFill>
                    <a:schemeClr val="tx1">
                      <a:lumMod val="75000"/>
                      <a:lumOff val="25000"/>
                    </a:schemeClr>
                  </a:solidFill>
                  <a:cs typeface="+mn-ea"/>
                  <a:sym typeface="+mn-lt"/>
                </a:rPr>
                <a:t>This power-point is a multipurpose power point template perfect for you. </a:t>
              </a:r>
              <a:endParaRPr lang="zh-CN" altLang="en-US" sz="1476" dirty="0">
                <a:solidFill>
                  <a:schemeClr val="tx1">
                    <a:lumMod val="75000"/>
                    <a:lumOff val="25000"/>
                  </a:schemeClr>
                </a:solidFill>
                <a:cs typeface="+mn-ea"/>
                <a:sym typeface="+mn-lt"/>
              </a:endParaRPr>
            </a:p>
          </p:txBody>
        </p:sp>
      </p:grpSp>
      <p:grpSp>
        <p:nvGrpSpPr>
          <p:cNvPr id="55" name="组合 54"/>
          <p:cNvGrpSpPr/>
          <p:nvPr/>
        </p:nvGrpSpPr>
        <p:grpSpPr>
          <a:xfrm>
            <a:off x="4956601" y="4742284"/>
            <a:ext cx="2954566" cy="1343859"/>
            <a:chOff x="4699515" y="4496633"/>
            <a:chExt cx="2801520" cy="1274247"/>
          </a:xfrm>
        </p:grpSpPr>
        <p:sp>
          <p:nvSpPr>
            <p:cNvPr id="56" name="文本框 55"/>
            <p:cNvSpPr txBox="1"/>
            <p:nvPr/>
          </p:nvSpPr>
          <p:spPr>
            <a:xfrm flipH="1">
              <a:off x="5544119" y="4496633"/>
              <a:ext cx="1112312" cy="518431"/>
            </a:xfrm>
            <a:prstGeom prst="rect">
              <a:avLst/>
            </a:prstGeom>
            <a:noFill/>
          </p:spPr>
          <p:txBody>
            <a:bodyPr wrap="square" rtlCol="0">
              <a:spAutoFit/>
            </a:bodyPr>
            <a:lstStyle/>
            <a:p>
              <a:pPr algn="ctr">
                <a:spcBef>
                  <a:spcPts val="633"/>
                </a:spcBef>
              </a:pPr>
              <a:r>
                <a:rPr lang="en-US" altLang="zh-CN" sz="2953" dirty="0">
                  <a:solidFill>
                    <a:schemeClr val="accent3"/>
                  </a:solidFill>
                  <a:cs typeface="+mn-ea"/>
                  <a:sym typeface="+mn-lt"/>
                </a:rPr>
                <a:t>2008</a:t>
              </a:r>
            </a:p>
          </p:txBody>
        </p:sp>
        <p:sp>
          <p:nvSpPr>
            <p:cNvPr id="57" name="文本框 56"/>
            <p:cNvSpPr txBox="1"/>
            <p:nvPr/>
          </p:nvSpPr>
          <p:spPr>
            <a:xfrm flipH="1">
              <a:off x="4699515" y="5037283"/>
              <a:ext cx="2801520" cy="733597"/>
            </a:xfrm>
            <a:prstGeom prst="rect">
              <a:avLst/>
            </a:prstGeom>
            <a:noFill/>
          </p:spPr>
          <p:txBody>
            <a:bodyPr wrap="square" rtlCol="0">
              <a:spAutoFit/>
            </a:bodyPr>
            <a:lstStyle/>
            <a:p>
              <a:pPr algn="ctr">
                <a:spcBef>
                  <a:spcPts val="633"/>
                </a:spcBef>
              </a:pPr>
              <a:r>
                <a:rPr lang="en-US" altLang="zh-CN" sz="1476" dirty="0">
                  <a:solidFill>
                    <a:schemeClr val="tx1">
                      <a:lumMod val="75000"/>
                      <a:lumOff val="25000"/>
                    </a:schemeClr>
                  </a:solidFill>
                  <a:cs typeface="+mn-ea"/>
                  <a:sym typeface="+mn-lt"/>
                </a:rPr>
                <a:t>This power-point is a multipurpose power point template perfect for you. </a:t>
              </a:r>
              <a:endParaRPr lang="zh-CN" altLang="en-US" sz="1476" dirty="0">
                <a:solidFill>
                  <a:schemeClr val="tx1">
                    <a:lumMod val="75000"/>
                    <a:lumOff val="25000"/>
                  </a:schemeClr>
                </a:solidFill>
                <a:cs typeface="+mn-ea"/>
                <a:sym typeface="+mn-lt"/>
              </a:endParaRPr>
            </a:p>
          </p:txBody>
        </p:sp>
      </p:grpSp>
      <p:grpSp>
        <p:nvGrpSpPr>
          <p:cNvPr id="58" name="组合 57"/>
          <p:cNvGrpSpPr/>
          <p:nvPr/>
        </p:nvGrpSpPr>
        <p:grpSpPr>
          <a:xfrm>
            <a:off x="9665237" y="4742284"/>
            <a:ext cx="2954566" cy="1343859"/>
            <a:chOff x="9164245" y="4496633"/>
            <a:chExt cx="2801520" cy="1274247"/>
          </a:xfrm>
        </p:grpSpPr>
        <p:sp>
          <p:nvSpPr>
            <p:cNvPr id="59" name="文本框 58"/>
            <p:cNvSpPr txBox="1"/>
            <p:nvPr/>
          </p:nvSpPr>
          <p:spPr>
            <a:xfrm flipH="1">
              <a:off x="10008849" y="4496633"/>
              <a:ext cx="1112312" cy="518431"/>
            </a:xfrm>
            <a:prstGeom prst="rect">
              <a:avLst/>
            </a:prstGeom>
            <a:noFill/>
          </p:spPr>
          <p:txBody>
            <a:bodyPr wrap="square" rtlCol="0">
              <a:spAutoFit/>
            </a:bodyPr>
            <a:lstStyle/>
            <a:p>
              <a:pPr algn="ctr">
                <a:spcBef>
                  <a:spcPts val="633"/>
                </a:spcBef>
              </a:pPr>
              <a:r>
                <a:rPr lang="en-US" altLang="zh-CN" sz="2953" dirty="0">
                  <a:solidFill>
                    <a:schemeClr val="accent5"/>
                  </a:solidFill>
                  <a:cs typeface="+mn-ea"/>
                  <a:sym typeface="+mn-lt"/>
                </a:rPr>
                <a:t>2015</a:t>
              </a:r>
            </a:p>
          </p:txBody>
        </p:sp>
        <p:sp>
          <p:nvSpPr>
            <p:cNvPr id="60" name="文本框 59"/>
            <p:cNvSpPr txBox="1"/>
            <p:nvPr/>
          </p:nvSpPr>
          <p:spPr>
            <a:xfrm flipH="1">
              <a:off x="9164245" y="5037283"/>
              <a:ext cx="2801520" cy="733597"/>
            </a:xfrm>
            <a:prstGeom prst="rect">
              <a:avLst/>
            </a:prstGeom>
            <a:noFill/>
          </p:spPr>
          <p:txBody>
            <a:bodyPr wrap="square" rtlCol="0">
              <a:spAutoFit/>
            </a:bodyPr>
            <a:lstStyle/>
            <a:p>
              <a:pPr algn="ctr">
                <a:spcBef>
                  <a:spcPts val="633"/>
                </a:spcBef>
              </a:pPr>
              <a:r>
                <a:rPr lang="en-US" altLang="zh-CN" sz="1476" dirty="0">
                  <a:solidFill>
                    <a:schemeClr val="tx1">
                      <a:lumMod val="75000"/>
                      <a:lumOff val="25000"/>
                    </a:schemeClr>
                  </a:solidFill>
                  <a:cs typeface="+mn-ea"/>
                  <a:sym typeface="+mn-lt"/>
                </a:rPr>
                <a:t>This power-point is a multipurpose power point template perfect for you. </a:t>
              </a:r>
              <a:endParaRPr lang="zh-CN" altLang="en-US" sz="1476" dirty="0">
                <a:solidFill>
                  <a:schemeClr val="tx1">
                    <a:lumMod val="75000"/>
                    <a:lumOff val="25000"/>
                  </a:schemeClr>
                </a:solidFill>
                <a:cs typeface="+mn-ea"/>
                <a:sym typeface="+mn-lt"/>
              </a:endParaRPr>
            </a:p>
          </p:txBody>
        </p:sp>
      </p:grpSp>
      <p:grpSp>
        <p:nvGrpSpPr>
          <p:cNvPr id="61" name="组合 60"/>
          <p:cNvGrpSpPr/>
          <p:nvPr/>
        </p:nvGrpSpPr>
        <p:grpSpPr>
          <a:xfrm>
            <a:off x="2596869" y="1754257"/>
            <a:ext cx="2954566" cy="1362209"/>
            <a:chOff x="2462017" y="1663386"/>
            <a:chExt cx="2801520" cy="1291647"/>
          </a:xfrm>
        </p:grpSpPr>
        <p:sp>
          <p:nvSpPr>
            <p:cNvPr id="62" name="文本框 61"/>
            <p:cNvSpPr txBox="1"/>
            <p:nvPr/>
          </p:nvSpPr>
          <p:spPr>
            <a:xfrm flipH="1">
              <a:off x="3306621" y="2436602"/>
              <a:ext cx="1112312" cy="518431"/>
            </a:xfrm>
            <a:prstGeom prst="rect">
              <a:avLst/>
            </a:prstGeom>
            <a:noFill/>
          </p:spPr>
          <p:txBody>
            <a:bodyPr wrap="square" rtlCol="0">
              <a:spAutoFit/>
            </a:bodyPr>
            <a:lstStyle/>
            <a:p>
              <a:pPr algn="ctr">
                <a:spcBef>
                  <a:spcPts val="633"/>
                </a:spcBef>
              </a:pPr>
              <a:r>
                <a:rPr lang="en-US" altLang="zh-CN" sz="2953" dirty="0">
                  <a:solidFill>
                    <a:schemeClr val="accent2"/>
                  </a:solidFill>
                  <a:cs typeface="+mn-ea"/>
                  <a:sym typeface="+mn-lt"/>
                </a:rPr>
                <a:t>1993</a:t>
              </a:r>
            </a:p>
          </p:txBody>
        </p:sp>
        <p:sp>
          <p:nvSpPr>
            <p:cNvPr id="63" name="文本框 62"/>
            <p:cNvSpPr txBox="1"/>
            <p:nvPr/>
          </p:nvSpPr>
          <p:spPr>
            <a:xfrm flipH="1">
              <a:off x="2462017" y="1663386"/>
              <a:ext cx="2801520" cy="733597"/>
            </a:xfrm>
            <a:prstGeom prst="rect">
              <a:avLst/>
            </a:prstGeom>
            <a:noFill/>
          </p:spPr>
          <p:txBody>
            <a:bodyPr wrap="square" rtlCol="0">
              <a:spAutoFit/>
            </a:bodyPr>
            <a:lstStyle/>
            <a:p>
              <a:pPr algn="ctr">
                <a:spcBef>
                  <a:spcPts val="633"/>
                </a:spcBef>
              </a:pPr>
              <a:r>
                <a:rPr lang="en-US" altLang="zh-CN" sz="1476" dirty="0">
                  <a:solidFill>
                    <a:schemeClr val="tx1">
                      <a:lumMod val="75000"/>
                      <a:lumOff val="25000"/>
                    </a:schemeClr>
                  </a:solidFill>
                  <a:cs typeface="+mn-ea"/>
                  <a:sym typeface="+mn-lt"/>
                </a:rPr>
                <a:t>This power-point is a multipurpose power point template perfect for you. </a:t>
              </a:r>
              <a:endParaRPr lang="zh-CN" altLang="en-US" sz="1476" dirty="0">
                <a:solidFill>
                  <a:schemeClr val="tx1">
                    <a:lumMod val="75000"/>
                    <a:lumOff val="25000"/>
                  </a:schemeClr>
                </a:solidFill>
                <a:cs typeface="+mn-ea"/>
                <a:sym typeface="+mn-lt"/>
              </a:endParaRPr>
            </a:p>
          </p:txBody>
        </p:sp>
      </p:grpSp>
      <p:grpSp>
        <p:nvGrpSpPr>
          <p:cNvPr id="64" name="组合 63"/>
          <p:cNvGrpSpPr/>
          <p:nvPr/>
        </p:nvGrpSpPr>
        <p:grpSpPr>
          <a:xfrm>
            <a:off x="7294681" y="1754257"/>
            <a:ext cx="2954566" cy="1362209"/>
            <a:chOff x="6916483" y="1663386"/>
            <a:chExt cx="2801520" cy="1291647"/>
          </a:xfrm>
        </p:grpSpPr>
        <p:sp>
          <p:nvSpPr>
            <p:cNvPr id="65" name="文本框 64"/>
            <p:cNvSpPr txBox="1"/>
            <p:nvPr/>
          </p:nvSpPr>
          <p:spPr>
            <a:xfrm flipH="1">
              <a:off x="7761087" y="2436602"/>
              <a:ext cx="1112312" cy="518431"/>
            </a:xfrm>
            <a:prstGeom prst="rect">
              <a:avLst/>
            </a:prstGeom>
            <a:noFill/>
          </p:spPr>
          <p:txBody>
            <a:bodyPr wrap="square" rtlCol="0">
              <a:spAutoFit/>
            </a:bodyPr>
            <a:lstStyle/>
            <a:p>
              <a:pPr algn="ctr">
                <a:spcBef>
                  <a:spcPts val="633"/>
                </a:spcBef>
              </a:pPr>
              <a:r>
                <a:rPr lang="en-US" altLang="zh-CN" sz="2953" dirty="0">
                  <a:solidFill>
                    <a:schemeClr val="accent4"/>
                  </a:solidFill>
                  <a:cs typeface="+mn-ea"/>
                  <a:sym typeface="+mn-lt"/>
                </a:rPr>
                <a:t>2013</a:t>
              </a:r>
            </a:p>
          </p:txBody>
        </p:sp>
        <p:sp>
          <p:nvSpPr>
            <p:cNvPr id="66" name="文本框 65"/>
            <p:cNvSpPr txBox="1"/>
            <p:nvPr/>
          </p:nvSpPr>
          <p:spPr>
            <a:xfrm flipH="1">
              <a:off x="6916483" y="1663386"/>
              <a:ext cx="2801520" cy="733597"/>
            </a:xfrm>
            <a:prstGeom prst="rect">
              <a:avLst/>
            </a:prstGeom>
            <a:noFill/>
          </p:spPr>
          <p:txBody>
            <a:bodyPr wrap="square" rtlCol="0">
              <a:spAutoFit/>
            </a:bodyPr>
            <a:lstStyle/>
            <a:p>
              <a:pPr algn="ctr">
                <a:spcBef>
                  <a:spcPts val="633"/>
                </a:spcBef>
              </a:pPr>
              <a:r>
                <a:rPr lang="en-US" altLang="zh-CN" sz="1476" dirty="0">
                  <a:solidFill>
                    <a:schemeClr val="tx1">
                      <a:lumMod val="75000"/>
                      <a:lumOff val="25000"/>
                    </a:schemeClr>
                  </a:solidFill>
                  <a:cs typeface="+mn-ea"/>
                  <a:sym typeface="+mn-lt"/>
                </a:rPr>
                <a:t>This power-point is a multipurpose power point template perfect for you. </a:t>
              </a:r>
              <a:endParaRPr lang="zh-CN" altLang="en-US" sz="1476" dirty="0">
                <a:solidFill>
                  <a:schemeClr val="tx1">
                    <a:lumMod val="75000"/>
                    <a:lumOff val="25000"/>
                  </a:schemeClr>
                </a:solidFill>
                <a:cs typeface="+mn-ea"/>
                <a:sym typeface="+mn-lt"/>
              </a:endParaRPr>
            </a:p>
          </p:txBody>
        </p:sp>
      </p:grpSp>
      <p:grpSp>
        <p:nvGrpSpPr>
          <p:cNvPr id="67" name="组合 66"/>
          <p:cNvGrpSpPr/>
          <p:nvPr/>
        </p:nvGrpSpPr>
        <p:grpSpPr>
          <a:xfrm>
            <a:off x="-245029" y="331086"/>
            <a:ext cx="4521519" cy="584767"/>
            <a:chOff x="-245029" y="331086"/>
            <a:chExt cx="4521519" cy="584767"/>
          </a:xfrm>
        </p:grpSpPr>
        <p:sp>
          <p:nvSpPr>
            <p:cNvPr id="68"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69" name="圆角矩形 68"/>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24219831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heel(1)">
                                      <p:cBhvr>
                                        <p:cTn id="7" dur="1000"/>
                                        <p:tgtEl>
                                          <p:spTgt spid="40"/>
                                        </p:tgtEl>
                                      </p:cBhvr>
                                    </p:animEffect>
                                  </p:childTnLst>
                                </p:cTn>
                              </p:par>
                              <p:par>
                                <p:cTn id="8" presetID="42" presetClass="entr" presetSubtype="0"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1000"/>
                                        <p:tgtEl>
                                          <p:spTgt spid="52"/>
                                        </p:tgtEl>
                                      </p:cBhvr>
                                    </p:animEffect>
                                    <p:anim calcmode="lin" valueType="num">
                                      <p:cBhvr>
                                        <p:cTn id="11" dur="1000" fill="hold"/>
                                        <p:tgtEl>
                                          <p:spTgt spid="52"/>
                                        </p:tgtEl>
                                        <p:attrNameLst>
                                          <p:attrName>ppt_x</p:attrName>
                                        </p:attrNameLst>
                                      </p:cBhvr>
                                      <p:tavLst>
                                        <p:tav tm="0">
                                          <p:val>
                                            <p:strVal val="#ppt_x"/>
                                          </p:val>
                                        </p:tav>
                                        <p:tav tm="100000">
                                          <p:val>
                                            <p:strVal val="#ppt_x"/>
                                          </p:val>
                                        </p:tav>
                                      </p:tavLst>
                                    </p:anim>
                                    <p:anim calcmode="lin" valueType="num">
                                      <p:cBhvr>
                                        <p:cTn id="12"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par>
                          <p:cTn id="18" fill="hold">
                            <p:stCondLst>
                              <p:cond delay="500"/>
                            </p:stCondLst>
                            <p:childTnLst>
                              <p:par>
                                <p:cTn id="19" presetID="21" presetClass="entr" presetSubtype="1"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heel(1)">
                                      <p:cBhvr>
                                        <p:cTn id="21" dur="1000"/>
                                        <p:tgtEl>
                                          <p:spTgt spid="21"/>
                                        </p:tgtEl>
                                      </p:cBhvr>
                                    </p:animEffect>
                                  </p:childTnLst>
                                </p:cTn>
                              </p:par>
                              <p:par>
                                <p:cTn id="22" presetID="47" presetClass="entr" presetSubtype="0" fill="hold" nodeType="with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1000"/>
                                        <p:tgtEl>
                                          <p:spTgt spid="61"/>
                                        </p:tgtEl>
                                      </p:cBhvr>
                                    </p:animEffect>
                                    <p:anim calcmode="lin" valueType="num">
                                      <p:cBhvr>
                                        <p:cTn id="25" dur="1000" fill="hold"/>
                                        <p:tgtEl>
                                          <p:spTgt spid="61"/>
                                        </p:tgtEl>
                                        <p:attrNameLst>
                                          <p:attrName>ppt_x</p:attrName>
                                        </p:attrNameLst>
                                      </p:cBhvr>
                                      <p:tavLst>
                                        <p:tav tm="0">
                                          <p:val>
                                            <p:strVal val="#ppt_x"/>
                                          </p:val>
                                        </p:tav>
                                        <p:tav tm="100000">
                                          <p:val>
                                            <p:strVal val="#ppt_x"/>
                                          </p:val>
                                        </p:tav>
                                      </p:tavLst>
                                    </p:anim>
                                    <p:anim calcmode="lin" valueType="num">
                                      <p:cBhvr>
                                        <p:cTn id="26"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500"/>
                            </p:stCondLst>
                            <p:childTnLst>
                              <p:par>
                                <p:cTn id="33" presetID="21" presetClass="entr" presetSubtype="1"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heel(1)">
                                      <p:cBhvr>
                                        <p:cTn id="35" dur="1000"/>
                                        <p:tgtEl>
                                          <p:spTgt spid="46"/>
                                        </p:tgtEl>
                                      </p:cBhvr>
                                    </p:animEffect>
                                  </p:childTnLst>
                                </p:cTn>
                              </p:par>
                              <p:par>
                                <p:cTn id="36" presetID="42" presetClass="entr" presetSubtype="0" fill="hold" nodeType="with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1000"/>
                                        <p:tgtEl>
                                          <p:spTgt spid="55"/>
                                        </p:tgtEl>
                                      </p:cBhvr>
                                    </p:animEffect>
                                    <p:anim calcmode="lin" valueType="num">
                                      <p:cBhvr>
                                        <p:cTn id="39" dur="1000" fill="hold"/>
                                        <p:tgtEl>
                                          <p:spTgt spid="55"/>
                                        </p:tgtEl>
                                        <p:attrNameLst>
                                          <p:attrName>ppt_x</p:attrName>
                                        </p:attrNameLst>
                                      </p:cBhvr>
                                      <p:tavLst>
                                        <p:tav tm="0">
                                          <p:val>
                                            <p:strVal val="#ppt_x"/>
                                          </p:val>
                                        </p:tav>
                                        <p:tav tm="100000">
                                          <p:val>
                                            <p:strVal val="#ppt_x"/>
                                          </p:val>
                                        </p:tav>
                                      </p:tavLst>
                                    </p:anim>
                                    <p:anim calcmode="lin" valueType="num">
                                      <p:cBhvr>
                                        <p:cTn id="40"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500"/>
                            </p:stCondLst>
                            <p:childTnLst>
                              <p:par>
                                <p:cTn id="47" presetID="21" presetClass="entr" presetSubtype="1"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heel(1)">
                                      <p:cBhvr>
                                        <p:cTn id="49" dur="1000"/>
                                        <p:tgtEl>
                                          <p:spTgt spid="28"/>
                                        </p:tgtEl>
                                      </p:cBhvr>
                                    </p:animEffect>
                                  </p:childTnLst>
                                </p:cTn>
                              </p:par>
                              <p:par>
                                <p:cTn id="50" presetID="47" presetClass="entr" presetSubtype="0" fill="hold" nodeType="withEffect">
                                  <p:stCondLst>
                                    <p:cond delay="0"/>
                                  </p:stCondLst>
                                  <p:childTnLst>
                                    <p:set>
                                      <p:cBhvr>
                                        <p:cTn id="51" dur="1" fill="hold">
                                          <p:stCondLst>
                                            <p:cond delay="0"/>
                                          </p:stCondLst>
                                        </p:cTn>
                                        <p:tgtEl>
                                          <p:spTgt spid="64"/>
                                        </p:tgtEl>
                                        <p:attrNameLst>
                                          <p:attrName>style.visibility</p:attrName>
                                        </p:attrNameLst>
                                      </p:cBhvr>
                                      <p:to>
                                        <p:strVal val="visible"/>
                                      </p:to>
                                    </p:set>
                                    <p:animEffect transition="in" filter="fade">
                                      <p:cBhvr>
                                        <p:cTn id="52" dur="1000"/>
                                        <p:tgtEl>
                                          <p:spTgt spid="64"/>
                                        </p:tgtEl>
                                      </p:cBhvr>
                                    </p:animEffect>
                                    <p:anim calcmode="lin" valueType="num">
                                      <p:cBhvr>
                                        <p:cTn id="53" dur="1000" fill="hold"/>
                                        <p:tgtEl>
                                          <p:spTgt spid="64"/>
                                        </p:tgtEl>
                                        <p:attrNameLst>
                                          <p:attrName>ppt_x</p:attrName>
                                        </p:attrNameLst>
                                      </p:cBhvr>
                                      <p:tavLst>
                                        <p:tav tm="0">
                                          <p:val>
                                            <p:strVal val="#ppt_x"/>
                                          </p:val>
                                        </p:tav>
                                        <p:tav tm="100000">
                                          <p:val>
                                            <p:strVal val="#ppt_x"/>
                                          </p:val>
                                        </p:tav>
                                      </p:tavLst>
                                    </p:anim>
                                    <p:anim calcmode="lin" valueType="num">
                                      <p:cBhvr>
                                        <p:cTn id="54"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childTnLst>
                          </p:cTn>
                        </p:par>
                        <p:par>
                          <p:cTn id="60" fill="hold">
                            <p:stCondLst>
                              <p:cond delay="500"/>
                            </p:stCondLst>
                            <p:childTnLst>
                              <p:par>
                                <p:cTn id="61" presetID="21" presetClass="entr" presetSubtype="1" fill="hold"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heel(1)">
                                      <p:cBhvr>
                                        <p:cTn id="63" dur="1000"/>
                                        <p:tgtEl>
                                          <p:spTgt spid="18"/>
                                        </p:tgtEl>
                                      </p:cBhvr>
                                    </p:animEffect>
                                  </p:childTnLst>
                                </p:cTn>
                              </p:par>
                              <p:par>
                                <p:cTn id="64" presetID="42" presetClass="entr" presetSubtype="0" fill="hold" nodeType="withEffect">
                                  <p:stCondLst>
                                    <p:cond delay="0"/>
                                  </p:stCondLst>
                                  <p:childTnLst>
                                    <p:set>
                                      <p:cBhvr>
                                        <p:cTn id="65" dur="1" fill="hold">
                                          <p:stCondLst>
                                            <p:cond delay="0"/>
                                          </p:stCondLst>
                                        </p:cTn>
                                        <p:tgtEl>
                                          <p:spTgt spid="58"/>
                                        </p:tgtEl>
                                        <p:attrNameLst>
                                          <p:attrName>style.visibility</p:attrName>
                                        </p:attrNameLst>
                                      </p:cBhvr>
                                      <p:to>
                                        <p:strVal val="visible"/>
                                      </p:to>
                                    </p:set>
                                    <p:animEffect transition="in" filter="fade">
                                      <p:cBhvr>
                                        <p:cTn id="66" dur="1000"/>
                                        <p:tgtEl>
                                          <p:spTgt spid="58"/>
                                        </p:tgtEl>
                                      </p:cBhvr>
                                    </p:animEffect>
                                    <p:anim calcmode="lin" valueType="num">
                                      <p:cBhvr>
                                        <p:cTn id="67" dur="1000" fill="hold"/>
                                        <p:tgtEl>
                                          <p:spTgt spid="58"/>
                                        </p:tgtEl>
                                        <p:attrNameLst>
                                          <p:attrName>ppt_x</p:attrName>
                                        </p:attrNameLst>
                                      </p:cBhvr>
                                      <p:tavLst>
                                        <p:tav tm="0">
                                          <p:val>
                                            <p:strVal val="#ppt_x"/>
                                          </p:val>
                                        </p:tav>
                                        <p:tav tm="100000">
                                          <p:val>
                                            <p:strVal val="#ppt_x"/>
                                          </p:val>
                                        </p:tav>
                                      </p:tavLst>
                                    </p:anim>
                                    <p:anim calcmode="lin" valueType="num">
                                      <p:cBhvr>
                                        <p:cTn id="68"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A7EBE5"/>
        </a:solidFill>
        <a:effectLst/>
      </p:bgPr>
    </p:bg>
    <p:spTree>
      <p:nvGrpSpPr>
        <p:cNvPr id="1" name=""/>
        <p:cNvGrpSpPr/>
        <p:nvPr/>
      </p:nvGrpSpPr>
      <p:grpSpPr>
        <a:xfrm>
          <a:off x="0" y="0"/>
          <a:ext cx="0" cy="0"/>
          <a:chOff x="0" y="0"/>
          <a:chExt cx="0" cy="0"/>
        </a:xfrm>
      </p:grpSpPr>
      <p:sp>
        <p:nvSpPr>
          <p:cNvPr id="6" name="矩形 5"/>
          <p:cNvSpPr/>
          <p:nvPr/>
        </p:nvSpPr>
        <p:spPr>
          <a:xfrm>
            <a:off x="264559" y="384688"/>
            <a:ext cx="12325228" cy="6511097"/>
          </a:xfrm>
          <a:prstGeom prst="rect">
            <a:avLst/>
          </a:prstGeom>
          <a:solidFill>
            <a:schemeClr val="bg1"/>
          </a:solidFill>
          <a:ln>
            <a:solidFill>
              <a:schemeClr val="bg2">
                <a:lumMod val="75000"/>
              </a:schemeClr>
            </a:solidFill>
          </a:ln>
          <a:effectLst>
            <a:outerShdw blurRad="381000" dist="139700" dir="282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8821" y="1401982"/>
            <a:ext cx="7241109" cy="2094352"/>
          </a:xfrm>
          <a:prstGeom prst="rect">
            <a:avLst/>
          </a:prstGeom>
        </p:spPr>
      </p:pic>
      <p:grpSp>
        <p:nvGrpSpPr>
          <p:cNvPr id="3" name="组合 2"/>
          <p:cNvGrpSpPr/>
          <p:nvPr/>
        </p:nvGrpSpPr>
        <p:grpSpPr>
          <a:xfrm>
            <a:off x="3665941" y="3496335"/>
            <a:ext cx="5526865" cy="1584911"/>
            <a:chOff x="1953756" y="2375982"/>
            <a:chExt cx="3248934" cy="1502813"/>
          </a:xfrm>
        </p:grpSpPr>
        <p:sp>
          <p:nvSpPr>
            <p:cNvPr id="4" name="文本框 3">
              <a:extLst>
                <a:ext uri="{FF2B5EF4-FFF2-40B4-BE49-F238E27FC236}">
                  <a16:creationId xmlns="" xmlns:a16="http://schemas.microsoft.com/office/drawing/2014/main" id="{201B1656-4A4C-4416-9A42-3C3FA1A07D66}"/>
                </a:ext>
              </a:extLst>
            </p:cNvPr>
            <p:cNvSpPr txBox="1"/>
            <p:nvPr/>
          </p:nvSpPr>
          <p:spPr>
            <a:xfrm>
              <a:off x="1953756" y="2375982"/>
              <a:ext cx="3248934" cy="820783"/>
            </a:xfrm>
            <a:prstGeom prst="rect">
              <a:avLst/>
            </a:prstGeom>
            <a:noFill/>
          </p:spPr>
          <p:txBody>
            <a:bodyPr vert="horz" wrap="square" rtlCol="0">
              <a:spAutoFit/>
            </a:bodyPr>
            <a:lstStyle/>
            <a:p>
              <a:pPr algn="ctr">
                <a:lnSpc>
                  <a:spcPct val="150000"/>
                </a:lnSpc>
              </a:pPr>
              <a:r>
                <a:rPr lang="zh-CN" altLang="en-US" sz="3797" b="1" dirty="0">
                  <a:solidFill>
                    <a:schemeClr val="tx1">
                      <a:lumMod val="65000"/>
                      <a:lumOff val="35000"/>
                    </a:schemeClr>
                  </a:solidFill>
                  <a:latin typeface="微软雅黑" panose="020B0503020204020204" pitchFamily="34" charset="-122"/>
                  <a:ea typeface="微软雅黑" panose="020B0503020204020204" pitchFamily="34" charset="-122"/>
                </a:rPr>
                <a:t>点击请输入你的题目</a:t>
              </a:r>
            </a:p>
          </p:txBody>
        </p:sp>
        <p:sp>
          <p:nvSpPr>
            <p:cNvPr id="5" name="文本框 4">
              <a:extLst>
                <a:ext uri="{FF2B5EF4-FFF2-40B4-BE49-F238E27FC236}">
                  <a16:creationId xmlns="" xmlns:a16="http://schemas.microsoft.com/office/drawing/2014/main" id="{CF5CFCC3-7B64-42F7-9F69-A2F2FA818B08}"/>
                </a:ext>
              </a:extLst>
            </p:cNvPr>
            <p:cNvSpPr txBox="1"/>
            <p:nvPr/>
          </p:nvSpPr>
          <p:spPr>
            <a:xfrm>
              <a:off x="2024265" y="3183196"/>
              <a:ext cx="3045079" cy="695599"/>
            </a:xfrm>
            <a:prstGeom prst="rect">
              <a:avLst/>
            </a:prstGeom>
            <a:noFill/>
          </p:spPr>
          <p:txBody>
            <a:bodyPr vert="horz" wrap="square" rtlCol="0">
              <a:spAutoFit/>
            </a:bodyPr>
            <a:lstStyle/>
            <a:p>
              <a:pPr algn="ctr">
                <a:lnSpc>
                  <a:spcPct val="150000"/>
                </a:lnSpc>
              </a:pPr>
              <a:r>
                <a:rPr lang="zh-CN" altLang="en-US" sz="1476" dirty="0">
                  <a:solidFill>
                    <a:schemeClr val="tx1">
                      <a:lumMod val="65000"/>
                      <a:lumOff val="35000"/>
                    </a:schemeClr>
                  </a:solidFill>
                  <a:latin typeface="微软雅黑" panose="020B0503020204020204" pitchFamily="34" charset="-122"/>
                  <a:ea typeface="微软雅黑" panose="020B0503020204020204" pitchFamily="34" charset="-122"/>
                </a:rPr>
                <a:t>请在此处添加详此处添加详添加详细描述文本，尽尽量与标题文本语言风格请在此处</a:t>
              </a:r>
            </a:p>
          </p:txBody>
        </p:sp>
      </p:grpSp>
    </p:spTree>
    <p:extLst>
      <p:ext uri="{BB962C8B-B14F-4D97-AF65-F5344CB8AC3E}">
        <p14:creationId xmlns:p14="http://schemas.microsoft.com/office/powerpoint/2010/main" val="3746344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p:nvPr/>
        </p:nvSpPr>
        <p:spPr>
          <a:xfrm>
            <a:off x="8823149" y="4149465"/>
            <a:ext cx="3449330" cy="971251"/>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529529">
              <a:lnSpc>
                <a:spcPct val="150000"/>
              </a:lnSpc>
              <a:spcBef>
                <a:spcPts val="0"/>
              </a:spcBef>
              <a:buNone/>
            </a:pPr>
            <a:r>
              <a:rPr lang="zh-CN" altLang="en-US" sz="1687"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sz="1687"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11" name="文本框 10"/>
          <p:cNvSpPr txBox="1"/>
          <p:nvPr/>
        </p:nvSpPr>
        <p:spPr>
          <a:xfrm>
            <a:off x="9459260" y="3765233"/>
            <a:ext cx="2177109" cy="481799"/>
          </a:xfrm>
          <a:prstGeom prst="rect">
            <a:avLst/>
          </a:prstGeom>
          <a:noFill/>
        </p:spPr>
        <p:txBody>
          <a:bodyPr wrap="square" rtlCol="0">
            <a:spAutoFit/>
          </a:bodyPr>
          <a:lstStyle/>
          <a:p>
            <a:pPr algn="ctr"/>
            <a:r>
              <a:rPr lang="zh-CN" altLang="en-US" sz="2531" dirty="0">
                <a:latin typeface="楷体" panose="02010609060101010101" pitchFamily="49" charset="-122"/>
                <a:ea typeface="楷体" panose="02010609060101010101" pitchFamily="49" charset="-122"/>
              </a:rPr>
              <a:t>点</a:t>
            </a:r>
            <a:r>
              <a:rPr lang="zh-CN" altLang="en-US" sz="2531" dirty="0">
                <a:solidFill>
                  <a:srgbClr val="C00000"/>
                </a:solidFill>
                <a:latin typeface="楷体" panose="02010609060101010101" pitchFamily="49" charset="-122"/>
                <a:ea typeface="楷体" panose="02010609060101010101" pitchFamily="49" charset="-122"/>
              </a:rPr>
              <a:t>击添加标题</a:t>
            </a:r>
          </a:p>
        </p:txBody>
      </p:sp>
      <p:sp>
        <p:nvSpPr>
          <p:cNvPr id="17" name="Content Placeholder 2"/>
          <p:cNvSpPr txBox="1"/>
          <p:nvPr/>
        </p:nvSpPr>
        <p:spPr>
          <a:xfrm>
            <a:off x="364717" y="2916175"/>
            <a:ext cx="3449330" cy="971251"/>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529529">
              <a:lnSpc>
                <a:spcPct val="150000"/>
              </a:lnSpc>
              <a:spcBef>
                <a:spcPts val="0"/>
              </a:spcBef>
              <a:buNone/>
            </a:pPr>
            <a:r>
              <a:rPr lang="zh-CN" altLang="en-US" sz="1687"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sz="1687"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18" name="文本框 17"/>
          <p:cNvSpPr txBox="1"/>
          <p:nvPr/>
        </p:nvSpPr>
        <p:spPr>
          <a:xfrm>
            <a:off x="1000828" y="2531943"/>
            <a:ext cx="2177109" cy="481799"/>
          </a:xfrm>
          <a:prstGeom prst="rect">
            <a:avLst/>
          </a:prstGeom>
          <a:noFill/>
        </p:spPr>
        <p:txBody>
          <a:bodyPr wrap="square" rtlCol="0">
            <a:spAutoFit/>
          </a:bodyPr>
          <a:lstStyle/>
          <a:p>
            <a:pPr algn="ctr"/>
            <a:r>
              <a:rPr lang="zh-CN" altLang="en-US" sz="2531" dirty="0">
                <a:solidFill>
                  <a:srgbClr val="C00000"/>
                </a:solidFill>
                <a:latin typeface="楷体" panose="02010609060101010101" pitchFamily="49" charset="-122"/>
                <a:ea typeface="楷体" panose="02010609060101010101" pitchFamily="49" charset="-122"/>
              </a:rPr>
              <a:t>点击添加标题</a:t>
            </a:r>
          </a:p>
        </p:txBody>
      </p:sp>
      <p:sp>
        <p:nvSpPr>
          <p:cNvPr id="8" name="椭圆 7"/>
          <p:cNvSpPr/>
          <p:nvPr/>
        </p:nvSpPr>
        <p:spPr>
          <a:xfrm>
            <a:off x="4080125" y="1710190"/>
            <a:ext cx="4708171" cy="4708171"/>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1">
              <a:latin typeface="楷体" panose="02010609060101010101" pitchFamily="49" charset="-122"/>
              <a:ea typeface="楷体" panose="02010609060101010101" pitchFamily="49" charset="-122"/>
            </a:endParaRPr>
          </a:p>
        </p:txBody>
      </p:sp>
      <p:sp>
        <p:nvSpPr>
          <p:cNvPr id="12" name="椭圆 11"/>
          <p:cNvSpPr/>
          <p:nvPr/>
        </p:nvSpPr>
        <p:spPr>
          <a:xfrm>
            <a:off x="1210429" y="4341418"/>
            <a:ext cx="1757908" cy="175790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1">
              <a:latin typeface="楷体" panose="02010609060101010101" pitchFamily="49" charset="-122"/>
              <a:ea typeface="楷体" panose="02010609060101010101" pitchFamily="49" charset="-122"/>
            </a:endParaRPr>
          </a:p>
        </p:txBody>
      </p:sp>
      <p:sp>
        <p:nvSpPr>
          <p:cNvPr id="14" name="椭圆 13"/>
          <p:cNvSpPr/>
          <p:nvPr/>
        </p:nvSpPr>
        <p:spPr>
          <a:xfrm>
            <a:off x="9648719" y="1632848"/>
            <a:ext cx="1798193" cy="1798193"/>
          </a:xfrm>
          <a:prstGeom prst="ellipse">
            <a:avLst/>
          </a:prstGeom>
          <a:noFill/>
          <a:ln w="12700">
            <a:solidFill>
              <a:schemeClr val="accent6">
                <a:lumMod val="50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1">
              <a:latin typeface="楷体" panose="02010609060101010101" pitchFamily="49" charset="-122"/>
              <a:ea typeface="楷体" panose="02010609060101010101" pitchFamily="49" charset="-122"/>
            </a:endParaRPr>
          </a:p>
        </p:txBody>
      </p:sp>
      <p:pic>
        <p:nvPicPr>
          <p:cNvPr id="2" name="图片占位符 1"/>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20247" r="20247"/>
          <a:stretch>
            <a:fillRect/>
          </a:stretch>
        </p:blipFill>
        <p:spPr>
          <a:xfrm>
            <a:off x="4229444" y="1791421"/>
            <a:ext cx="4326196" cy="4543845"/>
          </a:xfrm>
        </p:spPr>
      </p:pic>
      <p:pic>
        <p:nvPicPr>
          <p:cNvPr id="3" name="图片占位符 2"/>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18269" r="18269"/>
          <a:stretch>
            <a:fillRect/>
          </a:stretch>
        </p:blipFill>
        <p:spPr>
          <a:xfrm>
            <a:off x="9707507" y="1634043"/>
            <a:ext cx="1657482" cy="1741194"/>
          </a:xfrm>
          <a:ln>
            <a:solidFill>
              <a:schemeClr val="tx1"/>
            </a:solidFill>
          </a:ln>
        </p:spPr>
      </p:pic>
      <p:pic>
        <p:nvPicPr>
          <p:cNvPr id="4" name="图片占位符 3"/>
          <p:cNvPicPr>
            <a:picLocks noGrp="1" noChangeAspect="1"/>
          </p:cNvPicPr>
          <p:nvPr>
            <p:ph type="pic" sz="quarter" idx="15"/>
          </p:nvPr>
        </p:nvPicPr>
        <p:blipFill>
          <a:blip r:embed="rId5" cstate="print">
            <a:extLst>
              <a:ext uri="{28A0092B-C50C-407E-A947-70E740481C1C}">
                <a14:useLocalDpi xmlns:a14="http://schemas.microsoft.com/office/drawing/2010/main" val="0"/>
              </a:ext>
            </a:extLst>
          </a:blip>
          <a:srcRect t="16206" b="16206"/>
          <a:stretch>
            <a:fillRect/>
          </a:stretch>
        </p:blipFill>
        <p:spPr>
          <a:xfrm>
            <a:off x="1312945" y="4426650"/>
            <a:ext cx="1567074" cy="1645763"/>
          </a:xfrm>
        </p:spPr>
      </p:pic>
      <p:grpSp>
        <p:nvGrpSpPr>
          <p:cNvPr id="13" name="组合 12"/>
          <p:cNvGrpSpPr/>
          <p:nvPr/>
        </p:nvGrpSpPr>
        <p:grpSpPr>
          <a:xfrm>
            <a:off x="-245029" y="331086"/>
            <a:ext cx="4521519" cy="584767"/>
            <a:chOff x="-245029" y="331086"/>
            <a:chExt cx="4521519" cy="584767"/>
          </a:xfrm>
        </p:grpSpPr>
        <p:sp>
          <p:nvSpPr>
            <p:cNvPr id="15"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16" name="圆角矩形 15"/>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15598"/>
      </p:ext>
    </p:extLst>
  </p:cSld>
  <p:clrMapOvr>
    <a:masterClrMapping/>
  </p:clrMapOvr>
  <p:transition advTm="1919">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5442" y="2041424"/>
            <a:ext cx="4413690" cy="5391612"/>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2121" y="325625"/>
            <a:ext cx="7232650" cy="7232650"/>
          </a:xfrm>
          <a:prstGeom prst="rect">
            <a:avLst/>
          </a:prstGeom>
        </p:spPr>
      </p:pic>
      <p:sp>
        <p:nvSpPr>
          <p:cNvPr id="4" name="TextBox 15"/>
          <p:cNvSpPr txBox="1"/>
          <p:nvPr/>
        </p:nvSpPr>
        <p:spPr>
          <a:xfrm>
            <a:off x="4484549" y="2775124"/>
            <a:ext cx="3992421" cy="766748"/>
          </a:xfrm>
          <a:prstGeom prst="rect">
            <a:avLst/>
          </a:prstGeom>
          <a:noFill/>
        </p:spPr>
        <p:txBody>
          <a:bodyPr wrap="square" lIns="0" tIns="0" rIns="0" bIns="0" rtlCol="0">
            <a:spAutoFit/>
          </a:bodyPr>
          <a:lstStyle/>
          <a:p>
            <a:pP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5" name="TextBox 16"/>
          <p:cNvSpPr txBox="1"/>
          <p:nvPr/>
        </p:nvSpPr>
        <p:spPr>
          <a:xfrm>
            <a:off x="4484549" y="2269964"/>
            <a:ext cx="2438168" cy="324576"/>
          </a:xfrm>
          <a:prstGeom prst="rect">
            <a:avLst/>
          </a:prstGeom>
          <a:noFill/>
        </p:spPr>
        <p:txBody>
          <a:bodyPr wrap="none" lIns="0" tIns="0" rIns="0" bIns="0" rtlCol="0">
            <a:spAutoFit/>
          </a:bodyPr>
          <a:lstStyle/>
          <a:p>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5"/>
          <p:cNvSpPr txBox="1"/>
          <p:nvPr/>
        </p:nvSpPr>
        <p:spPr>
          <a:xfrm>
            <a:off x="3173975" y="4914120"/>
            <a:ext cx="3992421" cy="766748"/>
          </a:xfrm>
          <a:prstGeom prst="rect">
            <a:avLst/>
          </a:prstGeom>
          <a:noFill/>
        </p:spPr>
        <p:txBody>
          <a:bodyPr wrap="square" lIns="0" tIns="0" rIns="0" bIns="0" rtlCol="0">
            <a:spAutoFit/>
          </a:bodyPr>
          <a:lstStyle/>
          <a:p>
            <a:pP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7" name="TextBox 16"/>
          <p:cNvSpPr txBox="1"/>
          <p:nvPr/>
        </p:nvSpPr>
        <p:spPr>
          <a:xfrm>
            <a:off x="3173975" y="4408960"/>
            <a:ext cx="2438168" cy="324576"/>
          </a:xfrm>
          <a:prstGeom prst="rect">
            <a:avLst/>
          </a:prstGeom>
          <a:noFill/>
        </p:spPr>
        <p:txBody>
          <a:bodyPr wrap="none" lIns="0" tIns="0" rIns="0" bIns="0" rtlCol="0">
            <a:spAutoFit/>
          </a:bodyPr>
          <a:lstStyle/>
          <a:p>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7"/>
          <p:cNvGrpSpPr/>
          <p:nvPr/>
        </p:nvGrpSpPr>
        <p:grpSpPr>
          <a:xfrm>
            <a:off x="-245029" y="331086"/>
            <a:ext cx="4521519" cy="584767"/>
            <a:chOff x="-245029" y="331086"/>
            <a:chExt cx="4521519" cy="584767"/>
          </a:xfrm>
        </p:grpSpPr>
        <p:sp>
          <p:nvSpPr>
            <p:cNvPr id="9"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10" name="圆角矩形 9"/>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44389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ppt_x</p:attrName>
                                        </p:attrNameLst>
                                      </p:cBhvr>
                                      <p:tavLst>
                                        <p:tav tm="0">
                                          <p:val>
                                            <p:strVal val="#ppt_x"/>
                                          </p:val>
                                        </p:tav>
                                        <p:tav tm="100000">
                                          <p:val>
                                            <p:strVal val="#ppt_x"/>
                                          </p:val>
                                        </p:tav>
                                      </p:tavLst>
                                    </p:anim>
                                    <p:anim calcmode="lin" valueType="num">
                                      <p:cBhvr>
                                        <p:cTn id="8" dur="250" fill="hold"/>
                                        <p:tgtEl>
                                          <p:spTgt spid="5"/>
                                        </p:tgtEl>
                                        <p:attrNameLst>
                                          <p:attrName>ppt_y</p:attrName>
                                        </p:attrNameLst>
                                      </p:cBhvr>
                                      <p:tavLst>
                                        <p:tav tm="0">
                                          <p:val>
                                            <p:strVal val="#ppt_y-#ppt_h/2"/>
                                          </p:val>
                                        </p:tav>
                                        <p:tav tm="100000">
                                          <p:val>
                                            <p:strVal val="#ppt_y"/>
                                          </p:val>
                                        </p:tav>
                                      </p:tavLst>
                                    </p:anim>
                                    <p:anim calcmode="lin" valueType="num">
                                      <p:cBhvr>
                                        <p:cTn id="9" dur="250" fill="hold"/>
                                        <p:tgtEl>
                                          <p:spTgt spid="5"/>
                                        </p:tgtEl>
                                        <p:attrNameLst>
                                          <p:attrName>ppt_w</p:attrName>
                                        </p:attrNameLst>
                                      </p:cBhvr>
                                      <p:tavLst>
                                        <p:tav tm="0">
                                          <p:val>
                                            <p:strVal val="#ppt_w"/>
                                          </p:val>
                                        </p:tav>
                                        <p:tav tm="100000">
                                          <p:val>
                                            <p:strVal val="#ppt_w"/>
                                          </p:val>
                                        </p:tav>
                                      </p:tavLst>
                                    </p:anim>
                                    <p:anim calcmode="lin" valueType="num">
                                      <p:cBhvr>
                                        <p:cTn id="10" dur="250" fill="hold"/>
                                        <p:tgtEl>
                                          <p:spTgt spid="5"/>
                                        </p:tgtEl>
                                        <p:attrNameLst>
                                          <p:attrName>ppt_h</p:attrName>
                                        </p:attrNameLst>
                                      </p:cBhvr>
                                      <p:tavLst>
                                        <p:tav tm="0">
                                          <p:val>
                                            <p:fltVal val="0"/>
                                          </p:val>
                                        </p:tav>
                                        <p:tav tm="100000">
                                          <p:val>
                                            <p:strVal val="#ppt_h"/>
                                          </p:val>
                                        </p:tav>
                                      </p:tavLst>
                                    </p:anim>
                                  </p:childTnLst>
                                </p:cTn>
                              </p:par>
                            </p:childTnLst>
                          </p:cTn>
                        </p:par>
                        <p:par>
                          <p:cTn id="11" fill="hold">
                            <p:stCondLst>
                              <p:cond delay="105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550"/>
                            </p:stCondLst>
                            <p:childTnLst>
                              <p:par>
                                <p:cTn id="16" presetID="17" presetClass="entr" presetSubtype="1" fill="hold" grpId="0" nodeType="afterEffect">
                                  <p:stCondLst>
                                    <p:cond delay="0"/>
                                  </p:stCondLst>
                                  <p:iterate type="lt">
                                    <p:tmPct val="40000"/>
                                  </p:iterate>
                                  <p:childTnLst>
                                    <p:set>
                                      <p:cBhvr>
                                        <p:cTn id="17" dur="1" fill="hold">
                                          <p:stCondLst>
                                            <p:cond delay="0"/>
                                          </p:stCondLst>
                                        </p:cTn>
                                        <p:tgtEl>
                                          <p:spTgt spid="7"/>
                                        </p:tgtEl>
                                        <p:attrNameLst>
                                          <p:attrName>style.visibility</p:attrName>
                                        </p:attrNameLst>
                                      </p:cBhvr>
                                      <p:to>
                                        <p:strVal val="visible"/>
                                      </p:to>
                                    </p:set>
                                    <p:anim calcmode="lin" valueType="num">
                                      <p:cBhvr>
                                        <p:cTn id="18" dur="250" fill="hold"/>
                                        <p:tgtEl>
                                          <p:spTgt spid="7"/>
                                        </p:tgtEl>
                                        <p:attrNameLst>
                                          <p:attrName>ppt_x</p:attrName>
                                        </p:attrNameLst>
                                      </p:cBhvr>
                                      <p:tavLst>
                                        <p:tav tm="0">
                                          <p:val>
                                            <p:strVal val="#ppt_x"/>
                                          </p:val>
                                        </p:tav>
                                        <p:tav tm="100000">
                                          <p:val>
                                            <p:strVal val="#ppt_x"/>
                                          </p:val>
                                        </p:tav>
                                      </p:tavLst>
                                    </p:anim>
                                    <p:anim calcmode="lin" valueType="num">
                                      <p:cBhvr>
                                        <p:cTn id="19" dur="250" fill="hold"/>
                                        <p:tgtEl>
                                          <p:spTgt spid="7"/>
                                        </p:tgtEl>
                                        <p:attrNameLst>
                                          <p:attrName>ppt_y</p:attrName>
                                        </p:attrNameLst>
                                      </p:cBhvr>
                                      <p:tavLst>
                                        <p:tav tm="0">
                                          <p:val>
                                            <p:strVal val="#ppt_y-#ppt_h/2"/>
                                          </p:val>
                                        </p:tav>
                                        <p:tav tm="100000">
                                          <p:val>
                                            <p:strVal val="#ppt_y"/>
                                          </p:val>
                                        </p:tav>
                                      </p:tavLst>
                                    </p:anim>
                                    <p:anim calcmode="lin" valueType="num">
                                      <p:cBhvr>
                                        <p:cTn id="20" dur="250" fill="hold"/>
                                        <p:tgtEl>
                                          <p:spTgt spid="7"/>
                                        </p:tgtEl>
                                        <p:attrNameLst>
                                          <p:attrName>ppt_w</p:attrName>
                                        </p:attrNameLst>
                                      </p:cBhvr>
                                      <p:tavLst>
                                        <p:tav tm="0">
                                          <p:val>
                                            <p:strVal val="#ppt_w"/>
                                          </p:val>
                                        </p:tav>
                                        <p:tav tm="100000">
                                          <p:val>
                                            <p:strVal val="#ppt_w"/>
                                          </p:val>
                                        </p:tav>
                                      </p:tavLst>
                                    </p:anim>
                                    <p:anim calcmode="lin" valueType="num">
                                      <p:cBhvr>
                                        <p:cTn id="21" dur="250" fill="hold"/>
                                        <p:tgtEl>
                                          <p:spTgt spid="7"/>
                                        </p:tgtEl>
                                        <p:attrNameLst>
                                          <p:attrName>ppt_h</p:attrName>
                                        </p:attrNameLst>
                                      </p:cBhvr>
                                      <p:tavLst>
                                        <p:tav tm="0">
                                          <p:val>
                                            <p:fltVal val="0"/>
                                          </p:val>
                                        </p:tav>
                                        <p:tav tm="100000">
                                          <p:val>
                                            <p:strVal val="#ppt_h"/>
                                          </p:val>
                                        </p:tav>
                                      </p:tavLst>
                                    </p:anim>
                                  </p:childTnLst>
                                </p:cTn>
                              </p:par>
                            </p:childTnLst>
                          </p:cTn>
                        </p:par>
                        <p:par>
                          <p:cTn id="22" fill="hold">
                            <p:stCondLst>
                              <p:cond delay="26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759058" y="1497174"/>
            <a:ext cx="1479892" cy="481799"/>
          </a:xfrm>
          <a:prstGeom prst="rect">
            <a:avLst/>
          </a:prstGeom>
        </p:spPr>
        <p:txBody>
          <a:bodyPr vert="horz" wrap="none">
            <a:spAutoFit/>
          </a:bodyPr>
          <a:lstStyle/>
          <a:p>
            <a:r>
              <a:rPr lang="zh-CN" altLang="en-US" sz="2531" dirty="0">
                <a:solidFill>
                  <a:srgbClr val="C00000"/>
                </a:solidFill>
                <a:latin typeface="楷体" pitchFamily="49" charset="-122"/>
                <a:ea typeface="楷体" pitchFamily="49" charset="-122"/>
              </a:rPr>
              <a:t>添加标题</a:t>
            </a:r>
            <a:endParaRPr lang="zh-CN" altLang="en-US" sz="2531" dirty="0">
              <a:solidFill>
                <a:srgbClr val="C00000"/>
              </a:solidFill>
              <a:latin typeface="楷体" pitchFamily="49" charset="-122"/>
              <a:ea typeface="楷体" pitchFamily="49" charset="-122"/>
            </a:endParaRPr>
          </a:p>
        </p:txBody>
      </p:sp>
      <p:sp>
        <p:nvSpPr>
          <p:cNvPr id="7" name="矩形 6"/>
          <p:cNvSpPr/>
          <p:nvPr/>
        </p:nvSpPr>
        <p:spPr>
          <a:xfrm>
            <a:off x="1600727" y="1959821"/>
            <a:ext cx="4409819" cy="1845505"/>
          </a:xfrm>
          <a:prstGeom prst="rect">
            <a:avLst/>
          </a:prstGeom>
        </p:spPr>
        <p:txBody>
          <a:bodyPr vert="horz" wrap="square">
            <a:spAutoFit/>
          </a:bodyPr>
          <a:lstStyle/>
          <a:p>
            <a:pPr>
              <a:lnSpc>
                <a:spcPct val="150000"/>
              </a:lnSpc>
            </a:pPr>
            <a:r>
              <a:rPr lang="zh-CN" altLang="en-US" sz="1266" spc="633" dirty="0">
                <a:solidFill>
                  <a:schemeClr val="tx1">
                    <a:lumMod val="65000"/>
                    <a:lumOff val="35000"/>
                  </a:schemeClr>
                </a:solidFill>
                <a:latin typeface="楷体" pitchFamily="49" charset="-122"/>
                <a:ea typeface="楷体" pitchFamily="49" charset="-122"/>
              </a:rPr>
              <a:t>意境是指抒情性作品中所呈现的的那种情景交融、虚实相生的形象系统，及其所诱发和开拓的审美想象空间。他同文学典型一样，也是文学形象的高级形态之一。 如果典型是以单个形象而论的话，意境则是由若干形象构成的形</a:t>
            </a:r>
            <a:endParaRPr lang="zh-CN" altLang="en-US" sz="1266" spc="633" dirty="0">
              <a:solidFill>
                <a:schemeClr val="tx1">
                  <a:lumMod val="65000"/>
                  <a:lumOff val="35000"/>
                </a:schemeClr>
              </a:solidFill>
              <a:latin typeface="楷体" pitchFamily="49" charset="-122"/>
              <a:ea typeface="楷体" pitchFamily="49" charset="-122"/>
            </a:endParaRPr>
          </a:p>
        </p:txBody>
      </p:sp>
      <p:sp>
        <p:nvSpPr>
          <p:cNvPr id="8" name="矩形 7"/>
          <p:cNvSpPr/>
          <p:nvPr/>
        </p:nvSpPr>
        <p:spPr>
          <a:xfrm>
            <a:off x="7224669" y="1497174"/>
            <a:ext cx="1479892" cy="481799"/>
          </a:xfrm>
          <a:prstGeom prst="rect">
            <a:avLst/>
          </a:prstGeom>
        </p:spPr>
        <p:txBody>
          <a:bodyPr vert="horz" wrap="none">
            <a:spAutoFit/>
          </a:bodyPr>
          <a:lstStyle/>
          <a:p>
            <a:r>
              <a:rPr lang="zh-CN" altLang="en-US" sz="2531" dirty="0">
                <a:solidFill>
                  <a:srgbClr val="C00000"/>
                </a:solidFill>
                <a:latin typeface="楷体" pitchFamily="49" charset="-122"/>
                <a:ea typeface="楷体" pitchFamily="49" charset="-122"/>
              </a:rPr>
              <a:t>添加标题</a:t>
            </a:r>
            <a:endParaRPr lang="zh-CN" altLang="en-US" sz="2531" dirty="0">
              <a:solidFill>
                <a:srgbClr val="C00000"/>
              </a:solidFill>
              <a:latin typeface="楷体" pitchFamily="49" charset="-122"/>
              <a:ea typeface="楷体" pitchFamily="49" charset="-122"/>
            </a:endParaRPr>
          </a:p>
        </p:txBody>
      </p:sp>
      <p:sp>
        <p:nvSpPr>
          <p:cNvPr id="9" name="矩形 8"/>
          <p:cNvSpPr/>
          <p:nvPr/>
        </p:nvSpPr>
        <p:spPr>
          <a:xfrm>
            <a:off x="7066338" y="1959821"/>
            <a:ext cx="4409819" cy="1845505"/>
          </a:xfrm>
          <a:prstGeom prst="rect">
            <a:avLst/>
          </a:prstGeom>
        </p:spPr>
        <p:txBody>
          <a:bodyPr vert="horz" wrap="square">
            <a:spAutoFit/>
          </a:bodyPr>
          <a:lstStyle/>
          <a:p>
            <a:pPr>
              <a:lnSpc>
                <a:spcPct val="150000"/>
              </a:lnSpc>
            </a:pPr>
            <a:r>
              <a:rPr lang="zh-CN" altLang="en-US" sz="1266" spc="633" dirty="0">
                <a:solidFill>
                  <a:schemeClr val="tx1">
                    <a:lumMod val="65000"/>
                    <a:lumOff val="35000"/>
                  </a:schemeClr>
                </a:solidFill>
                <a:latin typeface="楷体" pitchFamily="49" charset="-122"/>
                <a:ea typeface="楷体" pitchFamily="49" charset="-122"/>
              </a:rPr>
              <a:t>意境是指抒情性作品中所呈现的的那种情景交融、虚实相生的形象系统，及其所诱发和开拓的审美想象空间。他同文学典型一样，也是文学形象的高级形态之一。 如果典型是以单个形象而论的话，意境则是由若干形象构成的形</a:t>
            </a:r>
            <a:endParaRPr lang="zh-CN" altLang="en-US" sz="1266" spc="633" dirty="0">
              <a:solidFill>
                <a:schemeClr val="tx1">
                  <a:lumMod val="65000"/>
                  <a:lumOff val="35000"/>
                </a:schemeClr>
              </a:solidFill>
              <a:latin typeface="楷体" pitchFamily="49" charset="-122"/>
              <a:ea typeface="楷体" pitchFamily="49" charset="-122"/>
            </a:endParaRPr>
          </a:p>
        </p:txBody>
      </p:sp>
      <p:pic>
        <p:nvPicPr>
          <p:cNvPr id="2" name="图片占位符 1"/>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30526" b="30526"/>
          <a:stretch>
            <a:fillRect/>
          </a:stretch>
        </p:blipFill>
        <p:spPr/>
      </p:pic>
      <p:pic>
        <p:nvPicPr>
          <p:cNvPr id="3" name="图片占位符 2"/>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20777" b="20777"/>
          <a:stretch>
            <a:fillRect/>
          </a:stretch>
        </p:blipFill>
        <p:spPr/>
      </p:pic>
      <p:grpSp>
        <p:nvGrpSpPr>
          <p:cNvPr id="10" name="组合 9"/>
          <p:cNvGrpSpPr/>
          <p:nvPr/>
        </p:nvGrpSpPr>
        <p:grpSpPr>
          <a:xfrm>
            <a:off x="-245029" y="331086"/>
            <a:ext cx="4521519" cy="584767"/>
            <a:chOff x="-245029" y="331086"/>
            <a:chExt cx="4521519" cy="584767"/>
          </a:xfrm>
        </p:grpSpPr>
        <p:sp>
          <p:nvSpPr>
            <p:cNvPr id="11"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12" name="圆角矩形 11"/>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735978398"/>
      </p:ext>
    </p:extLst>
  </p:cSld>
  <p:clrMapOvr>
    <a:masterClrMapping/>
  </p:clrMapOvr>
  <mc:AlternateContent xmlns:mc="http://schemas.openxmlformats.org/markup-compatibility/2006" xmlns:p14="http://schemas.microsoft.com/office/powerpoint/2010/main">
    <mc:Choice Requires="p14">
      <p:transition spd="slow" p14:dur="3400" advClick="0" advTm="0">
        <p14:revea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18044" y="1393524"/>
            <a:ext cx="5349180" cy="4414862"/>
          </a:xfrm>
          <a:prstGeom prst="rect">
            <a:avLst/>
          </a:prstGeom>
        </p:spPr>
      </p:pic>
      <p:grpSp>
        <p:nvGrpSpPr>
          <p:cNvPr id="4" name="组合 3"/>
          <p:cNvGrpSpPr/>
          <p:nvPr/>
        </p:nvGrpSpPr>
        <p:grpSpPr>
          <a:xfrm>
            <a:off x="7612167" y="1770335"/>
            <a:ext cx="3777586" cy="1825511"/>
            <a:chOff x="1632269" y="1539785"/>
            <a:chExt cx="3581908" cy="1730949"/>
          </a:xfrm>
        </p:grpSpPr>
        <p:grpSp>
          <p:nvGrpSpPr>
            <p:cNvPr id="5" name="组合 4"/>
            <p:cNvGrpSpPr/>
            <p:nvPr/>
          </p:nvGrpSpPr>
          <p:grpSpPr>
            <a:xfrm>
              <a:off x="1632269" y="2052165"/>
              <a:ext cx="3409287" cy="1218569"/>
              <a:chOff x="1465895" y="1584902"/>
              <a:chExt cx="2922477" cy="1218569"/>
            </a:xfrm>
          </p:grpSpPr>
          <p:sp>
            <p:nvSpPr>
              <p:cNvPr id="8" name="文本框 7">
                <a:extLst>
                  <a:ext uri="{FF2B5EF4-FFF2-40B4-BE49-F238E27FC236}">
                    <a16:creationId xmlns="" xmlns:a16="http://schemas.microsoft.com/office/drawing/2014/main" id="{2187C9C8-DFEA-439D-B857-1B12FE389266}"/>
                  </a:ext>
                </a:extLst>
              </p:cNvPr>
              <p:cNvSpPr txBox="1"/>
              <p:nvPr/>
            </p:nvSpPr>
            <p:spPr>
              <a:xfrm>
                <a:off x="1465895" y="1584902"/>
                <a:ext cx="2339986" cy="350201"/>
              </a:xfrm>
              <a:prstGeom prst="rect">
                <a:avLst/>
              </a:prstGeom>
              <a:noFill/>
            </p:spPr>
            <p:txBody>
              <a:bodyPr vert="horz" wrap="square" rtlCol="0">
                <a:spAutoFit/>
              </a:bodyPr>
              <a:lstStyle/>
              <a:p>
                <a:r>
                  <a:rPr lang="zh-CN" altLang="en-US" b="1" dirty="0">
                    <a:solidFill>
                      <a:schemeClr val="bg2">
                        <a:lumMod val="50000"/>
                      </a:schemeClr>
                    </a:solidFill>
                    <a:latin typeface="微软雅黑" panose="020B0503020204020204" pitchFamily="34" charset="-122"/>
                    <a:ea typeface="微软雅黑" panose="020B0503020204020204" pitchFamily="34" charset="-122"/>
                  </a:rPr>
                  <a:t>请输入你的题目</a:t>
                </a:r>
              </a:p>
            </p:txBody>
          </p:sp>
          <p:sp>
            <p:nvSpPr>
              <p:cNvPr id="9" name="文本框 8">
                <a:extLst>
                  <a:ext uri="{FF2B5EF4-FFF2-40B4-BE49-F238E27FC236}">
                    <a16:creationId xmlns="" xmlns:a16="http://schemas.microsoft.com/office/drawing/2014/main" id="{BDDA3BB4-3E53-4FE7-ADD2-FE8C46065FD8}"/>
                  </a:ext>
                </a:extLst>
              </p:cNvPr>
              <p:cNvSpPr txBox="1"/>
              <p:nvPr/>
            </p:nvSpPr>
            <p:spPr>
              <a:xfrm>
                <a:off x="1465895" y="1954235"/>
                <a:ext cx="2922477" cy="849236"/>
              </a:xfrm>
              <a:prstGeom prst="rect">
                <a:avLst/>
              </a:prstGeom>
              <a:noFill/>
            </p:spPr>
            <p:txBody>
              <a:bodyPr vert="horz" wrap="square" rtlCol="0">
                <a:spAutoFit/>
              </a:bodyPr>
              <a:lstStyle/>
              <a:p>
                <a:pPr>
                  <a:lnSpc>
                    <a:spcPct val="150000"/>
                  </a:lnSpc>
                </a:pPr>
                <a:r>
                  <a:rPr lang="zh-CN" altLang="en-US" sz="1160" dirty="0">
                    <a:solidFill>
                      <a:schemeClr val="bg2">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a:t>
                </a:r>
                <a:r>
                  <a:rPr lang="zh-CN" altLang="en-US" sz="1160" dirty="0">
                    <a:solidFill>
                      <a:schemeClr val="bg2">
                        <a:lumMod val="50000"/>
                      </a:schemeClr>
                    </a:solidFill>
                    <a:latin typeface="微软雅黑" panose="020B0503020204020204" pitchFamily="34" charset="-122"/>
                    <a:ea typeface="微软雅黑" panose="020B0503020204020204" pitchFamily="34" charset="-122"/>
                  </a:rPr>
                  <a:t>文本</a:t>
                </a:r>
                <a:endParaRPr lang="zh-CN" altLang="en-US" sz="1160" dirty="0">
                  <a:solidFill>
                    <a:schemeClr val="bg2">
                      <a:lumMod val="50000"/>
                    </a:schemeClr>
                  </a:solidFill>
                  <a:latin typeface="微软雅黑" panose="020B0503020204020204" pitchFamily="34" charset="-122"/>
                  <a:ea typeface="微软雅黑" panose="020B0503020204020204" pitchFamily="34" charset="-122"/>
                </a:endParaRPr>
              </a:p>
            </p:txBody>
          </p:sp>
        </p:grpSp>
        <p:cxnSp>
          <p:nvCxnSpPr>
            <p:cNvPr id="6" name="直接连接符 5"/>
            <p:cNvCxnSpPr/>
            <p:nvPr/>
          </p:nvCxnSpPr>
          <p:spPr>
            <a:xfrm>
              <a:off x="1729946" y="2421498"/>
              <a:ext cx="33116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9417" y="1539785"/>
              <a:ext cx="1024760" cy="1024760"/>
            </a:xfrm>
            <a:prstGeom prst="rect">
              <a:avLst/>
            </a:prstGeom>
          </p:spPr>
        </p:pic>
      </p:grpSp>
      <p:grpSp>
        <p:nvGrpSpPr>
          <p:cNvPr id="10" name="组合 9"/>
          <p:cNvGrpSpPr/>
          <p:nvPr/>
        </p:nvGrpSpPr>
        <p:grpSpPr>
          <a:xfrm>
            <a:off x="7572647" y="3994975"/>
            <a:ext cx="3777586" cy="1825511"/>
            <a:chOff x="1632269" y="1539785"/>
            <a:chExt cx="3581908" cy="1730949"/>
          </a:xfrm>
        </p:grpSpPr>
        <p:grpSp>
          <p:nvGrpSpPr>
            <p:cNvPr id="11" name="组合 10"/>
            <p:cNvGrpSpPr/>
            <p:nvPr/>
          </p:nvGrpSpPr>
          <p:grpSpPr>
            <a:xfrm>
              <a:off x="1632269" y="2052165"/>
              <a:ext cx="3409287" cy="1218569"/>
              <a:chOff x="1465895" y="1584902"/>
              <a:chExt cx="2922477" cy="1218569"/>
            </a:xfrm>
          </p:grpSpPr>
          <p:sp>
            <p:nvSpPr>
              <p:cNvPr id="14" name="文本框 13">
                <a:extLst>
                  <a:ext uri="{FF2B5EF4-FFF2-40B4-BE49-F238E27FC236}">
                    <a16:creationId xmlns="" xmlns:a16="http://schemas.microsoft.com/office/drawing/2014/main" id="{2187C9C8-DFEA-439D-B857-1B12FE389266}"/>
                  </a:ext>
                </a:extLst>
              </p:cNvPr>
              <p:cNvSpPr txBox="1"/>
              <p:nvPr/>
            </p:nvSpPr>
            <p:spPr>
              <a:xfrm>
                <a:off x="1465895" y="1584902"/>
                <a:ext cx="2339986" cy="350201"/>
              </a:xfrm>
              <a:prstGeom prst="rect">
                <a:avLst/>
              </a:prstGeom>
              <a:noFill/>
            </p:spPr>
            <p:txBody>
              <a:bodyPr vert="horz" wrap="square" rtlCol="0">
                <a:spAutoFit/>
              </a:bodyPr>
              <a:lstStyle/>
              <a:p>
                <a:r>
                  <a:rPr lang="zh-CN" altLang="en-US" b="1" dirty="0">
                    <a:solidFill>
                      <a:schemeClr val="bg2">
                        <a:lumMod val="50000"/>
                      </a:schemeClr>
                    </a:solidFill>
                    <a:latin typeface="微软雅黑" panose="020B0503020204020204" pitchFamily="34" charset="-122"/>
                    <a:ea typeface="微软雅黑" panose="020B0503020204020204" pitchFamily="34" charset="-122"/>
                  </a:rPr>
                  <a:t>请输入你的题目</a:t>
                </a:r>
              </a:p>
            </p:txBody>
          </p:sp>
          <p:sp>
            <p:nvSpPr>
              <p:cNvPr id="15" name="文本框 14">
                <a:extLst>
                  <a:ext uri="{FF2B5EF4-FFF2-40B4-BE49-F238E27FC236}">
                    <a16:creationId xmlns="" xmlns:a16="http://schemas.microsoft.com/office/drawing/2014/main" id="{BDDA3BB4-3E53-4FE7-ADD2-FE8C46065FD8}"/>
                  </a:ext>
                </a:extLst>
              </p:cNvPr>
              <p:cNvSpPr txBox="1"/>
              <p:nvPr/>
            </p:nvSpPr>
            <p:spPr>
              <a:xfrm>
                <a:off x="1465895" y="1954235"/>
                <a:ext cx="2922477" cy="849236"/>
              </a:xfrm>
              <a:prstGeom prst="rect">
                <a:avLst/>
              </a:prstGeom>
              <a:noFill/>
            </p:spPr>
            <p:txBody>
              <a:bodyPr vert="horz" wrap="square" rtlCol="0">
                <a:spAutoFit/>
              </a:bodyPr>
              <a:lstStyle/>
              <a:p>
                <a:pPr>
                  <a:lnSpc>
                    <a:spcPct val="150000"/>
                  </a:lnSpc>
                </a:pPr>
                <a:r>
                  <a:rPr lang="zh-CN" altLang="en-US" sz="1160" dirty="0">
                    <a:solidFill>
                      <a:schemeClr val="bg2">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a:t>
                </a:r>
                <a:r>
                  <a:rPr lang="zh-CN" altLang="en-US" sz="1160" dirty="0">
                    <a:solidFill>
                      <a:schemeClr val="bg2">
                        <a:lumMod val="50000"/>
                      </a:schemeClr>
                    </a:solidFill>
                    <a:latin typeface="微软雅黑" panose="020B0503020204020204" pitchFamily="34" charset="-122"/>
                    <a:ea typeface="微软雅黑" panose="020B0503020204020204" pitchFamily="34" charset="-122"/>
                  </a:rPr>
                  <a:t>文本</a:t>
                </a:r>
                <a:endParaRPr lang="zh-CN" altLang="en-US" sz="1160" dirty="0">
                  <a:solidFill>
                    <a:schemeClr val="bg2">
                      <a:lumMod val="50000"/>
                    </a:schemeClr>
                  </a:solidFill>
                  <a:latin typeface="微软雅黑" panose="020B0503020204020204" pitchFamily="34" charset="-122"/>
                  <a:ea typeface="微软雅黑" panose="020B0503020204020204" pitchFamily="34" charset="-122"/>
                </a:endParaRPr>
              </a:p>
            </p:txBody>
          </p:sp>
        </p:grpSp>
        <p:cxnSp>
          <p:nvCxnSpPr>
            <p:cNvPr id="12" name="直接连接符 11"/>
            <p:cNvCxnSpPr/>
            <p:nvPr/>
          </p:nvCxnSpPr>
          <p:spPr>
            <a:xfrm>
              <a:off x="1729946" y="2421498"/>
              <a:ext cx="33116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9417" y="1539785"/>
              <a:ext cx="1024760" cy="1024760"/>
            </a:xfrm>
            <a:prstGeom prst="rect">
              <a:avLst/>
            </a:prstGeom>
          </p:spPr>
        </p:pic>
      </p:grpSp>
      <p:grpSp>
        <p:nvGrpSpPr>
          <p:cNvPr id="16" name="组合 15"/>
          <p:cNvGrpSpPr/>
          <p:nvPr/>
        </p:nvGrpSpPr>
        <p:grpSpPr>
          <a:xfrm>
            <a:off x="-245029" y="331086"/>
            <a:ext cx="4521519" cy="584767"/>
            <a:chOff x="-245029" y="331086"/>
            <a:chExt cx="4521519" cy="584767"/>
          </a:xfrm>
        </p:grpSpPr>
        <p:sp>
          <p:nvSpPr>
            <p:cNvPr id="17"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18" name="圆角矩形 17"/>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78782078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9913419" y="1920096"/>
            <a:ext cx="2443440" cy="2129614"/>
          </a:xfrm>
          <a:prstGeom prst="rect">
            <a:avLst/>
          </a:prstGeom>
          <a:solidFill>
            <a:schemeClr val="bg1">
              <a:lumMod val="6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楷体" panose="02010609060101010101" pitchFamily="49" charset="-122"/>
              <a:ea typeface="楷体" panose="02010609060101010101" pitchFamily="49" charset="-122"/>
            </a:endParaRPr>
          </a:p>
        </p:txBody>
      </p:sp>
      <p:sp>
        <p:nvSpPr>
          <p:cNvPr id="8" name="矩形 7"/>
          <p:cNvSpPr/>
          <p:nvPr/>
        </p:nvSpPr>
        <p:spPr>
          <a:xfrm>
            <a:off x="6766044" y="1892543"/>
            <a:ext cx="2443440" cy="2129614"/>
          </a:xfrm>
          <a:prstGeom prst="rect">
            <a:avLst/>
          </a:prstGeom>
          <a:solidFill>
            <a:schemeClr val="bg1">
              <a:lumMod val="6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楷体" panose="02010609060101010101" pitchFamily="49" charset="-122"/>
              <a:ea typeface="楷体" panose="02010609060101010101" pitchFamily="49" charset="-122"/>
            </a:endParaRPr>
          </a:p>
        </p:txBody>
      </p:sp>
      <p:sp>
        <p:nvSpPr>
          <p:cNvPr id="9" name="矩形 8"/>
          <p:cNvSpPr/>
          <p:nvPr/>
        </p:nvSpPr>
        <p:spPr>
          <a:xfrm>
            <a:off x="3742658" y="1892543"/>
            <a:ext cx="2443440" cy="2129614"/>
          </a:xfrm>
          <a:prstGeom prst="rect">
            <a:avLst/>
          </a:prstGeom>
          <a:solidFill>
            <a:schemeClr val="bg1">
              <a:lumMod val="6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楷体" panose="02010609060101010101" pitchFamily="49" charset="-122"/>
              <a:ea typeface="楷体" panose="02010609060101010101" pitchFamily="49" charset="-122"/>
            </a:endParaRPr>
          </a:p>
        </p:txBody>
      </p:sp>
      <p:sp>
        <p:nvSpPr>
          <p:cNvPr id="10" name="矩形 9"/>
          <p:cNvSpPr/>
          <p:nvPr/>
        </p:nvSpPr>
        <p:spPr>
          <a:xfrm>
            <a:off x="706177" y="1892543"/>
            <a:ext cx="2443440" cy="2129614"/>
          </a:xfrm>
          <a:prstGeom prst="rect">
            <a:avLst/>
          </a:prstGeom>
          <a:solidFill>
            <a:schemeClr val="bg1">
              <a:lumMod val="6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楷体" panose="02010609060101010101" pitchFamily="49" charset="-122"/>
              <a:ea typeface="楷体" panose="02010609060101010101" pitchFamily="49" charset="-122"/>
            </a:endParaRPr>
          </a:p>
        </p:txBody>
      </p:sp>
      <p:sp>
        <p:nvSpPr>
          <p:cNvPr id="11" name="文本框 10"/>
          <p:cNvSpPr txBox="1"/>
          <p:nvPr/>
        </p:nvSpPr>
        <p:spPr>
          <a:xfrm>
            <a:off x="1271502" y="4162038"/>
            <a:ext cx="1442894" cy="351956"/>
          </a:xfrm>
          <a:prstGeom prst="rect">
            <a:avLst/>
          </a:prstGeom>
          <a:noFill/>
        </p:spPr>
        <p:txBody>
          <a:bodyPr wrap="square" rtlCol="0">
            <a:spAutoFit/>
          </a:bodyPr>
          <a:lstStyle/>
          <a:p>
            <a:r>
              <a:rPr lang="zh-CN" altLang="en-US" sz="1687" b="1" dirty="0">
                <a:solidFill>
                  <a:srgbClr val="C00000"/>
                </a:solidFill>
                <a:latin typeface="楷体" panose="02010609060101010101" pitchFamily="49" charset="-122"/>
                <a:ea typeface="楷体" panose="02010609060101010101" pitchFamily="49" charset="-122"/>
              </a:rPr>
              <a:t>中国 诗词</a:t>
            </a:r>
            <a:endParaRPr lang="zh-CN" altLang="en-US" sz="1687" b="1" dirty="0">
              <a:solidFill>
                <a:srgbClr val="C00000"/>
              </a:solidFill>
              <a:latin typeface="楷体" panose="02010609060101010101" pitchFamily="49" charset="-122"/>
              <a:ea typeface="楷体" panose="02010609060101010101" pitchFamily="49" charset="-122"/>
            </a:endParaRPr>
          </a:p>
        </p:txBody>
      </p:sp>
      <p:sp>
        <p:nvSpPr>
          <p:cNvPr id="12" name="矩形 11"/>
          <p:cNvSpPr/>
          <p:nvPr/>
        </p:nvSpPr>
        <p:spPr>
          <a:xfrm>
            <a:off x="692401" y="4729150"/>
            <a:ext cx="2360515" cy="676724"/>
          </a:xfrm>
          <a:prstGeom prst="rect">
            <a:avLst/>
          </a:prstGeom>
        </p:spPr>
        <p:txBody>
          <a:bodyPr wrap="square">
            <a:spAutoFit/>
          </a:bodyPr>
          <a:lstStyle/>
          <a:p>
            <a:pPr algn="just"/>
            <a:r>
              <a:rPr lang="zh-CN" altLang="zh-CN" sz="1266" kern="100" dirty="0">
                <a:latin typeface="楷体" panose="02010609060101010101" pitchFamily="49" charset="-122"/>
                <a:ea typeface="楷体" panose="02010609060101010101" pitchFamily="49" charset="-122"/>
                <a:cs typeface="Times New Roman" panose="02020603050405020304" pitchFamily="18" charset="0"/>
              </a:rPr>
              <a:t>点击输入相关内容点击输入相关内容点击输入相关内容点击输入相关内容点击输入相关</a:t>
            </a:r>
          </a:p>
        </p:txBody>
      </p:sp>
      <p:sp>
        <p:nvSpPr>
          <p:cNvPr id="13" name="矩形 12"/>
          <p:cNvSpPr/>
          <p:nvPr/>
        </p:nvSpPr>
        <p:spPr>
          <a:xfrm>
            <a:off x="3670456" y="4729149"/>
            <a:ext cx="2360515" cy="676724"/>
          </a:xfrm>
          <a:prstGeom prst="rect">
            <a:avLst/>
          </a:prstGeom>
        </p:spPr>
        <p:txBody>
          <a:bodyPr wrap="square">
            <a:spAutoFit/>
          </a:bodyPr>
          <a:lstStyle/>
          <a:p>
            <a:pPr algn="just"/>
            <a:r>
              <a:rPr lang="zh-CN" altLang="zh-CN" sz="1266" kern="100" dirty="0">
                <a:latin typeface="楷体" panose="02010609060101010101" pitchFamily="49" charset="-122"/>
                <a:ea typeface="楷体" panose="02010609060101010101" pitchFamily="49" charset="-122"/>
                <a:cs typeface="Times New Roman" panose="02020603050405020304" pitchFamily="18" charset="0"/>
              </a:rPr>
              <a:t>点击输入相关内容点击输入相关内容点击输入相关内容点击输入相关内容点击输入相关</a:t>
            </a:r>
          </a:p>
        </p:txBody>
      </p:sp>
      <p:sp>
        <p:nvSpPr>
          <p:cNvPr id="14" name="矩形 13"/>
          <p:cNvSpPr/>
          <p:nvPr/>
        </p:nvSpPr>
        <p:spPr>
          <a:xfrm>
            <a:off x="6862014" y="4729149"/>
            <a:ext cx="2360515" cy="676724"/>
          </a:xfrm>
          <a:prstGeom prst="rect">
            <a:avLst/>
          </a:prstGeom>
        </p:spPr>
        <p:txBody>
          <a:bodyPr wrap="square">
            <a:spAutoFit/>
          </a:bodyPr>
          <a:lstStyle/>
          <a:p>
            <a:pPr algn="just"/>
            <a:r>
              <a:rPr lang="zh-CN" altLang="zh-CN" sz="1266" kern="100" dirty="0">
                <a:latin typeface="楷体" panose="02010609060101010101" pitchFamily="49" charset="-122"/>
                <a:ea typeface="楷体" panose="02010609060101010101" pitchFamily="49" charset="-122"/>
                <a:cs typeface="Times New Roman" panose="02020603050405020304" pitchFamily="18" charset="0"/>
              </a:rPr>
              <a:t>点击输入相关内容点击输入相关内容点击输入相关内容点击输入相关内容点击输入相关</a:t>
            </a:r>
          </a:p>
        </p:txBody>
      </p:sp>
      <p:sp>
        <p:nvSpPr>
          <p:cNvPr id="15" name="矩形 14"/>
          <p:cNvSpPr/>
          <p:nvPr/>
        </p:nvSpPr>
        <p:spPr>
          <a:xfrm>
            <a:off x="9860517" y="4729149"/>
            <a:ext cx="2360515" cy="676724"/>
          </a:xfrm>
          <a:prstGeom prst="rect">
            <a:avLst/>
          </a:prstGeom>
        </p:spPr>
        <p:txBody>
          <a:bodyPr wrap="square">
            <a:spAutoFit/>
          </a:bodyPr>
          <a:lstStyle/>
          <a:p>
            <a:pPr algn="just"/>
            <a:r>
              <a:rPr lang="zh-CN" altLang="zh-CN" sz="1266" kern="100" dirty="0">
                <a:latin typeface="楷体" panose="02010609060101010101" pitchFamily="49" charset="-122"/>
                <a:ea typeface="楷体" panose="02010609060101010101" pitchFamily="49" charset="-122"/>
                <a:cs typeface="Times New Roman" panose="02020603050405020304" pitchFamily="18" charset="0"/>
              </a:rPr>
              <a:t>点击输入相关内容点击输入相关内容点击输入相关内容点击输入相关内容点击输入相关</a:t>
            </a:r>
          </a:p>
        </p:txBody>
      </p:sp>
      <p:sp>
        <p:nvSpPr>
          <p:cNvPr id="16" name="文本框 15"/>
          <p:cNvSpPr txBox="1"/>
          <p:nvPr/>
        </p:nvSpPr>
        <p:spPr>
          <a:xfrm>
            <a:off x="4359105" y="4162038"/>
            <a:ext cx="1442894" cy="351956"/>
          </a:xfrm>
          <a:prstGeom prst="rect">
            <a:avLst/>
          </a:prstGeom>
          <a:noFill/>
        </p:spPr>
        <p:txBody>
          <a:bodyPr wrap="square" rtlCol="0">
            <a:spAutoFit/>
          </a:bodyPr>
          <a:lstStyle/>
          <a:p>
            <a:r>
              <a:rPr lang="zh-CN" altLang="en-US" sz="1687" b="1" dirty="0">
                <a:solidFill>
                  <a:srgbClr val="C00000"/>
                </a:solidFill>
                <a:latin typeface="楷体" panose="02010609060101010101" pitchFamily="49" charset="-122"/>
                <a:ea typeface="楷体" panose="02010609060101010101" pitchFamily="49" charset="-122"/>
              </a:rPr>
              <a:t>中国 诗词</a:t>
            </a:r>
            <a:endParaRPr lang="zh-CN" altLang="en-US" sz="1687" b="1" dirty="0">
              <a:solidFill>
                <a:srgbClr val="C00000"/>
              </a:solidFill>
              <a:latin typeface="楷体" panose="02010609060101010101" pitchFamily="49" charset="-122"/>
              <a:ea typeface="楷体" panose="02010609060101010101" pitchFamily="49" charset="-122"/>
            </a:endParaRPr>
          </a:p>
        </p:txBody>
      </p:sp>
      <p:sp>
        <p:nvSpPr>
          <p:cNvPr id="17" name="文本框 16"/>
          <p:cNvSpPr txBox="1"/>
          <p:nvPr/>
        </p:nvSpPr>
        <p:spPr>
          <a:xfrm>
            <a:off x="7505609" y="4162038"/>
            <a:ext cx="1442894" cy="351956"/>
          </a:xfrm>
          <a:prstGeom prst="rect">
            <a:avLst/>
          </a:prstGeom>
          <a:noFill/>
        </p:spPr>
        <p:txBody>
          <a:bodyPr wrap="square" rtlCol="0">
            <a:spAutoFit/>
          </a:bodyPr>
          <a:lstStyle/>
          <a:p>
            <a:r>
              <a:rPr lang="zh-CN" altLang="en-US" sz="1687" b="1" dirty="0">
                <a:solidFill>
                  <a:srgbClr val="C00000"/>
                </a:solidFill>
                <a:latin typeface="楷体" panose="02010609060101010101" pitchFamily="49" charset="-122"/>
                <a:ea typeface="楷体" panose="02010609060101010101" pitchFamily="49" charset="-122"/>
              </a:rPr>
              <a:t>中国 诗词</a:t>
            </a:r>
            <a:endParaRPr lang="zh-CN" altLang="en-US" sz="1687" b="1" dirty="0">
              <a:solidFill>
                <a:srgbClr val="C00000"/>
              </a:solidFill>
              <a:latin typeface="楷体" panose="02010609060101010101" pitchFamily="49" charset="-122"/>
              <a:ea typeface="楷体" panose="02010609060101010101" pitchFamily="49" charset="-122"/>
            </a:endParaRPr>
          </a:p>
        </p:txBody>
      </p:sp>
      <p:sp>
        <p:nvSpPr>
          <p:cNvPr id="18" name="文本框 17"/>
          <p:cNvSpPr txBox="1"/>
          <p:nvPr/>
        </p:nvSpPr>
        <p:spPr>
          <a:xfrm>
            <a:off x="10497653" y="4162038"/>
            <a:ext cx="1442894" cy="351956"/>
          </a:xfrm>
          <a:prstGeom prst="rect">
            <a:avLst/>
          </a:prstGeom>
          <a:noFill/>
        </p:spPr>
        <p:txBody>
          <a:bodyPr wrap="square" rtlCol="0">
            <a:spAutoFit/>
          </a:bodyPr>
          <a:lstStyle/>
          <a:p>
            <a:r>
              <a:rPr lang="zh-CN" altLang="en-US" sz="1687" b="1" dirty="0">
                <a:solidFill>
                  <a:srgbClr val="C00000"/>
                </a:solidFill>
                <a:latin typeface="楷体" panose="02010609060101010101" pitchFamily="49" charset="-122"/>
                <a:ea typeface="楷体" panose="02010609060101010101" pitchFamily="49" charset="-122"/>
              </a:rPr>
              <a:t>中国 诗词</a:t>
            </a:r>
            <a:endParaRPr lang="zh-CN" altLang="en-US" sz="1687" b="1" dirty="0">
              <a:solidFill>
                <a:srgbClr val="C00000"/>
              </a:solidFill>
              <a:latin typeface="楷体" panose="02010609060101010101" pitchFamily="49" charset="-122"/>
              <a:ea typeface="楷体" panose="02010609060101010101" pitchFamily="49" charset="-122"/>
            </a:endParaRPr>
          </a:p>
        </p:txBody>
      </p:sp>
      <p:pic>
        <p:nvPicPr>
          <p:cNvPr id="2" name="图片占位符 1"/>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26468" r="26468"/>
          <a:stretch>
            <a:fillRect/>
          </a:stretch>
        </p:blipFill>
        <p:spPr>
          <a:xfrm>
            <a:off x="413887" y="1336032"/>
            <a:ext cx="2506314" cy="2496269"/>
          </a:xfrm>
        </p:spPr>
      </p:pic>
      <p:pic>
        <p:nvPicPr>
          <p:cNvPr id="6" name="图片占位符 5"/>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16533" r="16533"/>
          <a:stretch>
            <a:fillRect/>
          </a:stretch>
        </p:blipFill>
        <p:spPr>
          <a:xfrm>
            <a:off x="6539874" y="1317615"/>
            <a:ext cx="2506315" cy="2496268"/>
          </a:xfrm>
        </p:spPr>
      </p:pic>
      <p:pic>
        <p:nvPicPr>
          <p:cNvPr id="19" name="图片占位符 18"/>
          <p:cNvPicPr>
            <a:picLocks noGrp="1" noChangeAspect="1"/>
          </p:cNvPicPr>
          <p:nvPr>
            <p:ph type="pic" sz="quarter" idx="16"/>
          </p:nvPr>
        </p:nvPicPr>
        <p:blipFill rotWithShape="1">
          <a:blip r:embed="rId3" cstate="print">
            <a:extLst>
              <a:ext uri="{28A0092B-C50C-407E-A947-70E740481C1C}">
                <a14:useLocalDpi xmlns:a14="http://schemas.microsoft.com/office/drawing/2010/main" val="0"/>
              </a:ext>
            </a:extLst>
          </a:blip>
          <a:srcRect l="3648" t="-358" r="49256" b="358"/>
          <a:stretch/>
        </p:blipFill>
        <p:spPr>
          <a:xfrm>
            <a:off x="9730946" y="1382910"/>
            <a:ext cx="2507988" cy="2496269"/>
          </a:xfrm>
        </p:spPr>
      </p:pic>
      <p:pic>
        <p:nvPicPr>
          <p:cNvPr id="5" name="图片占位符 4"/>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l="16449" r="16449"/>
          <a:stretch>
            <a:fillRect/>
          </a:stretch>
        </p:blipFill>
        <p:spPr/>
      </p:pic>
      <p:grpSp>
        <p:nvGrpSpPr>
          <p:cNvPr id="20" name="组合 19"/>
          <p:cNvGrpSpPr/>
          <p:nvPr/>
        </p:nvGrpSpPr>
        <p:grpSpPr>
          <a:xfrm>
            <a:off x="-245029" y="331086"/>
            <a:ext cx="4521519" cy="584767"/>
            <a:chOff x="-245029" y="331086"/>
            <a:chExt cx="4521519" cy="584767"/>
          </a:xfrm>
        </p:grpSpPr>
        <p:sp>
          <p:nvSpPr>
            <p:cNvPr id="21"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22" name="圆角矩形 21"/>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781340376"/>
      </p:ext>
    </p:extLst>
  </p:cSld>
  <p:clrMapOvr>
    <a:masterClrMapping/>
  </p:clrMapOvr>
  <p:transition advTm="248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0-#ppt_w/2"/>
                                          </p:val>
                                        </p:tav>
                                        <p:tav tm="100000">
                                          <p:val>
                                            <p:strVal val="#ppt_x"/>
                                          </p:val>
                                        </p:tav>
                                      </p:tavLst>
                                    </p:anim>
                                    <p:anim calcmode="lin" valueType="num">
                                      <p:cBhvr additive="base">
                                        <p:cTn id="36" dur="500" fill="hold"/>
                                        <p:tgtEl>
                                          <p:spTgt spid="14"/>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0-#ppt_w/2"/>
                                          </p:val>
                                        </p:tav>
                                        <p:tav tm="100000">
                                          <p:val>
                                            <p:strVal val="#ppt_x"/>
                                          </p:val>
                                        </p:tav>
                                      </p:tavLst>
                                    </p:anim>
                                    <p:anim calcmode="lin" valueType="num">
                                      <p:cBhvr additive="base">
                                        <p:cTn id="40" dur="500" fill="hold"/>
                                        <p:tgtEl>
                                          <p:spTgt spid="15"/>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0-#ppt_w/2"/>
                                          </p:val>
                                        </p:tav>
                                        <p:tav tm="100000">
                                          <p:val>
                                            <p:strVal val="#ppt_x"/>
                                          </p:val>
                                        </p:tav>
                                      </p:tavLst>
                                    </p:anim>
                                    <p:anim calcmode="lin" valueType="num">
                                      <p:cBhvr additive="base">
                                        <p:cTn id="44" dur="500" fill="hold"/>
                                        <p:tgtEl>
                                          <p:spTgt spid="16"/>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0-#ppt_w/2"/>
                                          </p:val>
                                        </p:tav>
                                        <p:tav tm="100000">
                                          <p:val>
                                            <p:strVal val="#ppt_x"/>
                                          </p:val>
                                        </p:tav>
                                      </p:tavLst>
                                    </p:anim>
                                    <p:anim calcmode="lin" valueType="num">
                                      <p:cBhvr additive="base">
                                        <p:cTn id="48" dur="500" fill="hold"/>
                                        <p:tgtEl>
                                          <p:spTgt spid="1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0-#ppt_w/2"/>
                                          </p:val>
                                        </p:tav>
                                        <p:tav tm="100000">
                                          <p:val>
                                            <p:strVal val="#ppt_x"/>
                                          </p:val>
                                        </p:tav>
                                      </p:tavLst>
                                    </p:anim>
                                    <p:anim calcmode="lin" valueType="num">
                                      <p:cBhvr additive="base">
                                        <p:cTn id="52"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P spid="13" grpId="0"/>
      <p:bldP spid="14" grpId="0"/>
      <p:bldP spid="15" grpId="0"/>
      <p:bldP spid="16" grpId="0"/>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622" y="3494587"/>
            <a:ext cx="3127981" cy="3127981"/>
          </a:xfrm>
          <a:prstGeom prst="rect">
            <a:avLst/>
          </a:prstGeom>
        </p:spPr>
      </p:pic>
      <p:sp>
        <p:nvSpPr>
          <p:cNvPr id="3" name="TextBox 15"/>
          <p:cNvSpPr txBox="1"/>
          <p:nvPr/>
        </p:nvSpPr>
        <p:spPr>
          <a:xfrm>
            <a:off x="5083592" y="2603260"/>
            <a:ext cx="2641136" cy="1022331"/>
          </a:xfrm>
          <a:prstGeom prst="rect">
            <a:avLst/>
          </a:prstGeom>
          <a:noFill/>
        </p:spPr>
        <p:txBody>
          <a:bodyPr wrap="square" lIns="0" tIns="0" rIns="0" bIns="0" rtlCol="0">
            <a:spAutoFit/>
          </a:bodyPr>
          <a:lstStyle/>
          <a:p>
            <a:pP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4" name="TextBox 16"/>
          <p:cNvSpPr txBox="1"/>
          <p:nvPr/>
        </p:nvSpPr>
        <p:spPr>
          <a:xfrm>
            <a:off x="5083592" y="2098100"/>
            <a:ext cx="2438168" cy="324576"/>
          </a:xfrm>
          <a:prstGeom prst="rect">
            <a:avLst/>
          </a:prstGeom>
          <a:noFill/>
        </p:spPr>
        <p:txBody>
          <a:bodyPr wrap="none" lIns="0" tIns="0" rIns="0" bIns="0" rtlCol="0">
            <a:spAutoFit/>
          </a:bodyPr>
          <a:lstStyle/>
          <a:p>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5"/>
          <p:cNvSpPr txBox="1"/>
          <p:nvPr/>
        </p:nvSpPr>
        <p:spPr>
          <a:xfrm>
            <a:off x="1369399" y="2603260"/>
            <a:ext cx="2641136" cy="1022331"/>
          </a:xfrm>
          <a:prstGeom prst="rect">
            <a:avLst/>
          </a:prstGeom>
          <a:noFill/>
        </p:spPr>
        <p:txBody>
          <a:bodyPr wrap="square" lIns="0" tIns="0" rIns="0" bIns="0" rtlCol="0">
            <a:spAutoFit/>
          </a:bodyPr>
          <a:lstStyle/>
          <a:p>
            <a:pP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6" name="TextBox 16"/>
          <p:cNvSpPr txBox="1"/>
          <p:nvPr/>
        </p:nvSpPr>
        <p:spPr>
          <a:xfrm>
            <a:off x="1369399" y="2098100"/>
            <a:ext cx="2438168" cy="324576"/>
          </a:xfrm>
          <a:prstGeom prst="rect">
            <a:avLst/>
          </a:prstGeom>
          <a:noFill/>
        </p:spPr>
        <p:txBody>
          <a:bodyPr wrap="none" lIns="0" tIns="0" rIns="0" bIns="0" rtlCol="0">
            <a:spAutoFit/>
          </a:bodyPr>
          <a:lstStyle/>
          <a:p>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5"/>
          <p:cNvSpPr txBox="1"/>
          <p:nvPr/>
        </p:nvSpPr>
        <p:spPr>
          <a:xfrm>
            <a:off x="8797784" y="2603260"/>
            <a:ext cx="2641136" cy="1022331"/>
          </a:xfrm>
          <a:prstGeom prst="rect">
            <a:avLst/>
          </a:prstGeom>
          <a:noFill/>
        </p:spPr>
        <p:txBody>
          <a:bodyPr wrap="square" lIns="0" tIns="0" rIns="0" bIns="0" rtlCol="0">
            <a:spAutoFit/>
          </a:bodyPr>
          <a:lstStyle/>
          <a:p>
            <a:pP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8" name="TextBox 16"/>
          <p:cNvSpPr txBox="1"/>
          <p:nvPr/>
        </p:nvSpPr>
        <p:spPr>
          <a:xfrm>
            <a:off x="8797784" y="2098100"/>
            <a:ext cx="2438168" cy="324576"/>
          </a:xfrm>
          <a:prstGeom prst="rect">
            <a:avLst/>
          </a:prstGeom>
          <a:noFill/>
        </p:spPr>
        <p:txBody>
          <a:bodyPr wrap="none" lIns="0" tIns="0" rIns="0" bIns="0" rtlCol="0">
            <a:spAutoFit/>
          </a:bodyPr>
          <a:lstStyle/>
          <a:p>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7380" y="3625720"/>
            <a:ext cx="3127981" cy="3127981"/>
          </a:xfrm>
          <a:prstGeom prst="rect">
            <a:avLst/>
          </a:prstGeom>
        </p:spPr>
      </p:pic>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65714" y="3494587"/>
            <a:ext cx="3127981" cy="3127981"/>
          </a:xfrm>
          <a:prstGeom prst="rect">
            <a:avLst/>
          </a:prstGeom>
        </p:spPr>
      </p:pic>
      <p:grpSp>
        <p:nvGrpSpPr>
          <p:cNvPr id="13" name="组合 12"/>
          <p:cNvGrpSpPr/>
          <p:nvPr/>
        </p:nvGrpSpPr>
        <p:grpSpPr>
          <a:xfrm>
            <a:off x="-245029" y="331086"/>
            <a:ext cx="4521519" cy="584767"/>
            <a:chOff x="-245029" y="331086"/>
            <a:chExt cx="4521519" cy="584767"/>
          </a:xfrm>
        </p:grpSpPr>
        <p:sp>
          <p:nvSpPr>
            <p:cNvPr id="14"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15" name="圆角矩形 14"/>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12533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ppt_x</p:attrName>
                                        </p:attrNameLst>
                                      </p:cBhvr>
                                      <p:tavLst>
                                        <p:tav tm="0">
                                          <p:val>
                                            <p:strVal val="#ppt_x"/>
                                          </p:val>
                                        </p:tav>
                                        <p:tav tm="100000">
                                          <p:val>
                                            <p:strVal val="#ppt_x"/>
                                          </p:val>
                                        </p:tav>
                                      </p:tavLst>
                                    </p:anim>
                                    <p:anim calcmode="lin" valueType="num">
                                      <p:cBhvr>
                                        <p:cTn id="8" dur="250" fill="hold"/>
                                        <p:tgtEl>
                                          <p:spTgt spid="4"/>
                                        </p:tgtEl>
                                        <p:attrNameLst>
                                          <p:attrName>ppt_y</p:attrName>
                                        </p:attrNameLst>
                                      </p:cBhvr>
                                      <p:tavLst>
                                        <p:tav tm="0">
                                          <p:val>
                                            <p:strVal val="#ppt_y-#ppt_h/2"/>
                                          </p:val>
                                        </p:tav>
                                        <p:tav tm="100000">
                                          <p:val>
                                            <p:strVal val="#ppt_y"/>
                                          </p:val>
                                        </p:tav>
                                      </p:tavLst>
                                    </p:anim>
                                    <p:anim calcmode="lin" valueType="num">
                                      <p:cBhvr>
                                        <p:cTn id="9" dur="250" fill="hold"/>
                                        <p:tgtEl>
                                          <p:spTgt spid="4"/>
                                        </p:tgtEl>
                                        <p:attrNameLst>
                                          <p:attrName>ppt_w</p:attrName>
                                        </p:attrNameLst>
                                      </p:cBhvr>
                                      <p:tavLst>
                                        <p:tav tm="0">
                                          <p:val>
                                            <p:strVal val="#ppt_w"/>
                                          </p:val>
                                        </p:tav>
                                        <p:tav tm="100000">
                                          <p:val>
                                            <p:strVal val="#ppt_w"/>
                                          </p:val>
                                        </p:tav>
                                      </p:tavLst>
                                    </p:anim>
                                    <p:anim calcmode="lin" valueType="num">
                                      <p:cBhvr>
                                        <p:cTn id="10" dur="250" fill="hold"/>
                                        <p:tgtEl>
                                          <p:spTgt spid="4"/>
                                        </p:tgtEl>
                                        <p:attrNameLst>
                                          <p:attrName>ppt_h</p:attrName>
                                        </p:attrNameLst>
                                      </p:cBhvr>
                                      <p:tavLst>
                                        <p:tav tm="0">
                                          <p:val>
                                            <p:fltVal val="0"/>
                                          </p:val>
                                        </p:tav>
                                        <p:tav tm="100000">
                                          <p:val>
                                            <p:strVal val="#ppt_h"/>
                                          </p:val>
                                        </p:tav>
                                      </p:tavLst>
                                    </p:anim>
                                  </p:childTnLst>
                                </p:cTn>
                              </p:par>
                            </p:childTnLst>
                          </p:cTn>
                        </p:par>
                        <p:par>
                          <p:cTn id="11" fill="hold">
                            <p:stCondLst>
                              <p:cond delay="105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550"/>
                            </p:stCondLst>
                            <p:childTnLst>
                              <p:par>
                                <p:cTn id="16" presetID="17" presetClass="entr" presetSubtype="1" fill="hold" grpId="0" nodeType="afterEffect">
                                  <p:stCondLst>
                                    <p:cond delay="0"/>
                                  </p:stCondLst>
                                  <p:iterate type="lt">
                                    <p:tmPct val="40000"/>
                                  </p:iterate>
                                  <p:childTnLst>
                                    <p:set>
                                      <p:cBhvr>
                                        <p:cTn id="17" dur="1" fill="hold">
                                          <p:stCondLst>
                                            <p:cond delay="0"/>
                                          </p:stCondLst>
                                        </p:cTn>
                                        <p:tgtEl>
                                          <p:spTgt spid="6"/>
                                        </p:tgtEl>
                                        <p:attrNameLst>
                                          <p:attrName>style.visibility</p:attrName>
                                        </p:attrNameLst>
                                      </p:cBhvr>
                                      <p:to>
                                        <p:strVal val="visible"/>
                                      </p:to>
                                    </p:se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ppt_h/2"/>
                                          </p:val>
                                        </p:tav>
                                        <p:tav tm="100000">
                                          <p:val>
                                            <p:strVal val="#ppt_y"/>
                                          </p:val>
                                        </p:tav>
                                      </p:tavLst>
                                    </p:anim>
                                    <p:anim calcmode="lin" valueType="num">
                                      <p:cBhvr>
                                        <p:cTn id="20" dur="250" fill="hold"/>
                                        <p:tgtEl>
                                          <p:spTgt spid="6"/>
                                        </p:tgtEl>
                                        <p:attrNameLst>
                                          <p:attrName>ppt_w</p:attrName>
                                        </p:attrNameLst>
                                      </p:cBhvr>
                                      <p:tavLst>
                                        <p:tav tm="0">
                                          <p:val>
                                            <p:strVal val="#ppt_w"/>
                                          </p:val>
                                        </p:tav>
                                        <p:tav tm="100000">
                                          <p:val>
                                            <p:strVal val="#ppt_w"/>
                                          </p:val>
                                        </p:tav>
                                      </p:tavLst>
                                    </p:anim>
                                    <p:anim calcmode="lin" valueType="num">
                                      <p:cBhvr>
                                        <p:cTn id="21" dur="250" fill="hold"/>
                                        <p:tgtEl>
                                          <p:spTgt spid="6"/>
                                        </p:tgtEl>
                                        <p:attrNameLst>
                                          <p:attrName>ppt_h</p:attrName>
                                        </p:attrNameLst>
                                      </p:cBhvr>
                                      <p:tavLst>
                                        <p:tav tm="0">
                                          <p:val>
                                            <p:fltVal val="0"/>
                                          </p:val>
                                        </p:tav>
                                        <p:tav tm="100000">
                                          <p:val>
                                            <p:strVal val="#ppt_h"/>
                                          </p:val>
                                        </p:tav>
                                      </p:tavLst>
                                    </p:anim>
                                  </p:childTnLst>
                                </p:cTn>
                              </p:par>
                            </p:childTnLst>
                          </p:cTn>
                        </p:par>
                        <p:par>
                          <p:cTn id="22" fill="hold">
                            <p:stCondLst>
                              <p:cond delay="260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3100"/>
                            </p:stCondLst>
                            <p:childTnLst>
                              <p:par>
                                <p:cTn id="27" presetID="17" presetClass="entr" presetSubtype="1" fill="hold" grpId="0" nodeType="afterEffect">
                                  <p:stCondLst>
                                    <p:cond delay="0"/>
                                  </p:stCondLst>
                                  <p:iterate type="lt">
                                    <p:tmPct val="40000"/>
                                  </p:iterate>
                                  <p:childTnLst>
                                    <p:set>
                                      <p:cBhvr>
                                        <p:cTn id="28" dur="1" fill="hold">
                                          <p:stCondLst>
                                            <p:cond delay="0"/>
                                          </p:stCondLst>
                                        </p:cTn>
                                        <p:tgtEl>
                                          <p:spTgt spid="8"/>
                                        </p:tgtEl>
                                        <p:attrNameLst>
                                          <p:attrName>style.visibility</p:attrName>
                                        </p:attrNameLst>
                                      </p:cBhvr>
                                      <p:to>
                                        <p:strVal val="visible"/>
                                      </p:to>
                                    </p:set>
                                    <p:anim calcmode="lin" valueType="num">
                                      <p:cBhvr>
                                        <p:cTn id="29" dur="250" fill="hold"/>
                                        <p:tgtEl>
                                          <p:spTgt spid="8"/>
                                        </p:tgtEl>
                                        <p:attrNameLst>
                                          <p:attrName>ppt_x</p:attrName>
                                        </p:attrNameLst>
                                      </p:cBhvr>
                                      <p:tavLst>
                                        <p:tav tm="0">
                                          <p:val>
                                            <p:strVal val="#ppt_x"/>
                                          </p:val>
                                        </p:tav>
                                        <p:tav tm="100000">
                                          <p:val>
                                            <p:strVal val="#ppt_x"/>
                                          </p:val>
                                        </p:tav>
                                      </p:tavLst>
                                    </p:anim>
                                    <p:anim calcmode="lin" valueType="num">
                                      <p:cBhvr>
                                        <p:cTn id="30" dur="250" fill="hold"/>
                                        <p:tgtEl>
                                          <p:spTgt spid="8"/>
                                        </p:tgtEl>
                                        <p:attrNameLst>
                                          <p:attrName>ppt_y</p:attrName>
                                        </p:attrNameLst>
                                      </p:cBhvr>
                                      <p:tavLst>
                                        <p:tav tm="0">
                                          <p:val>
                                            <p:strVal val="#ppt_y-#ppt_h/2"/>
                                          </p:val>
                                        </p:tav>
                                        <p:tav tm="100000">
                                          <p:val>
                                            <p:strVal val="#ppt_y"/>
                                          </p:val>
                                        </p:tav>
                                      </p:tavLst>
                                    </p:anim>
                                    <p:anim calcmode="lin" valueType="num">
                                      <p:cBhvr>
                                        <p:cTn id="31" dur="250" fill="hold"/>
                                        <p:tgtEl>
                                          <p:spTgt spid="8"/>
                                        </p:tgtEl>
                                        <p:attrNameLst>
                                          <p:attrName>ppt_w</p:attrName>
                                        </p:attrNameLst>
                                      </p:cBhvr>
                                      <p:tavLst>
                                        <p:tav tm="0">
                                          <p:val>
                                            <p:strVal val="#ppt_w"/>
                                          </p:val>
                                        </p:tav>
                                        <p:tav tm="100000">
                                          <p:val>
                                            <p:strVal val="#ppt_w"/>
                                          </p:val>
                                        </p:tav>
                                      </p:tavLst>
                                    </p:anim>
                                    <p:anim calcmode="lin" valueType="num">
                                      <p:cBhvr>
                                        <p:cTn id="32" dur="250" fill="hold"/>
                                        <p:tgtEl>
                                          <p:spTgt spid="8"/>
                                        </p:tgtEl>
                                        <p:attrNameLst>
                                          <p:attrName>ppt_h</p:attrName>
                                        </p:attrNameLst>
                                      </p:cBhvr>
                                      <p:tavLst>
                                        <p:tav tm="0">
                                          <p:val>
                                            <p:fltVal val="0"/>
                                          </p:val>
                                        </p:tav>
                                        <p:tav tm="100000">
                                          <p:val>
                                            <p:strVal val="#ppt_h"/>
                                          </p:val>
                                        </p:tav>
                                      </p:tavLst>
                                    </p:anim>
                                  </p:childTnLst>
                                </p:cTn>
                              </p:par>
                            </p:childTnLst>
                          </p:cTn>
                        </p:par>
                        <p:par>
                          <p:cTn id="33" fill="hold">
                            <p:stCondLst>
                              <p:cond delay="415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A7EBE5"/>
        </a:solidFill>
        <a:effectLst/>
      </p:bgPr>
    </p:bg>
    <p:spTree>
      <p:nvGrpSpPr>
        <p:cNvPr id="1" name=""/>
        <p:cNvGrpSpPr/>
        <p:nvPr/>
      </p:nvGrpSpPr>
      <p:grpSpPr>
        <a:xfrm>
          <a:off x="0" y="0"/>
          <a:ext cx="0" cy="0"/>
          <a:chOff x="0" y="0"/>
          <a:chExt cx="0" cy="0"/>
        </a:xfrm>
      </p:grpSpPr>
      <p:sp>
        <p:nvSpPr>
          <p:cNvPr id="6" name="矩形 5"/>
          <p:cNvSpPr/>
          <p:nvPr/>
        </p:nvSpPr>
        <p:spPr>
          <a:xfrm>
            <a:off x="264559" y="384688"/>
            <a:ext cx="12325228" cy="6511097"/>
          </a:xfrm>
          <a:prstGeom prst="rect">
            <a:avLst/>
          </a:prstGeom>
          <a:solidFill>
            <a:schemeClr val="bg1"/>
          </a:solidFill>
          <a:ln>
            <a:solidFill>
              <a:schemeClr val="bg2">
                <a:lumMod val="75000"/>
              </a:schemeClr>
            </a:solidFill>
          </a:ln>
          <a:effectLst>
            <a:outerShdw blurRad="381000" dist="139700" dir="282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8821" y="1401982"/>
            <a:ext cx="7241109" cy="2094352"/>
          </a:xfrm>
          <a:prstGeom prst="rect">
            <a:avLst/>
          </a:prstGeom>
        </p:spPr>
      </p:pic>
      <p:grpSp>
        <p:nvGrpSpPr>
          <p:cNvPr id="3" name="组合 2"/>
          <p:cNvGrpSpPr/>
          <p:nvPr/>
        </p:nvGrpSpPr>
        <p:grpSpPr>
          <a:xfrm>
            <a:off x="3665941" y="3496335"/>
            <a:ext cx="5526865" cy="1584911"/>
            <a:chOff x="1953756" y="2375982"/>
            <a:chExt cx="3248934" cy="1502813"/>
          </a:xfrm>
        </p:grpSpPr>
        <p:sp>
          <p:nvSpPr>
            <p:cNvPr id="4" name="文本框 3">
              <a:extLst>
                <a:ext uri="{FF2B5EF4-FFF2-40B4-BE49-F238E27FC236}">
                  <a16:creationId xmlns="" xmlns:a16="http://schemas.microsoft.com/office/drawing/2014/main" id="{201B1656-4A4C-4416-9A42-3C3FA1A07D66}"/>
                </a:ext>
              </a:extLst>
            </p:cNvPr>
            <p:cNvSpPr txBox="1"/>
            <p:nvPr/>
          </p:nvSpPr>
          <p:spPr>
            <a:xfrm>
              <a:off x="1953756" y="2375982"/>
              <a:ext cx="3248934" cy="820783"/>
            </a:xfrm>
            <a:prstGeom prst="rect">
              <a:avLst/>
            </a:prstGeom>
            <a:noFill/>
          </p:spPr>
          <p:txBody>
            <a:bodyPr vert="horz" wrap="square" rtlCol="0">
              <a:spAutoFit/>
            </a:bodyPr>
            <a:lstStyle/>
            <a:p>
              <a:pPr algn="ctr">
                <a:lnSpc>
                  <a:spcPct val="150000"/>
                </a:lnSpc>
              </a:pPr>
              <a:r>
                <a:rPr lang="zh-CN" altLang="en-US" sz="3797" b="1" dirty="0">
                  <a:solidFill>
                    <a:schemeClr val="tx1">
                      <a:lumMod val="65000"/>
                      <a:lumOff val="35000"/>
                    </a:schemeClr>
                  </a:solidFill>
                  <a:latin typeface="微软雅黑" panose="020B0503020204020204" pitchFamily="34" charset="-122"/>
                  <a:ea typeface="微软雅黑" panose="020B0503020204020204" pitchFamily="34" charset="-122"/>
                </a:rPr>
                <a:t>点击请输入你的题目</a:t>
              </a:r>
            </a:p>
          </p:txBody>
        </p:sp>
        <p:sp>
          <p:nvSpPr>
            <p:cNvPr id="5" name="文本框 4">
              <a:extLst>
                <a:ext uri="{FF2B5EF4-FFF2-40B4-BE49-F238E27FC236}">
                  <a16:creationId xmlns="" xmlns:a16="http://schemas.microsoft.com/office/drawing/2014/main" id="{CF5CFCC3-7B64-42F7-9F69-A2F2FA818B08}"/>
                </a:ext>
              </a:extLst>
            </p:cNvPr>
            <p:cNvSpPr txBox="1"/>
            <p:nvPr/>
          </p:nvSpPr>
          <p:spPr>
            <a:xfrm>
              <a:off x="2024265" y="3183196"/>
              <a:ext cx="3045079" cy="695599"/>
            </a:xfrm>
            <a:prstGeom prst="rect">
              <a:avLst/>
            </a:prstGeom>
            <a:noFill/>
          </p:spPr>
          <p:txBody>
            <a:bodyPr vert="horz" wrap="square" rtlCol="0">
              <a:spAutoFit/>
            </a:bodyPr>
            <a:lstStyle/>
            <a:p>
              <a:pPr algn="ctr">
                <a:lnSpc>
                  <a:spcPct val="150000"/>
                </a:lnSpc>
              </a:pPr>
              <a:r>
                <a:rPr lang="zh-CN" altLang="en-US" sz="1476" dirty="0">
                  <a:solidFill>
                    <a:schemeClr val="tx1">
                      <a:lumMod val="65000"/>
                      <a:lumOff val="35000"/>
                    </a:schemeClr>
                  </a:solidFill>
                  <a:latin typeface="微软雅黑" panose="020B0503020204020204" pitchFamily="34" charset="-122"/>
                  <a:ea typeface="微软雅黑" panose="020B0503020204020204" pitchFamily="34" charset="-122"/>
                </a:rPr>
                <a:t>请在此处添加详此处添加详添加详细描述文本，尽尽量与标题文本语言风格请在此处</a:t>
              </a:r>
            </a:p>
          </p:txBody>
        </p:sp>
      </p:grpSp>
    </p:spTree>
    <p:extLst>
      <p:ext uri="{BB962C8B-B14F-4D97-AF65-F5344CB8AC3E}">
        <p14:creationId xmlns:p14="http://schemas.microsoft.com/office/powerpoint/2010/main" val="170749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19815" y="1845422"/>
            <a:ext cx="5809559" cy="4563510"/>
            <a:chOff x="587374" y="1749829"/>
            <a:chExt cx="5508625" cy="4327121"/>
          </a:xfrm>
        </p:grpSpPr>
        <p:graphicFrame>
          <p:nvGraphicFramePr>
            <p:cNvPr id="7" name="Chart 21"/>
            <p:cNvGraphicFramePr/>
            <p:nvPr>
              <p:extLst/>
            </p:nvPr>
          </p:nvGraphicFramePr>
          <p:xfrm>
            <a:off x="587374" y="1749829"/>
            <a:ext cx="5508625" cy="4327121"/>
          </p:xfrm>
          <a:graphic>
            <a:graphicData uri="http://schemas.openxmlformats.org/drawingml/2006/chart">
              <c:chart xmlns:c="http://schemas.openxmlformats.org/drawingml/2006/chart" xmlns:r="http://schemas.openxmlformats.org/officeDocument/2006/relationships" r:id="rId3"/>
            </a:graphicData>
          </a:graphic>
        </p:graphicFrame>
        <p:sp>
          <p:nvSpPr>
            <p:cNvPr id="8" name="文本框 7"/>
            <p:cNvSpPr txBox="1"/>
            <p:nvPr/>
          </p:nvSpPr>
          <p:spPr>
            <a:xfrm>
              <a:off x="942978" y="5702968"/>
              <a:ext cx="916651" cy="302899"/>
            </a:xfrm>
            <a:prstGeom prst="rect">
              <a:avLst/>
            </a:prstGeom>
            <a:noFill/>
          </p:spPr>
          <p:txBody>
            <a:bodyPr wrap="square" rtlCol="0">
              <a:spAutoFit/>
            </a:bodyPr>
            <a:lstStyle/>
            <a:p>
              <a:pPr algn="ctr"/>
              <a:r>
                <a:rPr lang="en-US" altLang="zh-CN" sz="1476" dirty="0">
                  <a:solidFill>
                    <a:schemeClr val="tx1">
                      <a:lumMod val="65000"/>
                      <a:lumOff val="35000"/>
                    </a:schemeClr>
                  </a:solidFill>
                  <a:cs typeface="+mn-ea"/>
                  <a:sym typeface="+mn-lt"/>
                </a:rPr>
                <a:t>JUN</a:t>
              </a:r>
              <a:endParaRPr lang="zh-CN" altLang="en-US" sz="1476" dirty="0">
                <a:solidFill>
                  <a:schemeClr val="tx1">
                    <a:lumMod val="65000"/>
                    <a:lumOff val="35000"/>
                  </a:schemeClr>
                </a:solidFill>
                <a:cs typeface="+mn-ea"/>
                <a:sym typeface="+mn-lt"/>
              </a:endParaRPr>
            </a:p>
          </p:txBody>
        </p:sp>
        <p:sp>
          <p:nvSpPr>
            <p:cNvPr id="9" name="文本框 8"/>
            <p:cNvSpPr txBox="1"/>
            <p:nvPr/>
          </p:nvSpPr>
          <p:spPr>
            <a:xfrm>
              <a:off x="1635128" y="5702968"/>
              <a:ext cx="916651" cy="302899"/>
            </a:xfrm>
            <a:prstGeom prst="rect">
              <a:avLst/>
            </a:prstGeom>
            <a:noFill/>
          </p:spPr>
          <p:txBody>
            <a:bodyPr wrap="square" rtlCol="0">
              <a:spAutoFit/>
            </a:bodyPr>
            <a:lstStyle/>
            <a:p>
              <a:pPr algn="ctr"/>
              <a:r>
                <a:rPr lang="en-US" altLang="zh-CN" sz="1476" dirty="0">
                  <a:solidFill>
                    <a:schemeClr val="tx1">
                      <a:lumMod val="65000"/>
                      <a:lumOff val="35000"/>
                    </a:schemeClr>
                  </a:solidFill>
                  <a:cs typeface="+mn-ea"/>
                  <a:sym typeface="+mn-lt"/>
                </a:rPr>
                <a:t>JUL</a:t>
              </a:r>
              <a:endParaRPr lang="zh-CN" altLang="en-US" sz="1476" dirty="0">
                <a:solidFill>
                  <a:schemeClr val="tx1">
                    <a:lumMod val="65000"/>
                    <a:lumOff val="35000"/>
                  </a:schemeClr>
                </a:solidFill>
                <a:cs typeface="+mn-ea"/>
                <a:sym typeface="+mn-lt"/>
              </a:endParaRPr>
            </a:p>
          </p:txBody>
        </p:sp>
        <p:sp>
          <p:nvSpPr>
            <p:cNvPr id="10" name="文本框 9"/>
            <p:cNvSpPr txBox="1"/>
            <p:nvPr/>
          </p:nvSpPr>
          <p:spPr>
            <a:xfrm>
              <a:off x="2327278" y="5702968"/>
              <a:ext cx="916651" cy="302899"/>
            </a:xfrm>
            <a:prstGeom prst="rect">
              <a:avLst/>
            </a:prstGeom>
            <a:noFill/>
          </p:spPr>
          <p:txBody>
            <a:bodyPr wrap="square" rtlCol="0">
              <a:spAutoFit/>
            </a:bodyPr>
            <a:lstStyle/>
            <a:p>
              <a:pPr algn="ctr"/>
              <a:r>
                <a:rPr lang="en-US" altLang="zh-CN" sz="1476" dirty="0">
                  <a:solidFill>
                    <a:schemeClr val="tx1">
                      <a:lumMod val="65000"/>
                      <a:lumOff val="35000"/>
                    </a:schemeClr>
                  </a:solidFill>
                  <a:cs typeface="+mn-ea"/>
                  <a:sym typeface="+mn-lt"/>
                </a:rPr>
                <a:t>AUG</a:t>
              </a:r>
              <a:endParaRPr lang="zh-CN" altLang="en-US" sz="1476" dirty="0">
                <a:solidFill>
                  <a:schemeClr val="tx1">
                    <a:lumMod val="65000"/>
                    <a:lumOff val="35000"/>
                  </a:schemeClr>
                </a:solidFill>
                <a:cs typeface="+mn-ea"/>
                <a:sym typeface="+mn-lt"/>
              </a:endParaRPr>
            </a:p>
          </p:txBody>
        </p:sp>
        <p:sp>
          <p:nvSpPr>
            <p:cNvPr id="11" name="文本框 10"/>
            <p:cNvSpPr txBox="1"/>
            <p:nvPr/>
          </p:nvSpPr>
          <p:spPr>
            <a:xfrm>
              <a:off x="3019428" y="5702968"/>
              <a:ext cx="916651" cy="302899"/>
            </a:xfrm>
            <a:prstGeom prst="rect">
              <a:avLst/>
            </a:prstGeom>
            <a:noFill/>
          </p:spPr>
          <p:txBody>
            <a:bodyPr wrap="square" rtlCol="0">
              <a:spAutoFit/>
            </a:bodyPr>
            <a:lstStyle/>
            <a:p>
              <a:pPr algn="ctr"/>
              <a:r>
                <a:rPr lang="en-US" altLang="zh-CN" sz="1476" dirty="0">
                  <a:solidFill>
                    <a:schemeClr val="tx1">
                      <a:lumMod val="65000"/>
                      <a:lumOff val="35000"/>
                    </a:schemeClr>
                  </a:solidFill>
                  <a:cs typeface="+mn-ea"/>
                  <a:sym typeface="+mn-lt"/>
                </a:rPr>
                <a:t>SEPT</a:t>
              </a:r>
              <a:endParaRPr lang="zh-CN" altLang="en-US" sz="1476" dirty="0">
                <a:solidFill>
                  <a:schemeClr val="tx1">
                    <a:lumMod val="65000"/>
                    <a:lumOff val="35000"/>
                  </a:schemeClr>
                </a:solidFill>
                <a:cs typeface="+mn-ea"/>
                <a:sym typeface="+mn-lt"/>
              </a:endParaRPr>
            </a:p>
          </p:txBody>
        </p:sp>
        <p:sp>
          <p:nvSpPr>
            <p:cNvPr id="12" name="文本框 11"/>
            <p:cNvSpPr txBox="1"/>
            <p:nvPr/>
          </p:nvSpPr>
          <p:spPr>
            <a:xfrm>
              <a:off x="3711578" y="5702968"/>
              <a:ext cx="916651" cy="302899"/>
            </a:xfrm>
            <a:prstGeom prst="rect">
              <a:avLst/>
            </a:prstGeom>
            <a:noFill/>
          </p:spPr>
          <p:txBody>
            <a:bodyPr wrap="square" rtlCol="0">
              <a:spAutoFit/>
            </a:bodyPr>
            <a:lstStyle/>
            <a:p>
              <a:pPr algn="ctr"/>
              <a:r>
                <a:rPr lang="en-US" altLang="zh-CN" sz="1476" dirty="0">
                  <a:solidFill>
                    <a:schemeClr val="tx1">
                      <a:lumMod val="65000"/>
                      <a:lumOff val="35000"/>
                    </a:schemeClr>
                  </a:solidFill>
                  <a:cs typeface="+mn-ea"/>
                  <a:sym typeface="+mn-lt"/>
                </a:rPr>
                <a:t>OCT</a:t>
              </a:r>
              <a:endParaRPr lang="zh-CN" altLang="en-US" sz="1476" dirty="0">
                <a:solidFill>
                  <a:schemeClr val="tx1">
                    <a:lumMod val="65000"/>
                    <a:lumOff val="35000"/>
                  </a:schemeClr>
                </a:solidFill>
                <a:cs typeface="+mn-ea"/>
                <a:sym typeface="+mn-lt"/>
              </a:endParaRPr>
            </a:p>
          </p:txBody>
        </p:sp>
        <p:sp>
          <p:nvSpPr>
            <p:cNvPr id="13" name="文本框 12"/>
            <p:cNvSpPr txBox="1"/>
            <p:nvPr/>
          </p:nvSpPr>
          <p:spPr>
            <a:xfrm>
              <a:off x="4403728" y="5702968"/>
              <a:ext cx="916651" cy="302899"/>
            </a:xfrm>
            <a:prstGeom prst="rect">
              <a:avLst/>
            </a:prstGeom>
            <a:noFill/>
          </p:spPr>
          <p:txBody>
            <a:bodyPr wrap="square" rtlCol="0">
              <a:spAutoFit/>
            </a:bodyPr>
            <a:lstStyle/>
            <a:p>
              <a:pPr algn="ctr"/>
              <a:r>
                <a:rPr lang="en-US" altLang="zh-CN" sz="1476" dirty="0">
                  <a:solidFill>
                    <a:schemeClr val="tx1">
                      <a:lumMod val="65000"/>
                      <a:lumOff val="35000"/>
                    </a:schemeClr>
                  </a:solidFill>
                  <a:cs typeface="+mn-ea"/>
                  <a:sym typeface="+mn-lt"/>
                </a:rPr>
                <a:t>NOV</a:t>
              </a:r>
              <a:endParaRPr lang="zh-CN" altLang="en-US" sz="1476" dirty="0">
                <a:solidFill>
                  <a:schemeClr val="tx1">
                    <a:lumMod val="65000"/>
                    <a:lumOff val="35000"/>
                  </a:schemeClr>
                </a:solidFill>
                <a:cs typeface="+mn-ea"/>
                <a:sym typeface="+mn-lt"/>
              </a:endParaRPr>
            </a:p>
          </p:txBody>
        </p:sp>
        <p:sp>
          <p:nvSpPr>
            <p:cNvPr id="14" name="文本框 13"/>
            <p:cNvSpPr txBox="1"/>
            <p:nvPr/>
          </p:nvSpPr>
          <p:spPr>
            <a:xfrm>
              <a:off x="5095880" y="5702968"/>
              <a:ext cx="916651" cy="302899"/>
            </a:xfrm>
            <a:prstGeom prst="rect">
              <a:avLst/>
            </a:prstGeom>
            <a:noFill/>
          </p:spPr>
          <p:txBody>
            <a:bodyPr wrap="square" rtlCol="0">
              <a:spAutoFit/>
            </a:bodyPr>
            <a:lstStyle/>
            <a:p>
              <a:pPr algn="ctr"/>
              <a:r>
                <a:rPr lang="en-US" altLang="zh-CN" sz="1476" dirty="0">
                  <a:solidFill>
                    <a:schemeClr val="tx1">
                      <a:lumMod val="65000"/>
                      <a:lumOff val="35000"/>
                    </a:schemeClr>
                  </a:solidFill>
                  <a:cs typeface="+mn-ea"/>
                  <a:sym typeface="+mn-lt"/>
                </a:rPr>
                <a:t>DEC</a:t>
              </a:r>
              <a:endParaRPr lang="zh-CN" altLang="en-US" sz="1476" dirty="0">
                <a:solidFill>
                  <a:schemeClr val="tx1">
                    <a:lumMod val="65000"/>
                    <a:lumOff val="35000"/>
                  </a:schemeClr>
                </a:solidFill>
                <a:cs typeface="+mn-ea"/>
                <a:sym typeface="+mn-lt"/>
              </a:endParaRPr>
            </a:p>
          </p:txBody>
        </p:sp>
      </p:grpSp>
      <p:grpSp>
        <p:nvGrpSpPr>
          <p:cNvPr id="15" name="组合 14"/>
          <p:cNvGrpSpPr/>
          <p:nvPr/>
        </p:nvGrpSpPr>
        <p:grpSpPr>
          <a:xfrm>
            <a:off x="6908629" y="1845422"/>
            <a:ext cx="5528381" cy="929286"/>
            <a:chOff x="6550429" y="1978429"/>
            <a:chExt cx="5242012" cy="881149"/>
          </a:xfrm>
        </p:grpSpPr>
        <p:sp>
          <p:nvSpPr>
            <p:cNvPr id="16" name="椭圆 15"/>
            <p:cNvSpPr/>
            <p:nvPr/>
          </p:nvSpPr>
          <p:spPr>
            <a:xfrm>
              <a:off x="6550429" y="1978429"/>
              <a:ext cx="881149" cy="88114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4218" spc="105" dirty="0">
                  <a:solidFill>
                    <a:schemeClr val="bg1"/>
                  </a:solidFill>
                  <a:cs typeface="+mn-ea"/>
                  <a:sym typeface="+mn-lt"/>
                </a:rPr>
                <a:t></a:t>
              </a:r>
              <a:endParaRPr lang="zh-CN" altLang="en-US" sz="4218" dirty="0">
                <a:solidFill>
                  <a:schemeClr val="bg1"/>
                </a:solidFill>
                <a:cs typeface="+mn-ea"/>
                <a:sym typeface="+mn-lt"/>
              </a:endParaRPr>
            </a:p>
          </p:txBody>
        </p:sp>
        <p:sp>
          <p:nvSpPr>
            <p:cNvPr id="17" name="文本框 16"/>
            <p:cNvSpPr txBox="1"/>
            <p:nvPr/>
          </p:nvSpPr>
          <p:spPr>
            <a:xfrm flipH="1">
              <a:off x="7547956" y="1980422"/>
              <a:ext cx="4244485" cy="853857"/>
            </a:xfrm>
            <a:prstGeom prst="rect">
              <a:avLst/>
            </a:prstGeom>
            <a:noFill/>
          </p:spPr>
          <p:txBody>
            <a:bodyPr wrap="square" rtlCol="0">
              <a:spAutoFit/>
            </a:bodyPr>
            <a:lstStyle/>
            <a:p>
              <a:pPr>
                <a:spcBef>
                  <a:spcPts val="633"/>
                </a:spcBef>
              </a:pPr>
              <a:r>
                <a:rPr lang="en-US" altLang="zh-CN" dirty="0" smtClean="0">
                  <a:solidFill>
                    <a:schemeClr val="tx1">
                      <a:lumMod val="65000"/>
                      <a:lumOff val="35000"/>
                    </a:schemeClr>
                  </a:solidFill>
                  <a:cs typeface="+mn-ea"/>
                  <a:sym typeface="+mn-lt"/>
                </a:rPr>
                <a:t>YOUR TITLE 01</a:t>
              </a:r>
            </a:p>
            <a:p>
              <a:pPr>
                <a:spcBef>
                  <a:spcPts val="633"/>
                </a:spcBef>
              </a:pPr>
              <a:r>
                <a:rPr lang="en-US" altLang="zh-CN" sz="1476" dirty="0">
                  <a:solidFill>
                    <a:schemeClr val="tx1">
                      <a:lumMod val="65000"/>
                      <a:lumOff val="35000"/>
                    </a:schemeClr>
                  </a:solidFill>
                  <a:cs typeface="+mn-ea"/>
                  <a:sym typeface="+mn-lt"/>
                </a:rPr>
                <a:t>This power-point is a multipurpose power-point template perfect for you. </a:t>
              </a:r>
              <a:endParaRPr lang="zh-CN" altLang="en-US" sz="1476" dirty="0">
                <a:solidFill>
                  <a:schemeClr val="tx1">
                    <a:lumMod val="65000"/>
                    <a:lumOff val="35000"/>
                  </a:schemeClr>
                </a:solidFill>
                <a:cs typeface="+mn-ea"/>
                <a:sym typeface="+mn-lt"/>
              </a:endParaRPr>
            </a:p>
          </p:txBody>
        </p:sp>
      </p:grpSp>
      <p:grpSp>
        <p:nvGrpSpPr>
          <p:cNvPr id="18" name="组合 17"/>
          <p:cNvGrpSpPr/>
          <p:nvPr/>
        </p:nvGrpSpPr>
        <p:grpSpPr>
          <a:xfrm>
            <a:off x="6908629" y="3018352"/>
            <a:ext cx="5528381" cy="929286"/>
            <a:chOff x="6550429" y="1978429"/>
            <a:chExt cx="5242012" cy="881149"/>
          </a:xfrm>
        </p:grpSpPr>
        <p:sp>
          <p:nvSpPr>
            <p:cNvPr id="19" name="椭圆 18"/>
            <p:cNvSpPr/>
            <p:nvPr/>
          </p:nvSpPr>
          <p:spPr>
            <a:xfrm>
              <a:off x="6550429" y="1978429"/>
              <a:ext cx="881149" cy="8811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218" spc="105" dirty="0">
                  <a:solidFill>
                    <a:schemeClr val="bg1"/>
                  </a:solidFill>
                  <a:cs typeface="+mn-ea"/>
                  <a:sym typeface="+mn-lt"/>
                </a:rPr>
                <a:t></a:t>
              </a:r>
              <a:endParaRPr lang="zh-CN" altLang="en-US" sz="4218" dirty="0">
                <a:cs typeface="+mn-ea"/>
                <a:sym typeface="+mn-lt"/>
              </a:endParaRPr>
            </a:p>
          </p:txBody>
        </p:sp>
        <p:sp>
          <p:nvSpPr>
            <p:cNvPr id="20" name="文本框 19"/>
            <p:cNvSpPr txBox="1"/>
            <p:nvPr/>
          </p:nvSpPr>
          <p:spPr>
            <a:xfrm flipH="1">
              <a:off x="7547956" y="1980422"/>
              <a:ext cx="4244485" cy="853857"/>
            </a:xfrm>
            <a:prstGeom prst="rect">
              <a:avLst/>
            </a:prstGeom>
            <a:noFill/>
          </p:spPr>
          <p:txBody>
            <a:bodyPr wrap="square" rtlCol="0">
              <a:spAutoFit/>
            </a:bodyPr>
            <a:lstStyle/>
            <a:p>
              <a:pPr>
                <a:spcBef>
                  <a:spcPts val="633"/>
                </a:spcBef>
              </a:pPr>
              <a:r>
                <a:rPr lang="en-US" altLang="zh-CN" dirty="0" smtClean="0">
                  <a:solidFill>
                    <a:schemeClr val="tx1">
                      <a:lumMod val="65000"/>
                      <a:lumOff val="35000"/>
                    </a:schemeClr>
                  </a:solidFill>
                  <a:cs typeface="+mn-ea"/>
                  <a:sym typeface="+mn-lt"/>
                </a:rPr>
                <a:t>YOUR TITLE 02</a:t>
              </a:r>
            </a:p>
            <a:p>
              <a:pPr>
                <a:spcBef>
                  <a:spcPts val="633"/>
                </a:spcBef>
              </a:pPr>
              <a:r>
                <a:rPr lang="en-US" altLang="zh-CN" sz="1476" dirty="0">
                  <a:solidFill>
                    <a:schemeClr val="tx1">
                      <a:lumMod val="65000"/>
                      <a:lumOff val="35000"/>
                    </a:schemeClr>
                  </a:solidFill>
                  <a:cs typeface="+mn-ea"/>
                  <a:sym typeface="+mn-lt"/>
                </a:rPr>
                <a:t>This power-point is a multipurpose power-point template perfect for you. </a:t>
              </a:r>
              <a:endParaRPr lang="zh-CN" altLang="en-US" sz="1476" dirty="0">
                <a:solidFill>
                  <a:schemeClr val="tx1">
                    <a:lumMod val="65000"/>
                    <a:lumOff val="35000"/>
                  </a:schemeClr>
                </a:solidFill>
                <a:cs typeface="+mn-ea"/>
                <a:sym typeface="+mn-lt"/>
              </a:endParaRPr>
            </a:p>
          </p:txBody>
        </p:sp>
      </p:grpSp>
      <p:grpSp>
        <p:nvGrpSpPr>
          <p:cNvPr id="21" name="组合 20"/>
          <p:cNvGrpSpPr/>
          <p:nvPr/>
        </p:nvGrpSpPr>
        <p:grpSpPr>
          <a:xfrm>
            <a:off x="6908629" y="4191283"/>
            <a:ext cx="5528381" cy="929286"/>
            <a:chOff x="6550429" y="1978429"/>
            <a:chExt cx="5242012" cy="881149"/>
          </a:xfrm>
        </p:grpSpPr>
        <p:sp>
          <p:nvSpPr>
            <p:cNvPr id="22" name="椭圆 21"/>
            <p:cNvSpPr/>
            <p:nvPr/>
          </p:nvSpPr>
          <p:spPr>
            <a:xfrm>
              <a:off x="6550429" y="1978429"/>
              <a:ext cx="881149" cy="88114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218" spc="105" dirty="0">
                  <a:solidFill>
                    <a:schemeClr val="bg1"/>
                  </a:solidFill>
                  <a:cs typeface="+mn-ea"/>
                  <a:sym typeface="+mn-lt"/>
                </a:rPr>
                <a:t></a:t>
              </a:r>
              <a:endParaRPr lang="zh-CN" altLang="en-US" sz="4218" dirty="0">
                <a:cs typeface="+mn-ea"/>
                <a:sym typeface="+mn-lt"/>
              </a:endParaRPr>
            </a:p>
          </p:txBody>
        </p:sp>
        <p:sp>
          <p:nvSpPr>
            <p:cNvPr id="23" name="文本框 22"/>
            <p:cNvSpPr txBox="1"/>
            <p:nvPr/>
          </p:nvSpPr>
          <p:spPr>
            <a:xfrm flipH="1">
              <a:off x="7547956" y="1980422"/>
              <a:ext cx="4244485" cy="853857"/>
            </a:xfrm>
            <a:prstGeom prst="rect">
              <a:avLst/>
            </a:prstGeom>
            <a:noFill/>
          </p:spPr>
          <p:txBody>
            <a:bodyPr wrap="square" rtlCol="0">
              <a:spAutoFit/>
            </a:bodyPr>
            <a:lstStyle/>
            <a:p>
              <a:pPr>
                <a:spcBef>
                  <a:spcPts val="633"/>
                </a:spcBef>
              </a:pPr>
              <a:r>
                <a:rPr lang="en-US" altLang="zh-CN" dirty="0" smtClean="0">
                  <a:solidFill>
                    <a:schemeClr val="tx1">
                      <a:lumMod val="65000"/>
                      <a:lumOff val="35000"/>
                    </a:schemeClr>
                  </a:solidFill>
                  <a:cs typeface="+mn-ea"/>
                  <a:sym typeface="+mn-lt"/>
                </a:rPr>
                <a:t>YOUR TITLE 03</a:t>
              </a:r>
            </a:p>
            <a:p>
              <a:pPr>
                <a:spcBef>
                  <a:spcPts val="633"/>
                </a:spcBef>
              </a:pPr>
              <a:r>
                <a:rPr lang="en-US" altLang="zh-CN" sz="1476" dirty="0">
                  <a:solidFill>
                    <a:schemeClr val="tx1">
                      <a:lumMod val="65000"/>
                      <a:lumOff val="35000"/>
                    </a:schemeClr>
                  </a:solidFill>
                  <a:cs typeface="+mn-ea"/>
                  <a:sym typeface="+mn-lt"/>
                </a:rPr>
                <a:t>This power-point is a multipurpose power-point template perfect for you. </a:t>
              </a:r>
              <a:endParaRPr lang="zh-CN" altLang="en-US" sz="1476" dirty="0">
                <a:solidFill>
                  <a:schemeClr val="tx1">
                    <a:lumMod val="65000"/>
                    <a:lumOff val="35000"/>
                  </a:schemeClr>
                </a:solidFill>
                <a:cs typeface="+mn-ea"/>
                <a:sym typeface="+mn-lt"/>
              </a:endParaRPr>
            </a:p>
          </p:txBody>
        </p:sp>
      </p:grpSp>
      <p:grpSp>
        <p:nvGrpSpPr>
          <p:cNvPr id="24" name="组合 23"/>
          <p:cNvGrpSpPr/>
          <p:nvPr/>
        </p:nvGrpSpPr>
        <p:grpSpPr>
          <a:xfrm>
            <a:off x="6908629" y="5364214"/>
            <a:ext cx="5528381" cy="929286"/>
            <a:chOff x="6550429" y="1978429"/>
            <a:chExt cx="5242012" cy="881149"/>
          </a:xfrm>
        </p:grpSpPr>
        <p:sp>
          <p:nvSpPr>
            <p:cNvPr id="25" name="椭圆 24"/>
            <p:cNvSpPr/>
            <p:nvPr/>
          </p:nvSpPr>
          <p:spPr>
            <a:xfrm>
              <a:off x="6550429" y="1978429"/>
              <a:ext cx="881149" cy="88114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218" spc="105" dirty="0">
                  <a:solidFill>
                    <a:schemeClr val="bg1"/>
                  </a:solidFill>
                  <a:cs typeface="+mn-ea"/>
                  <a:sym typeface="+mn-lt"/>
                </a:rPr>
                <a:t></a:t>
              </a:r>
              <a:endParaRPr lang="zh-CN" altLang="en-US" sz="4218" dirty="0">
                <a:cs typeface="+mn-ea"/>
                <a:sym typeface="+mn-lt"/>
              </a:endParaRPr>
            </a:p>
          </p:txBody>
        </p:sp>
        <p:sp>
          <p:nvSpPr>
            <p:cNvPr id="28" name="文本框 27"/>
            <p:cNvSpPr txBox="1"/>
            <p:nvPr/>
          </p:nvSpPr>
          <p:spPr>
            <a:xfrm flipH="1">
              <a:off x="7547956" y="1980422"/>
              <a:ext cx="4244485" cy="853857"/>
            </a:xfrm>
            <a:prstGeom prst="rect">
              <a:avLst/>
            </a:prstGeom>
            <a:noFill/>
          </p:spPr>
          <p:txBody>
            <a:bodyPr wrap="square" rtlCol="0">
              <a:spAutoFit/>
            </a:bodyPr>
            <a:lstStyle/>
            <a:p>
              <a:pPr>
                <a:spcBef>
                  <a:spcPts val="633"/>
                </a:spcBef>
              </a:pPr>
              <a:r>
                <a:rPr lang="en-US" altLang="zh-CN" dirty="0" smtClean="0">
                  <a:solidFill>
                    <a:schemeClr val="tx1">
                      <a:lumMod val="65000"/>
                      <a:lumOff val="35000"/>
                    </a:schemeClr>
                  </a:solidFill>
                  <a:cs typeface="+mn-ea"/>
                  <a:sym typeface="+mn-lt"/>
                </a:rPr>
                <a:t>YOUR TITLE 04</a:t>
              </a:r>
            </a:p>
            <a:p>
              <a:pPr>
                <a:spcBef>
                  <a:spcPts val="633"/>
                </a:spcBef>
              </a:pPr>
              <a:r>
                <a:rPr lang="en-US" altLang="zh-CN" sz="1476" dirty="0">
                  <a:solidFill>
                    <a:schemeClr val="tx1">
                      <a:lumMod val="65000"/>
                      <a:lumOff val="35000"/>
                    </a:schemeClr>
                  </a:solidFill>
                  <a:cs typeface="+mn-ea"/>
                  <a:sym typeface="+mn-lt"/>
                </a:rPr>
                <a:t>This power-point is a multipurpose power-point template perfect for you. </a:t>
              </a:r>
              <a:endParaRPr lang="zh-CN" altLang="en-US" sz="1476" dirty="0">
                <a:solidFill>
                  <a:schemeClr val="tx1">
                    <a:lumMod val="65000"/>
                    <a:lumOff val="35000"/>
                  </a:schemeClr>
                </a:solidFill>
                <a:cs typeface="+mn-ea"/>
                <a:sym typeface="+mn-lt"/>
              </a:endParaRPr>
            </a:p>
          </p:txBody>
        </p:sp>
      </p:grpSp>
      <p:grpSp>
        <p:nvGrpSpPr>
          <p:cNvPr id="32" name="组合 31"/>
          <p:cNvGrpSpPr/>
          <p:nvPr/>
        </p:nvGrpSpPr>
        <p:grpSpPr>
          <a:xfrm>
            <a:off x="-245029" y="331086"/>
            <a:ext cx="4521519" cy="584767"/>
            <a:chOff x="-245029" y="331086"/>
            <a:chExt cx="4521519" cy="584767"/>
          </a:xfrm>
        </p:grpSpPr>
        <p:sp>
          <p:nvSpPr>
            <p:cNvPr id="33"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34" name="圆角矩形 33"/>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4425050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900" decel="100000" fill="hold"/>
                                        <p:tgtEl>
                                          <p:spTgt spid="15"/>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anim calcmode="lin" valueType="num">
                                      <p:cBhvr>
                                        <p:cTn id="21" dur="1000" fill="hold"/>
                                        <p:tgtEl>
                                          <p:spTgt spid="18"/>
                                        </p:tgtEl>
                                        <p:attrNameLst>
                                          <p:attrName>ppt_x</p:attrName>
                                        </p:attrNameLst>
                                      </p:cBhvr>
                                      <p:tavLst>
                                        <p:tav tm="0">
                                          <p:val>
                                            <p:strVal val="#ppt_x"/>
                                          </p:val>
                                        </p:tav>
                                        <p:tav tm="100000">
                                          <p:val>
                                            <p:strVal val="#ppt_x"/>
                                          </p:val>
                                        </p:tav>
                                      </p:tavLst>
                                    </p:anim>
                                    <p:anim calcmode="lin" valueType="num">
                                      <p:cBhvr>
                                        <p:cTn id="22" dur="900" decel="100000" fill="hold"/>
                                        <p:tgtEl>
                                          <p:spTgt spid="18"/>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900" decel="100000" fill="hold"/>
                                        <p:tgtEl>
                                          <p:spTgt spid="21"/>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1000"/>
                                        <p:tgtEl>
                                          <p:spTgt spid="24"/>
                                        </p:tgtEl>
                                      </p:cBhvr>
                                    </p:animEffect>
                                    <p:anim calcmode="lin" valueType="num">
                                      <p:cBhvr>
                                        <p:cTn id="37" dur="1000" fill="hold"/>
                                        <p:tgtEl>
                                          <p:spTgt spid="24"/>
                                        </p:tgtEl>
                                        <p:attrNameLst>
                                          <p:attrName>ppt_x</p:attrName>
                                        </p:attrNameLst>
                                      </p:cBhvr>
                                      <p:tavLst>
                                        <p:tav tm="0">
                                          <p:val>
                                            <p:strVal val="#ppt_x"/>
                                          </p:val>
                                        </p:tav>
                                        <p:tav tm="100000">
                                          <p:val>
                                            <p:strVal val="#ppt_x"/>
                                          </p:val>
                                        </p:tav>
                                      </p:tavLst>
                                    </p:anim>
                                    <p:anim calcmode="lin" valueType="num">
                                      <p:cBhvr>
                                        <p:cTn id="38" dur="900" decel="100000" fill="hold"/>
                                        <p:tgtEl>
                                          <p:spTgt spid="24"/>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445367" y="2214646"/>
            <a:ext cx="509242" cy="2634674"/>
          </a:xfrm>
          <a:prstGeom prst="rect">
            <a:avLst/>
          </a:prstGeom>
          <a:noFill/>
        </p:spPr>
        <p:txBody>
          <a:bodyPr vert="eaVert" wrap="square" rtlCol="0">
            <a:spAutoFit/>
          </a:bodyPr>
          <a:lstStyle/>
          <a:p>
            <a:pPr algn="ctr"/>
            <a:r>
              <a:rPr lang="zh-CN" altLang="en-US" sz="2109" b="1" dirty="0">
                <a:solidFill>
                  <a:schemeClr val="tx1">
                    <a:lumMod val="85000"/>
                    <a:lumOff val="15000"/>
                  </a:schemeClr>
                </a:solidFill>
                <a:latin typeface="楷体" panose="02010609060101010101" pitchFamily="49" charset="-122"/>
                <a:ea typeface="楷体" panose="02010609060101010101" pitchFamily="49" charset="-122"/>
              </a:rPr>
              <a:t>完整框架 修改简单</a:t>
            </a:r>
            <a:endParaRPr lang="zh-CN" altLang="en-US" sz="2109" b="1" dirty="0">
              <a:solidFill>
                <a:schemeClr val="tx1">
                  <a:lumMod val="85000"/>
                  <a:lumOff val="15000"/>
                </a:schemeClr>
              </a:solidFill>
              <a:latin typeface="楷体" panose="02010609060101010101" pitchFamily="49" charset="-122"/>
              <a:ea typeface="楷体" panose="02010609060101010101" pitchFamily="49" charset="-122"/>
            </a:endParaRPr>
          </a:p>
        </p:txBody>
      </p:sp>
      <p:sp>
        <p:nvSpPr>
          <p:cNvPr id="8" name="文本框 7"/>
          <p:cNvSpPr txBox="1"/>
          <p:nvPr/>
        </p:nvSpPr>
        <p:spPr>
          <a:xfrm>
            <a:off x="939050" y="2407517"/>
            <a:ext cx="1534779" cy="3221615"/>
          </a:xfrm>
          <a:prstGeom prst="rect">
            <a:avLst/>
          </a:prstGeom>
          <a:noFill/>
        </p:spPr>
        <p:txBody>
          <a:bodyPr vert="eaVert" wrap="square" rtlCol="0">
            <a:spAutoFit/>
          </a:bodyPr>
          <a:lstStyle/>
          <a:p>
            <a:pPr>
              <a:lnSpc>
                <a:spcPct val="130000"/>
              </a:lnSpc>
            </a:pPr>
            <a:r>
              <a:rPr lang="zh-CN" altLang="en-US" sz="1687" dirty="0">
                <a:solidFill>
                  <a:schemeClr val="tx1">
                    <a:lumMod val="95000"/>
                    <a:lumOff val="5000"/>
                  </a:schemeClr>
                </a:solidFill>
                <a:latin typeface="楷体" panose="02010609060101010101" pitchFamily="49" charset="-122"/>
                <a:ea typeface="楷体" panose="02010609060101010101" pitchFamily="49" charset="-122"/>
              </a:rPr>
              <a:t>单击此处添加文字，添加具体文字内容，您的说明文字添加在这里单击此处添加文字，添加具体文字内容。单击此处添加文字</a:t>
            </a:r>
          </a:p>
        </p:txBody>
      </p:sp>
      <p:sp>
        <p:nvSpPr>
          <p:cNvPr id="10" name="文本框 9"/>
          <p:cNvSpPr txBox="1"/>
          <p:nvPr/>
        </p:nvSpPr>
        <p:spPr>
          <a:xfrm>
            <a:off x="8285259" y="2228423"/>
            <a:ext cx="509242" cy="2731109"/>
          </a:xfrm>
          <a:prstGeom prst="rect">
            <a:avLst/>
          </a:prstGeom>
          <a:noFill/>
        </p:spPr>
        <p:txBody>
          <a:bodyPr vert="eaVert" wrap="square" rtlCol="0">
            <a:spAutoFit/>
          </a:bodyPr>
          <a:lstStyle/>
          <a:p>
            <a:pPr algn="ctr"/>
            <a:r>
              <a:rPr lang="zh-CN" altLang="en-US" sz="2109" b="1" dirty="0">
                <a:solidFill>
                  <a:schemeClr val="tx1">
                    <a:lumMod val="85000"/>
                    <a:lumOff val="15000"/>
                  </a:schemeClr>
                </a:solidFill>
                <a:latin typeface="楷体" panose="02010609060101010101" pitchFamily="49" charset="-122"/>
                <a:ea typeface="楷体" panose="02010609060101010101" pitchFamily="49" charset="-122"/>
              </a:rPr>
              <a:t>完整框架 修改简单</a:t>
            </a:r>
            <a:endParaRPr lang="zh-CN" altLang="en-US" sz="2109" b="1" dirty="0">
              <a:solidFill>
                <a:schemeClr val="tx1">
                  <a:lumMod val="85000"/>
                  <a:lumOff val="15000"/>
                </a:schemeClr>
              </a:solidFill>
              <a:latin typeface="楷体" panose="02010609060101010101" pitchFamily="49" charset="-122"/>
              <a:ea typeface="楷体" panose="02010609060101010101" pitchFamily="49" charset="-122"/>
            </a:endParaRPr>
          </a:p>
        </p:txBody>
      </p:sp>
      <p:sp>
        <p:nvSpPr>
          <p:cNvPr id="11" name="文本框 10"/>
          <p:cNvSpPr txBox="1"/>
          <p:nvPr/>
        </p:nvSpPr>
        <p:spPr>
          <a:xfrm>
            <a:off x="6806504" y="2407517"/>
            <a:ext cx="1534779" cy="3221615"/>
          </a:xfrm>
          <a:prstGeom prst="rect">
            <a:avLst/>
          </a:prstGeom>
          <a:noFill/>
        </p:spPr>
        <p:txBody>
          <a:bodyPr vert="eaVert" wrap="square" rtlCol="0">
            <a:spAutoFit/>
          </a:bodyPr>
          <a:lstStyle/>
          <a:p>
            <a:pPr>
              <a:lnSpc>
                <a:spcPct val="130000"/>
              </a:lnSpc>
            </a:pPr>
            <a:r>
              <a:rPr lang="zh-CN" altLang="en-US" sz="1687" dirty="0">
                <a:solidFill>
                  <a:schemeClr val="tx1">
                    <a:lumMod val="95000"/>
                    <a:lumOff val="5000"/>
                  </a:schemeClr>
                </a:solidFill>
                <a:latin typeface="楷体" panose="02010609060101010101" pitchFamily="49" charset="-122"/>
                <a:ea typeface="楷体" panose="02010609060101010101" pitchFamily="49" charset="-122"/>
              </a:rPr>
              <a:t>单击此处添加文字，添加具体文字内容，您的说明文字添加在这里单击此处添加文字，添加具体文字内容。单击此处添加文字</a:t>
            </a:r>
          </a:p>
        </p:txBody>
      </p:sp>
      <p:pic>
        <p:nvPicPr>
          <p:cNvPr id="2" name="图片占位符 1"/>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31492" r="31492"/>
          <a:stretch>
            <a:fillRect/>
          </a:stretch>
        </p:blipFill>
        <p:spPr>
          <a:xfrm>
            <a:off x="3375590" y="1627347"/>
            <a:ext cx="2507988" cy="4517058"/>
          </a:xfrm>
        </p:spPr>
      </p:pic>
      <p:pic>
        <p:nvPicPr>
          <p:cNvPr id="3" name="图片占位符 2"/>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l="59556" t="3040" r="5466" b="-3040"/>
          <a:stretch/>
        </p:blipFill>
        <p:spPr>
          <a:xfrm>
            <a:off x="9185148" y="1749565"/>
            <a:ext cx="2506315" cy="4532125"/>
          </a:xfrm>
        </p:spPr>
      </p:pic>
      <p:grpSp>
        <p:nvGrpSpPr>
          <p:cNvPr id="9" name="组合 8"/>
          <p:cNvGrpSpPr/>
          <p:nvPr/>
        </p:nvGrpSpPr>
        <p:grpSpPr>
          <a:xfrm>
            <a:off x="611692" y="4907587"/>
            <a:ext cx="310498" cy="575451"/>
            <a:chOff x="7469802" y="2114395"/>
            <a:chExt cx="396726" cy="735261"/>
          </a:xfrm>
        </p:grpSpPr>
        <p:pic>
          <p:nvPicPr>
            <p:cNvPr id="12" name="Picture 4" descr="印章 源底"/>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5"/>
            <p:cNvSpPr txBox="1">
              <a:spLocks noChangeArrowheads="1"/>
            </p:cNvSpPr>
            <p:nvPr/>
          </p:nvSpPr>
          <p:spPr bwMode="auto">
            <a:xfrm>
              <a:off x="7469802" y="2189637"/>
              <a:ext cx="330939" cy="615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266" dirty="0">
                  <a:solidFill>
                    <a:srgbClr val="FFFFFF"/>
                  </a:solidFill>
                  <a:latin typeface="楷体" panose="02010609060101010101" pitchFamily="49" charset="-122"/>
                  <a:ea typeface="楷体" panose="02010609060101010101" pitchFamily="49" charset="-122"/>
                </a:rPr>
                <a:t>印章</a:t>
              </a:r>
              <a:endParaRPr lang="zh-CN" altLang="en-US" sz="1266" dirty="0">
                <a:solidFill>
                  <a:srgbClr val="FFFFFF"/>
                </a:solidFill>
                <a:latin typeface="楷体" panose="02010609060101010101" pitchFamily="49" charset="-122"/>
                <a:ea typeface="楷体" panose="02010609060101010101" pitchFamily="49" charset="-122"/>
              </a:endParaRPr>
            </a:p>
          </p:txBody>
        </p:sp>
      </p:grpSp>
      <p:grpSp>
        <p:nvGrpSpPr>
          <p:cNvPr id="16" name="组合 15"/>
          <p:cNvGrpSpPr/>
          <p:nvPr/>
        </p:nvGrpSpPr>
        <p:grpSpPr>
          <a:xfrm>
            <a:off x="6544761" y="4847889"/>
            <a:ext cx="310498" cy="575451"/>
            <a:chOff x="7469802" y="2114395"/>
            <a:chExt cx="396726" cy="735261"/>
          </a:xfrm>
        </p:grpSpPr>
        <p:pic>
          <p:nvPicPr>
            <p:cNvPr id="17" name="Picture 4" descr="印章 源底"/>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本框 15"/>
            <p:cNvSpPr txBox="1">
              <a:spLocks noChangeArrowheads="1"/>
            </p:cNvSpPr>
            <p:nvPr/>
          </p:nvSpPr>
          <p:spPr bwMode="auto">
            <a:xfrm>
              <a:off x="7469802" y="2189637"/>
              <a:ext cx="330939" cy="615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266" dirty="0">
                  <a:solidFill>
                    <a:srgbClr val="FFFFFF"/>
                  </a:solidFill>
                  <a:latin typeface="楷体" panose="02010609060101010101" pitchFamily="49" charset="-122"/>
                  <a:ea typeface="楷体" panose="02010609060101010101" pitchFamily="49" charset="-122"/>
                </a:rPr>
                <a:t>印章</a:t>
              </a:r>
              <a:endParaRPr lang="zh-CN" altLang="en-US" sz="1266" dirty="0">
                <a:solidFill>
                  <a:srgbClr val="FFFFFF"/>
                </a:solidFill>
                <a:latin typeface="楷体" panose="02010609060101010101" pitchFamily="49" charset="-122"/>
                <a:ea typeface="楷体" panose="02010609060101010101" pitchFamily="49" charset="-122"/>
              </a:endParaRPr>
            </a:p>
          </p:txBody>
        </p:sp>
      </p:grpSp>
      <p:grpSp>
        <p:nvGrpSpPr>
          <p:cNvPr id="14" name="组合 13"/>
          <p:cNvGrpSpPr/>
          <p:nvPr/>
        </p:nvGrpSpPr>
        <p:grpSpPr>
          <a:xfrm>
            <a:off x="-245029" y="331086"/>
            <a:ext cx="4521519" cy="584767"/>
            <a:chOff x="-245029" y="331086"/>
            <a:chExt cx="4521519" cy="584767"/>
          </a:xfrm>
        </p:grpSpPr>
        <p:sp>
          <p:nvSpPr>
            <p:cNvPr id="19"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20" name="圆角矩形 19"/>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076908234"/>
      </p:ext>
    </p:extLst>
  </p:cSld>
  <p:clrMapOvr>
    <a:masterClrMapping/>
  </p:clrMapOvr>
  <p:transition advTm="4212">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23" presetClass="entr" presetSubtype="32" fill="hold" nodeType="withEffect">
                                  <p:stCondLst>
                                    <p:cond delay="10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75" fill="hold"/>
                                        <p:tgtEl>
                                          <p:spTgt spid="9"/>
                                        </p:tgtEl>
                                        <p:attrNameLst>
                                          <p:attrName>ppt_w</p:attrName>
                                        </p:attrNameLst>
                                      </p:cBhvr>
                                      <p:tavLst>
                                        <p:tav tm="0">
                                          <p:val>
                                            <p:strVal val="4*#ppt_w"/>
                                          </p:val>
                                        </p:tav>
                                        <p:tav tm="100000">
                                          <p:val>
                                            <p:strVal val="#ppt_w"/>
                                          </p:val>
                                        </p:tav>
                                      </p:tavLst>
                                    </p:anim>
                                    <p:anim calcmode="lin" valueType="num">
                                      <p:cBhvr>
                                        <p:cTn id="28" dur="575" fill="hold"/>
                                        <p:tgtEl>
                                          <p:spTgt spid="9"/>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100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75" fill="hold"/>
                                        <p:tgtEl>
                                          <p:spTgt spid="16"/>
                                        </p:tgtEl>
                                        <p:attrNameLst>
                                          <p:attrName>ppt_w</p:attrName>
                                        </p:attrNameLst>
                                      </p:cBhvr>
                                      <p:tavLst>
                                        <p:tav tm="0">
                                          <p:val>
                                            <p:strVal val="4*#ppt_w"/>
                                          </p:val>
                                        </p:tav>
                                        <p:tav tm="100000">
                                          <p:val>
                                            <p:strVal val="#ppt_w"/>
                                          </p:val>
                                        </p:tav>
                                      </p:tavLst>
                                    </p:anim>
                                    <p:anim calcmode="lin" valueType="num">
                                      <p:cBhvr>
                                        <p:cTn id="32" dur="575" fill="hold"/>
                                        <p:tgtEl>
                                          <p:spTgt spid="1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2612" y="1619619"/>
            <a:ext cx="4362498" cy="5019582"/>
          </a:xfrm>
          <a:prstGeom prst="rect">
            <a:avLst/>
          </a:prstGeom>
        </p:spPr>
      </p:pic>
      <p:sp>
        <p:nvSpPr>
          <p:cNvPr id="3" name="TextBox 15"/>
          <p:cNvSpPr txBox="1"/>
          <p:nvPr/>
        </p:nvSpPr>
        <p:spPr>
          <a:xfrm>
            <a:off x="1482396" y="2857830"/>
            <a:ext cx="3099735" cy="766748"/>
          </a:xfrm>
          <a:prstGeom prst="rect">
            <a:avLst/>
          </a:prstGeom>
          <a:noFill/>
        </p:spPr>
        <p:txBody>
          <a:bodyPr wrap="square" lIns="0" tIns="0" rIns="0" bIns="0" rtlCol="0">
            <a:spAutoFit/>
          </a:bodyPr>
          <a:lstStyle/>
          <a:p>
            <a:pP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a:t>
            </a:r>
            <a:endPar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16"/>
          <p:cNvSpPr txBox="1"/>
          <p:nvPr/>
        </p:nvSpPr>
        <p:spPr>
          <a:xfrm>
            <a:off x="1482396" y="2352670"/>
            <a:ext cx="2438168" cy="324576"/>
          </a:xfrm>
          <a:prstGeom prst="rect">
            <a:avLst/>
          </a:prstGeom>
          <a:noFill/>
        </p:spPr>
        <p:txBody>
          <a:bodyPr wrap="none" lIns="0" tIns="0" rIns="0" bIns="0" rtlCol="0">
            <a:spAutoFit/>
          </a:bodyPr>
          <a:lstStyle/>
          <a:p>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5"/>
          <p:cNvSpPr txBox="1"/>
          <p:nvPr/>
        </p:nvSpPr>
        <p:spPr>
          <a:xfrm>
            <a:off x="1541452" y="5303941"/>
            <a:ext cx="3099735" cy="766748"/>
          </a:xfrm>
          <a:prstGeom prst="rect">
            <a:avLst/>
          </a:prstGeom>
          <a:noFill/>
        </p:spPr>
        <p:txBody>
          <a:bodyPr wrap="square" lIns="0" tIns="0" rIns="0" bIns="0" rtlCol="0">
            <a:spAutoFit/>
          </a:bodyPr>
          <a:lstStyle/>
          <a:p>
            <a:pP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a:t>
            </a:r>
            <a:endPar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6"/>
          <p:cNvSpPr txBox="1"/>
          <p:nvPr/>
        </p:nvSpPr>
        <p:spPr>
          <a:xfrm>
            <a:off x="1541453" y="4798781"/>
            <a:ext cx="2438168" cy="324576"/>
          </a:xfrm>
          <a:prstGeom prst="rect">
            <a:avLst/>
          </a:prstGeom>
          <a:noFill/>
        </p:spPr>
        <p:txBody>
          <a:bodyPr wrap="none" lIns="0" tIns="0" rIns="0" bIns="0" rtlCol="0">
            <a:spAutoFit/>
          </a:bodyPr>
          <a:lstStyle/>
          <a:p>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5"/>
          <p:cNvSpPr txBox="1"/>
          <p:nvPr/>
        </p:nvSpPr>
        <p:spPr>
          <a:xfrm>
            <a:off x="8578540" y="2677261"/>
            <a:ext cx="3099735" cy="766748"/>
          </a:xfrm>
          <a:prstGeom prst="rect">
            <a:avLst/>
          </a:prstGeom>
          <a:noFill/>
        </p:spPr>
        <p:txBody>
          <a:bodyPr wrap="square" lIns="0" tIns="0" rIns="0" bIns="0" rtlCol="0">
            <a:spAutoFit/>
          </a:bodyPr>
          <a:lstStyle/>
          <a:p>
            <a:pP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a:t>
            </a:r>
            <a:endPar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6"/>
          <p:cNvSpPr txBox="1"/>
          <p:nvPr/>
        </p:nvSpPr>
        <p:spPr>
          <a:xfrm>
            <a:off x="8578540" y="2172101"/>
            <a:ext cx="2438168" cy="324576"/>
          </a:xfrm>
          <a:prstGeom prst="rect">
            <a:avLst/>
          </a:prstGeom>
          <a:noFill/>
        </p:spPr>
        <p:txBody>
          <a:bodyPr wrap="none" lIns="0" tIns="0" rIns="0" bIns="0" rtlCol="0">
            <a:spAutoFit/>
          </a:bodyPr>
          <a:lstStyle/>
          <a:p>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5"/>
          <p:cNvSpPr txBox="1"/>
          <p:nvPr/>
        </p:nvSpPr>
        <p:spPr>
          <a:xfrm>
            <a:off x="8637596" y="5123372"/>
            <a:ext cx="3099735" cy="766748"/>
          </a:xfrm>
          <a:prstGeom prst="rect">
            <a:avLst/>
          </a:prstGeom>
          <a:noFill/>
        </p:spPr>
        <p:txBody>
          <a:bodyPr wrap="square" lIns="0" tIns="0" rIns="0" bIns="0" rtlCol="0">
            <a:spAutoFit/>
          </a:bodyPr>
          <a:lstStyle/>
          <a:p>
            <a:pP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a:t>
            </a:r>
            <a:endPar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6"/>
          <p:cNvSpPr txBox="1"/>
          <p:nvPr/>
        </p:nvSpPr>
        <p:spPr>
          <a:xfrm>
            <a:off x="8637597" y="4618212"/>
            <a:ext cx="2438168" cy="324576"/>
          </a:xfrm>
          <a:prstGeom prst="rect">
            <a:avLst/>
          </a:prstGeom>
          <a:noFill/>
        </p:spPr>
        <p:txBody>
          <a:bodyPr wrap="none" lIns="0" tIns="0" rIns="0" bIns="0" rtlCol="0">
            <a:spAutoFit/>
          </a:bodyPr>
          <a:lstStyle/>
          <a:p>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10"/>
          <p:cNvGrpSpPr/>
          <p:nvPr/>
        </p:nvGrpSpPr>
        <p:grpSpPr>
          <a:xfrm>
            <a:off x="-245029" y="331086"/>
            <a:ext cx="4521519" cy="584767"/>
            <a:chOff x="-245029" y="331086"/>
            <a:chExt cx="4521519" cy="584767"/>
          </a:xfrm>
        </p:grpSpPr>
        <p:sp>
          <p:nvSpPr>
            <p:cNvPr id="12"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13" name="圆角矩形 12"/>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34433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ppt_x</p:attrName>
                                        </p:attrNameLst>
                                      </p:cBhvr>
                                      <p:tavLst>
                                        <p:tav tm="0">
                                          <p:val>
                                            <p:strVal val="#ppt_x"/>
                                          </p:val>
                                        </p:tav>
                                        <p:tav tm="100000">
                                          <p:val>
                                            <p:strVal val="#ppt_x"/>
                                          </p:val>
                                        </p:tav>
                                      </p:tavLst>
                                    </p:anim>
                                    <p:anim calcmode="lin" valueType="num">
                                      <p:cBhvr>
                                        <p:cTn id="8" dur="250" fill="hold"/>
                                        <p:tgtEl>
                                          <p:spTgt spid="4"/>
                                        </p:tgtEl>
                                        <p:attrNameLst>
                                          <p:attrName>ppt_y</p:attrName>
                                        </p:attrNameLst>
                                      </p:cBhvr>
                                      <p:tavLst>
                                        <p:tav tm="0">
                                          <p:val>
                                            <p:strVal val="#ppt_y-#ppt_h/2"/>
                                          </p:val>
                                        </p:tav>
                                        <p:tav tm="100000">
                                          <p:val>
                                            <p:strVal val="#ppt_y"/>
                                          </p:val>
                                        </p:tav>
                                      </p:tavLst>
                                    </p:anim>
                                    <p:anim calcmode="lin" valueType="num">
                                      <p:cBhvr>
                                        <p:cTn id="9" dur="250" fill="hold"/>
                                        <p:tgtEl>
                                          <p:spTgt spid="4"/>
                                        </p:tgtEl>
                                        <p:attrNameLst>
                                          <p:attrName>ppt_w</p:attrName>
                                        </p:attrNameLst>
                                      </p:cBhvr>
                                      <p:tavLst>
                                        <p:tav tm="0">
                                          <p:val>
                                            <p:strVal val="#ppt_w"/>
                                          </p:val>
                                        </p:tav>
                                        <p:tav tm="100000">
                                          <p:val>
                                            <p:strVal val="#ppt_w"/>
                                          </p:val>
                                        </p:tav>
                                      </p:tavLst>
                                    </p:anim>
                                    <p:anim calcmode="lin" valueType="num">
                                      <p:cBhvr>
                                        <p:cTn id="10" dur="250" fill="hold"/>
                                        <p:tgtEl>
                                          <p:spTgt spid="4"/>
                                        </p:tgtEl>
                                        <p:attrNameLst>
                                          <p:attrName>ppt_h</p:attrName>
                                        </p:attrNameLst>
                                      </p:cBhvr>
                                      <p:tavLst>
                                        <p:tav tm="0">
                                          <p:val>
                                            <p:fltVal val="0"/>
                                          </p:val>
                                        </p:tav>
                                        <p:tav tm="100000">
                                          <p:val>
                                            <p:strVal val="#ppt_h"/>
                                          </p:val>
                                        </p:tav>
                                      </p:tavLst>
                                    </p:anim>
                                  </p:childTnLst>
                                </p:cTn>
                              </p:par>
                            </p:childTnLst>
                          </p:cTn>
                        </p:par>
                        <p:par>
                          <p:cTn id="11" fill="hold">
                            <p:stCondLst>
                              <p:cond delay="105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550"/>
                            </p:stCondLst>
                            <p:childTnLst>
                              <p:par>
                                <p:cTn id="16" presetID="17" presetClass="entr" presetSubtype="1" fill="hold" grpId="0" nodeType="afterEffect">
                                  <p:stCondLst>
                                    <p:cond delay="0"/>
                                  </p:stCondLst>
                                  <p:iterate type="lt">
                                    <p:tmPct val="40000"/>
                                  </p:iterate>
                                  <p:childTnLst>
                                    <p:set>
                                      <p:cBhvr>
                                        <p:cTn id="17" dur="1" fill="hold">
                                          <p:stCondLst>
                                            <p:cond delay="0"/>
                                          </p:stCondLst>
                                        </p:cTn>
                                        <p:tgtEl>
                                          <p:spTgt spid="6"/>
                                        </p:tgtEl>
                                        <p:attrNameLst>
                                          <p:attrName>style.visibility</p:attrName>
                                        </p:attrNameLst>
                                      </p:cBhvr>
                                      <p:to>
                                        <p:strVal val="visible"/>
                                      </p:to>
                                    </p:se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ppt_h/2"/>
                                          </p:val>
                                        </p:tav>
                                        <p:tav tm="100000">
                                          <p:val>
                                            <p:strVal val="#ppt_y"/>
                                          </p:val>
                                        </p:tav>
                                      </p:tavLst>
                                    </p:anim>
                                    <p:anim calcmode="lin" valueType="num">
                                      <p:cBhvr>
                                        <p:cTn id="20" dur="250" fill="hold"/>
                                        <p:tgtEl>
                                          <p:spTgt spid="6"/>
                                        </p:tgtEl>
                                        <p:attrNameLst>
                                          <p:attrName>ppt_w</p:attrName>
                                        </p:attrNameLst>
                                      </p:cBhvr>
                                      <p:tavLst>
                                        <p:tav tm="0">
                                          <p:val>
                                            <p:strVal val="#ppt_w"/>
                                          </p:val>
                                        </p:tav>
                                        <p:tav tm="100000">
                                          <p:val>
                                            <p:strVal val="#ppt_w"/>
                                          </p:val>
                                        </p:tav>
                                      </p:tavLst>
                                    </p:anim>
                                    <p:anim calcmode="lin" valueType="num">
                                      <p:cBhvr>
                                        <p:cTn id="21" dur="250" fill="hold"/>
                                        <p:tgtEl>
                                          <p:spTgt spid="6"/>
                                        </p:tgtEl>
                                        <p:attrNameLst>
                                          <p:attrName>ppt_h</p:attrName>
                                        </p:attrNameLst>
                                      </p:cBhvr>
                                      <p:tavLst>
                                        <p:tav tm="0">
                                          <p:val>
                                            <p:fltVal val="0"/>
                                          </p:val>
                                        </p:tav>
                                        <p:tav tm="100000">
                                          <p:val>
                                            <p:strVal val="#ppt_h"/>
                                          </p:val>
                                        </p:tav>
                                      </p:tavLst>
                                    </p:anim>
                                  </p:childTnLst>
                                </p:cTn>
                              </p:par>
                            </p:childTnLst>
                          </p:cTn>
                        </p:par>
                        <p:par>
                          <p:cTn id="22" fill="hold">
                            <p:stCondLst>
                              <p:cond delay="260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3100"/>
                            </p:stCondLst>
                            <p:childTnLst>
                              <p:par>
                                <p:cTn id="27" presetID="17" presetClass="entr" presetSubtype="1" fill="hold" grpId="0" nodeType="afterEffect">
                                  <p:stCondLst>
                                    <p:cond delay="0"/>
                                  </p:stCondLst>
                                  <p:iterate type="lt">
                                    <p:tmPct val="40000"/>
                                  </p:iterate>
                                  <p:childTnLst>
                                    <p:set>
                                      <p:cBhvr>
                                        <p:cTn id="28" dur="1" fill="hold">
                                          <p:stCondLst>
                                            <p:cond delay="0"/>
                                          </p:stCondLst>
                                        </p:cTn>
                                        <p:tgtEl>
                                          <p:spTgt spid="8"/>
                                        </p:tgtEl>
                                        <p:attrNameLst>
                                          <p:attrName>style.visibility</p:attrName>
                                        </p:attrNameLst>
                                      </p:cBhvr>
                                      <p:to>
                                        <p:strVal val="visible"/>
                                      </p:to>
                                    </p:set>
                                    <p:anim calcmode="lin" valueType="num">
                                      <p:cBhvr>
                                        <p:cTn id="29" dur="250" fill="hold"/>
                                        <p:tgtEl>
                                          <p:spTgt spid="8"/>
                                        </p:tgtEl>
                                        <p:attrNameLst>
                                          <p:attrName>ppt_x</p:attrName>
                                        </p:attrNameLst>
                                      </p:cBhvr>
                                      <p:tavLst>
                                        <p:tav tm="0">
                                          <p:val>
                                            <p:strVal val="#ppt_x"/>
                                          </p:val>
                                        </p:tav>
                                        <p:tav tm="100000">
                                          <p:val>
                                            <p:strVal val="#ppt_x"/>
                                          </p:val>
                                        </p:tav>
                                      </p:tavLst>
                                    </p:anim>
                                    <p:anim calcmode="lin" valueType="num">
                                      <p:cBhvr>
                                        <p:cTn id="30" dur="250" fill="hold"/>
                                        <p:tgtEl>
                                          <p:spTgt spid="8"/>
                                        </p:tgtEl>
                                        <p:attrNameLst>
                                          <p:attrName>ppt_y</p:attrName>
                                        </p:attrNameLst>
                                      </p:cBhvr>
                                      <p:tavLst>
                                        <p:tav tm="0">
                                          <p:val>
                                            <p:strVal val="#ppt_y-#ppt_h/2"/>
                                          </p:val>
                                        </p:tav>
                                        <p:tav tm="100000">
                                          <p:val>
                                            <p:strVal val="#ppt_y"/>
                                          </p:val>
                                        </p:tav>
                                      </p:tavLst>
                                    </p:anim>
                                    <p:anim calcmode="lin" valueType="num">
                                      <p:cBhvr>
                                        <p:cTn id="31" dur="250" fill="hold"/>
                                        <p:tgtEl>
                                          <p:spTgt spid="8"/>
                                        </p:tgtEl>
                                        <p:attrNameLst>
                                          <p:attrName>ppt_w</p:attrName>
                                        </p:attrNameLst>
                                      </p:cBhvr>
                                      <p:tavLst>
                                        <p:tav tm="0">
                                          <p:val>
                                            <p:strVal val="#ppt_w"/>
                                          </p:val>
                                        </p:tav>
                                        <p:tav tm="100000">
                                          <p:val>
                                            <p:strVal val="#ppt_w"/>
                                          </p:val>
                                        </p:tav>
                                      </p:tavLst>
                                    </p:anim>
                                    <p:anim calcmode="lin" valueType="num">
                                      <p:cBhvr>
                                        <p:cTn id="32" dur="250" fill="hold"/>
                                        <p:tgtEl>
                                          <p:spTgt spid="8"/>
                                        </p:tgtEl>
                                        <p:attrNameLst>
                                          <p:attrName>ppt_h</p:attrName>
                                        </p:attrNameLst>
                                      </p:cBhvr>
                                      <p:tavLst>
                                        <p:tav tm="0">
                                          <p:val>
                                            <p:fltVal val="0"/>
                                          </p:val>
                                        </p:tav>
                                        <p:tav tm="100000">
                                          <p:val>
                                            <p:strVal val="#ppt_h"/>
                                          </p:val>
                                        </p:tav>
                                      </p:tavLst>
                                    </p:anim>
                                  </p:childTnLst>
                                </p:cTn>
                              </p:par>
                            </p:childTnLst>
                          </p:cTn>
                        </p:par>
                        <p:par>
                          <p:cTn id="33" fill="hold">
                            <p:stCondLst>
                              <p:cond delay="415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par>
                          <p:cTn id="37" fill="hold">
                            <p:stCondLst>
                              <p:cond delay="4650"/>
                            </p:stCondLst>
                            <p:childTnLst>
                              <p:par>
                                <p:cTn id="38" presetID="17" presetClass="entr" presetSubtype="1" fill="hold" grpId="0" nodeType="afterEffect">
                                  <p:stCondLst>
                                    <p:cond delay="0"/>
                                  </p:stCondLst>
                                  <p:iterate type="lt">
                                    <p:tmPct val="40000"/>
                                  </p:iterate>
                                  <p:childTnLst>
                                    <p:set>
                                      <p:cBhvr>
                                        <p:cTn id="39" dur="1" fill="hold">
                                          <p:stCondLst>
                                            <p:cond delay="0"/>
                                          </p:stCondLst>
                                        </p:cTn>
                                        <p:tgtEl>
                                          <p:spTgt spid="10"/>
                                        </p:tgtEl>
                                        <p:attrNameLst>
                                          <p:attrName>style.visibility</p:attrName>
                                        </p:attrNameLst>
                                      </p:cBhvr>
                                      <p:to>
                                        <p:strVal val="visible"/>
                                      </p:to>
                                    </p:set>
                                    <p:anim calcmode="lin" valueType="num">
                                      <p:cBhvr>
                                        <p:cTn id="40" dur="250" fill="hold"/>
                                        <p:tgtEl>
                                          <p:spTgt spid="10"/>
                                        </p:tgtEl>
                                        <p:attrNameLst>
                                          <p:attrName>ppt_x</p:attrName>
                                        </p:attrNameLst>
                                      </p:cBhvr>
                                      <p:tavLst>
                                        <p:tav tm="0">
                                          <p:val>
                                            <p:strVal val="#ppt_x"/>
                                          </p:val>
                                        </p:tav>
                                        <p:tav tm="100000">
                                          <p:val>
                                            <p:strVal val="#ppt_x"/>
                                          </p:val>
                                        </p:tav>
                                      </p:tavLst>
                                    </p:anim>
                                    <p:anim calcmode="lin" valueType="num">
                                      <p:cBhvr>
                                        <p:cTn id="41" dur="250" fill="hold"/>
                                        <p:tgtEl>
                                          <p:spTgt spid="10"/>
                                        </p:tgtEl>
                                        <p:attrNameLst>
                                          <p:attrName>ppt_y</p:attrName>
                                        </p:attrNameLst>
                                      </p:cBhvr>
                                      <p:tavLst>
                                        <p:tav tm="0">
                                          <p:val>
                                            <p:strVal val="#ppt_y-#ppt_h/2"/>
                                          </p:val>
                                        </p:tav>
                                        <p:tav tm="100000">
                                          <p:val>
                                            <p:strVal val="#ppt_y"/>
                                          </p:val>
                                        </p:tav>
                                      </p:tavLst>
                                    </p:anim>
                                    <p:anim calcmode="lin" valueType="num">
                                      <p:cBhvr>
                                        <p:cTn id="42" dur="250" fill="hold"/>
                                        <p:tgtEl>
                                          <p:spTgt spid="10"/>
                                        </p:tgtEl>
                                        <p:attrNameLst>
                                          <p:attrName>ppt_w</p:attrName>
                                        </p:attrNameLst>
                                      </p:cBhvr>
                                      <p:tavLst>
                                        <p:tav tm="0">
                                          <p:val>
                                            <p:strVal val="#ppt_w"/>
                                          </p:val>
                                        </p:tav>
                                        <p:tav tm="100000">
                                          <p:val>
                                            <p:strVal val="#ppt_w"/>
                                          </p:val>
                                        </p:tav>
                                      </p:tavLst>
                                    </p:anim>
                                    <p:anim calcmode="lin" valueType="num">
                                      <p:cBhvr>
                                        <p:cTn id="43" dur="250" fill="hold"/>
                                        <p:tgtEl>
                                          <p:spTgt spid="10"/>
                                        </p:tgtEl>
                                        <p:attrNameLst>
                                          <p:attrName>ppt_h</p:attrName>
                                        </p:attrNameLst>
                                      </p:cBhvr>
                                      <p:tavLst>
                                        <p:tav tm="0">
                                          <p:val>
                                            <p:fltVal val="0"/>
                                          </p:val>
                                        </p:tav>
                                        <p:tav tm="100000">
                                          <p:val>
                                            <p:strVal val="#ppt_h"/>
                                          </p:val>
                                        </p:tav>
                                      </p:tavLst>
                                    </p:anim>
                                  </p:childTnLst>
                                </p:cTn>
                              </p:par>
                            </p:childTnLst>
                          </p:cTn>
                        </p:par>
                        <p:par>
                          <p:cTn id="44" fill="hold">
                            <p:stCondLst>
                              <p:cond delay="5700"/>
                            </p:stCondLst>
                            <p:childTnLst>
                              <p:par>
                                <p:cTn id="45" presetID="22" presetClass="entr" presetSubtype="8"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8926" y="2718277"/>
            <a:ext cx="3820999" cy="4698131"/>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31980" y="2718276"/>
            <a:ext cx="3820999" cy="4698131"/>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50117" y="2718277"/>
            <a:ext cx="3820999" cy="4698131"/>
          </a:xfrm>
          <a:prstGeom prst="rect">
            <a:avLst/>
          </a:prstGeom>
        </p:spPr>
      </p:pic>
      <p:sp>
        <p:nvSpPr>
          <p:cNvPr id="5" name="TextBox 15"/>
          <p:cNvSpPr txBox="1"/>
          <p:nvPr/>
        </p:nvSpPr>
        <p:spPr>
          <a:xfrm>
            <a:off x="1700416" y="2537345"/>
            <a:ext cx="2434427" cy="766748"/>
          </a:xfrm>
          <a:prstGeom prst="rect">
            <a:avLst/>
          </a:prstGeom>
          <a:noFill/>
        </p:spPr>
        <p:txBody>
          <a:bodyPr wrap="square" lIns="0" tIns="0" rIns="0" bIns="0" rtlCol="0">
            <a:spAutoFit/>
          </a:bodyPr>
          <a:lstStyle/>
          <a:p>
            <a:pP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a:t>
            </a:r>
            <a:endPar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6"/>
          <p:cNvSpPr txBox="1"/>
          <p:nvPr/>
        </p:nvSpPr>
        <p:spPr>
          <a:xfrm>
            <a:off x="1700416" y="2132362"/>
            <a:ext cx="2438168" cy="324576"/>
          </a:xfrm>
          <a:prstGeom prst="rect">
            <a:avLst/>
          </a:prstGeom>
          <a:noFill/>
        </p:spPr>
        <p:txBody>
          <a:bodyPr wrap="none" lIns="0" tIns="0" rIns="0" bIns="0" rtlCol="0">
            <a:spAutoFit/>
          </a:bodyPr>
          <a:lstStyle/>
          <a:p>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5"/>
          <p:cNvSpPr txBox="1"/>
          <p:nvPr/>
        </p:nvSpPr>
        <p:spPr>
          <a:xfrm>
            <a:off x="5273470" y="2617737"/>
            <a:ext cx="2434427" cy="766748"/>
          </a:xfrm>
          <a:prstGeom prst="rect">
            <a:avLst/>
          </a:prstGeom>
          <a:noFill/>
        </p:spPr>
        <p:txBody>
          <a:bodyPr wrap="square" lIns="0" tIns="0" rIns="0" bIns="0" rtlCol="0">
            <a:spAutoFit/>
          </a:bodyPr>
          <a:lstStyle/>
          <a:p>
            <a:pP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a:t>
            </a:r>
            <a:endPar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6"/>
          <p:cNvSpPr txBox="1"/>
          <p:nvPr/>
        </p:nvSpPr>
        <p:spPr>
          <a:xfrm>
            <a:off x="5273470" y="2212755"/>
            <a:ext cx="2438168" cy="324576"/>
          </a:xfrm>
          <a:prstGeom prst="rect">
            <a:avLst/>
          </a:prstGeom>
          <a:noFill/>
        </p:spPr>
        <p:txBody>
          <a:bodyPr wrap="none" lIns="0" tIns="0" rIns="0" bIns="0" rtlCol="0">
            <a:spAutoFit/>
          </a:bodyPr>
          <a:lstStyle/>
          <a:p>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5"/>
          <p:cNvSpPr txBox="1"/>
          <p:nvPr/>
        </p:nvSpPr>
        <p:spPr>
          <a:xfrm>
            <a:off x="9043663" y="2617737"/>
            <a:ext cx="2434427" cy="766748"/>
          </a:xfrm>
          <a:prstGeom prst="rect">
            <a:avLst/>
          </a:prstGeom>
          <a:noFill/>
        </p:spPr>
        <p:txBody>
          <a:bodyPr wrap="square" lIns="0" tIns="0" rIns="0" bIns="0" rtlCol="0">
            <a:spAutoFit/>
          </a:bodyPr>
          <a:lstStyle/>
          <a:p>
            <a:pP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a:t>
            </a:r>
            <a:endPar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6"/>
          <p:cNvSpPr txBox="1"/>
          <p:nvPr/>
        </p:nvSpPr>
        <p:spPr>
          <a:xfrm>
            <a:off x="9043663" y="2212755"/>
            <a:ext cx="2438168" cy="324576"/>
          </a:xfrm>
          <a:prstGeom prst="rect">
            <a:avLst/>
          </a:prstGeom>
          <a:noFill/>
        </p:spPr>
        <p:txBody>
          <a:bodyPr wrap="none" lIns="0" tIns="0" rIns="0" bIns="0" rtlCol="0">
            <a:spAutoFit/>
          </a:bodyPr>
          <a:lstStyle/>
          <a:p>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10"/>
          <p:cNvGrpSpPr/>
          <p:nvPr/>
        </p:nvGrpSpPr>
        <p:grpSpPr>
          <a:xfrm>
            <a:off x="-245029" y="331086"/>
            <a:ext cx="4521519" cy="584767"/>
            <a:chOff x="-245029" y="331086"/>
            <a:chExt cx="4521519" cy="584767"/>
          </a:xfrm>
        </p:grpSpPr>
        <p:sp>
          <p:nvSpPr>
            <p:cNvPr id="12"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13" name="圆角矩形 12"/>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87689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6"/>
                                        </p:tgtEl>
                                        <p:attrNameLst>
                                          <p:attrName>style.visibility</p:attrName>
                                        </p:attrNameLst>
                                      </p:cBhvr>
                                      <p:to>
                                        <p:strVal val="visible"/>
                                      </p:to>
                                    </p:set>
                                    <p:anim calcmode="lin" valueType="num">
                                      <p:cBhvr>
                                        <p:cTn id="7" dur="250" fill="hold"/>
                                        <p:tgtEl>
                                          <p:spTgt spid="6"/>
                                        </p:tgtEl>
                                        <p:attrNameLst>
                                          <p:attrName>ppt_x</p:attrName>
                                        </p:attrNameLst>
                                      </p:cBhvr>
                                      <p:tavLst>
                                        <p:tav tm="0">
                                          <p:val>
                                            <p:strVal val="#ppt_x"/>
                                          </p:val>
                                        </p:tav>
                                        <p:tav tm="100000">
                                          <p:val>
                                            <p:strVal val="#ppt_x"/>
                                          </p:val>
                                        </p:tav>
                                      </p:tavLst>
                                    </p:anim>
                                    <p:anim calcmode="lin" valueType="num">
                                      <p:cBhvr>
                                        <p:cTn id="8" dur="250" fill="hold"/>
                                        <p:tgtEl>
                                          <p:spTgt spid="6"/>
                                        </p:tgtEl>
                                        <p:attrNameLst>
                                          <p:attrName>ppt_y</p:attrName>
                                        </p:attrNameLst>
                                      </p:cBhvr>
                                      <p:tavLst>
                                        <p:tav tm="0">
                                          <p:val>
                                            <p:strVal val="#ppt_y-#ppt_h/2"/>
                                          </p:val>
                                        </p:tav>
                                        <p:tav tm="100000">
                                          <p:val>
                                            <p:strVal val="#ppt_y"/>
                                          </p:val>
                                        </p:tav>
                                      </p:tavLst>
                                    </p:anim>
                                    <p:anim calcmode="lin" valueType="num">
                                      <p:cBhvr>
                                        <p:cTn id="9" dur="250" fill="hold"/>
                                        <p:tgtEl>
                                          <p:spTgt spid="6"/>
                                        </p:tgtEl>
                                        <p:attrNameLst>
                                          <p:attrName>ppt_w</p:attrName>
                                        </p:attrNameLst>
                                      </p:cBhvr>
                                      <p:tavLst>
                                        <p:tav tm="0">
                                          <p:val>
                                            <p:strVal val="#ppt_w"/>
                                          </p:val>
                                        </p:tav>
                                        <p:tav tm="100000">
                                          <p:val>
                                            <p:strVal val="#ppt_w"/>
                                          </p:val>
                                        </p:tav>
                                      </p:tavLst>
                                    </p:anim>
                                    <p:anim calcmode="lin" valueType="num">
                                      <p:cBhvr>
                                        <p:cTn id="10" dur="250" fill="hold"/>
                                        <p:tgtEl>
                                          <p:spTgt spid="6"/>
                                        </p:tgtEl>
                                        <p:attrNameLst>
                                          <p:attrName>ppt_h</p:attrName>
                                        </p:attrNameLst>
                                      </p:cBhvr>
                                      <p:tavLst>
                                        <p:tav tm="0">
                                          <p:val>
                                            <p:fltVal val="0"/>
                                          </p:val>
                                        </p:tav>
                                        <p:tav tm="100000">
                                          <p:val>
                                            <p:strVal val="#ppt_h"/>
                                          </p:val>
                                        </p:tav>
                                      </p:tavLst>
                                    </p:anim>
                                  </p:childTnLst>
                                </p:cTn>
                              </p:par>
                            </p:childTnLst>
                          </p:cTn>
                        </p:par>
                        <p:par>
                          <p:cTn id="11" fill="hold">
                            <p:stCondLst>
                              <p:cond delay="1050"/>
                            </p:stCondLst>
                            <p:childTnLst>
                              <p:par>
                                <p:cTn id="12" presetID="2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550"/>
                            </p:stCondLst>
                            <p:childTnLst>
                              <p:par>
                                <p:cTn id="16" presetID="17" presetClass="entr" presetSubtype="1" fill="hold" grpId="0" nodeType="afterEffect">
                                  <p:stCondLst>
                                    <p:cond delay="0"/>
                                  </p:stCondLst>
                                  <p:iterate type="lt">
                                    <p:tmPct val="40000"/>
                                  </p:iterate>
                                  <p:childTnLst>
                                    <p:set>
                                      <p:cBhvr>
                                        <p:cTn id="17" dur="1" fill="hold">
                                          <p:stCondLst>
                                            <p:cond delay="0"/>
                                          </p:stCondLst>
                                        </p:cTn>
                                        <p:tgtEl>
                                          <p:spTgt spid="8"/>
                                        </p:tgtEl>
                                        <p:attrNameLst>
                                          <p:attrName>style.visibility</p:attrName>
                                        </p:attrNameLst>
                                      </p:cBhvr>
                                      <p:to>
                                        <p:strVal val="visible"/>
                                      </p:to>
                                    </p:set>
                                    <p:anim calcmode="lin" valueType="num">
                                      <p:cBhvr>
                                        <p:cTn id="18" dur="250" fill="hold"/>
                                        <p:tgtEl>
                                          <p:spTgt spid="8"/>
                                        </p:tgtEl>
                                        <p:attrNameLst>
                                          <p:attrName>ppt_x</p:attrName>
                                        </p:attrNameLst>
                                      </p:cBhvr>
                                      <p:tavLst>
                                        <p:tav tm="0">
                                          <p:val>
                                            <p:strVal val="#ppt_x"/>
                                          </p:val>
                                        </p:tav>
                                        <p:tav tm="100000">
                                          <p:val>
                                            <p:strVal val="#ppt_x"/>
                                          </p:val>
                                        </p:tav>
                                      </p:tavLst>
                                    </p:anim>
                                    <p:anim calcmode="lin" valueType="num">
                                      <p:cBhvr>
                                        <p:cTn id="19" dur="250" fill="hold"/>
                                        <p:tgtEl>
                                          <p:spTgt spid="8"/>
                                        </p:tgtEl>
                                        <p:attrNameLst>
                                          <p:attrName>ppt_y</p:attrName>
                                        </p:attrNameLst>
                                      </p:cBhvr>
                                      <p:tavLst>
                                        <p:tav tm="0">
                                          <p:val>
                                            <p:strVal val="#ppt_y-#ppt_h/2"/>
                                          </p:val>
                                        </p:tav>
                                        <p:tav tm="100000">
                                          <p:val>
                                            <p:strVal val="#ppt_y"/>
                                          </p:val>
                                        </p:tav>
                                      </p:tavLst>
                                    </p:anim>
                                    <p:anim calcmode="lin" valueType="num">
                                      <p:cBhvr>
                                        <p:cTn id="20" dur="250" fill="hold"/>
                                        <p:tgtEl>
                                          <p:spTgt spid="8"/>
                                        </p:tgtEl>
                                        <p:attrNameLst>
                                          <p:attrName>ppt_w</p:attrName>
                                        </p:attrNameLst>
                                      </p:cBhvr>
                                      <p:tavLst>
                                        <p:tav tm="0">
                                          <p:val>
                                            <p:strVal val="#ppt_w"/>
                                          </p:val>
                                        </p:tav>
                                        <p:tav tm="100000">
                                          <p:val>
                                            <p:strVal val="#ppt_w"/>
                                          </p:val>
                                        </p:tav>
                                      </p:tavLst>
                                    </p:anim>
                                    <p:anim calcmode="lin" valueType="num">
                                      <p:cBhvr>
                                        <p:cTn id="21" dur="250" fill="hold"/>
                                        <p:tgtEl>
                                          <p:spTgt spid="8"/>
                                        </p:tgtEl>
                                        <p:attrNameLst>
                                          <p:attrName>ppt_h</p:attrName>
                                        </p:attrNameLst>
                                      </p:cBhvr>
                                      <p:tavLst>
                                        <p:tav tm="0">
                                          <p:val>
                                            <p:fltVal val="0"/>
                                          </p:val>
                                        </p:tav>
                                        <p:tav tm="100000">
                                          <p:val>
                                            <p:strVal val="#ppt_h"/>
                                          </p:val>
                                        </p:tav>
                                      </p:tavLst>
                                    </p:anim>
                                  </p:childTnLst>
                                </p:cTn>
                              </p:par>
                            </p:childTnLst>
                          </p:cTn>
                        </p:par>
                        <p:par>
                          <p:cTn id="22" fill="hold">
                            <p:stCondLst>
                              <p:cond delay="26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par>
                          <p:cTn id="26" fill="hold">
                            <p:stCondLst>
                              <p:cond delay="3100"/>
                            </p:stCondLst>
                            <p:childTnLst>
                              <p:par>
                                <p:cTn id="27" presetID="17" presetClass="entr" presetSubtype="1" fill="hold" grpId="0" nodeType="afterEffect">
                                  <p:stCondLst>
                                    <p:cond delay="0"/>
                                  </p:stCondLst>
                                  <p:iterate type="lt">
                                    <p:tmPct val="40000"/>
                                  </p:iterate>
                                  <p:childTnLst>
                                    <p:set>
                                      <p:cBhvr>
                                        <p:cTn id="28" dur="1" fill="hold">
                                          <p:stCondLst>
                                            <p:cond delay="0"/>
                                          </p:stCondLst>
                                        </p:cTn>
                                        <p:tgtEl>
                                          <p:spTgt spid="10"/>
                                        </p:tgtEl>
                                        <p:attrNameLst>
                                          <p:attrName>style.visibility</p:attrName>
                                        </p:attrNameLst>
                                      </p:cBhvr>
                                      <p:to>
                                        <p:strVal val="visible"/>
                                      </p:to>
                                    </p:set>
                                    <p:anim calcmode="lin" valueType="num">
                                      <p:cBhvr>
                                        <p:cTn id="29" dur="250" fill="hold"/>
                                        <p:tgtEl>
                                          <p:spTgt spid="10"/>
                                        </p:tgtEl>
                                        <p:attrNameLst>
                                          <p:attrName>ppt_x</p:attrName>
                                        </p:attrNameLst>
                                      </p:cBhvr>
                                      <p:tavLst>
                                        <p:tav tm="0">
                                          <p:val>
                                            <p:strVal val="#ppt_x"/>
                                          </p:val>
                                        </p:tav>
                                        <p:tav tm="100000">
                                          <p:val>
                                            <p:strVal val="#ppt_x"/>
                                          </p:val>
                                        </p:tav>
                                      </p:tavLst>
                                    </p:anim>
                                    <p:anim calcmode="lin" valueType="num">
                                      <p:cBhvr>
                                        <p:cTn id="30" dur="250" fill="hold"/>
                                        <p:tgtEl>
                                          <p:spTgt spid="10"/>
                                        </p:tgtEl>
                                        <p:attrNameLst>
                                          <p:attrName>ppt_y</p:attrName>
                                        </p:attrNameLst>
                                      </p:cBhvr>
                                      <p:tavLst>
                                        <p:tav tm="0">
                                          <p:val>
                                            <p:strVal val="#ppt_y-#ppt_h/2"/>
                                          </p:val>
                                        </p:tav>
                                        <p:tav tm="100000">
                                          <p:val>
                                            <p:strVal val="#ppt_y"/>
                                          </p:val>
                                        </p:tav>
                                      </p:tavLst>
                                    </p:anim>
                                    <p:anim calcmode="lin" valueType="num">
                                      <p:cBhvr>
                                        <p:cTn id="31" dur="250" fill="hold"/>
                                        <p:tgtEl>
                                          <p:spTgt spid="10"/>
                                        </p:tgtEl>
                                        <p:attrNameLst>
                                          <p:attrName>ppt_w</p:attrName>
                                        </p:attrNameLst>
                                      </p:cBhvr>
                                      <p:tavLst>
                                        <p:tav tm="0">
                                          <p:val>
                                            <p:strVal val="#ppt_w"/>
                                          </p:val>
                                        </p:tav>
                                        <p:tav tm="100000">
                                          <p:val>
                                            <p:strVal val="#ppt_w"/>
                                          </p:val>
                                        </p:tav>
                                      </p:tavLst>
                                    </p:anim>
                                    <p:anim calcmode="lin" valueType="num">
                                      <p:cBhvr>
                                        <p:cTn id="32" dur="250" fill="hold"/>
                                        <p:tgtEl>
                                          <p:spTgt spid="10"/>
                                        </p:tgtEl>
                                        <p:attrNameLst>
                                          <p:attrName>ppt_h</p:attrName>
                                        </p:attrNameLst>
                                      </p:cBhvr>
                                      <p:tavLst>
                                        <p:tav tm="0">
                                          <p:val>
                                            <p:fltVal val="0"/>
                                          </p:val>
                                        </p:tav>
                                        <p:tav tm="100000">
                                          <p:val>
                                            <p:strVal val="#ppt_h"/>
                                          </p:val>
                                        </p:tav>
                                      </p:tavLst>
                                    </p:anim>
                                  </p:childTnLst>
                                </p:cTn>
                              </p:par>
                            </p:childTnLst>
                          </p:cTn>
                        </p:par>
                        <p:par>
                          <p:cTn id="33" fill="hold">
                            <p:stCondLst>
                              <p:cond delay="4150"/>
                            </p:stCondLst>
                            <p:childTnLst>
                              <p:par>
                                <p:cTn id="34" presetID="2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2396" y="3870779"/>
            <a:ext cx="2908941" cy="950123"/>
          </a:xfrm>
          <a:prstGeom prst="rect">
            <a:avLst/>
          </a:prstGeom>
        </p:spPr>
      </p:pic>
      <p:graphicFrame>
        <p:nvGraphicFramePr>
          <p:cNvPr id="5" name="Диаграмма 4"/>
          <p:cNvGraphicFramePr/>
          <p:nvPr>
            <p:extLst/>
          </p:nvPr>
        </p:nvGraphicFramePr>
        <p:xfrm>
          <a:off x="-190208" y="3717258"/>
          <a:ext cx="13261594" cy="566114"/>
        </p:xfrm>
        <a:graphic>
          <a:graphicData uri="http://schemas.openxmlformats.org/drawingml/2006/chart">
            <c:chart xmlns:c="http://schemas.openxmlformats.org/drawingml/2006/chart" xmlns:r="http://schemas.openxmlformats.org/officeDocument/2006/relationships" r:id="rId4"/>
          </a:graphicData>
        </a:graphic>
      </p:graphicFrame>
      <p:sp>
        <p:nvSpPr>
          <p:cNvPr id="6" name="Freeform 5"/>
          <p:cNvSpPr/>
          <p:nvPr/>
        </p:nvSpPr>
        <p:spPr>
          <a:xfrm>
            <a:off x="6556462" y="3399907"/>
            <a:ext cx="1200813" cy="1200814"/>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sz="2953" dirty="0">
                <a:latin typeface="linea-basic-10" charset="0"/>
                <a:ea typeface="linea-basic-10" charset="0"/>
                <a:cs typeface="linea-basic-10" charset="0"/>
              </a:rPr>
              <a:t>E</a:t>
            </a:r>
            <a:endParaRPr lang="en-US" sz="2953" b="1" dirty="0">
              <a:latin typeface="Source Sans Pro" charset="0"/>
              <a:ea typeface="Source Sans Pro" charset="0"/>
              <a:cs typeface="Source Sans Pro" charset="0"/>
            </a:endParaRPr>
          </a:p>
        </p:txBody>
      </p:sp>
      <p:sp>
        <p:nvSpPr>
          <p:cNvPr id="7" name="Freeform 6"/>
          <p:cNvSpPr/>
          <p:nvPr/>
        </p:nvSpPr>
        <p:spPr>
          <a:xfrm>
            <a:off x="4919155" y="3504109"/>
            <a:ext cx="992408" cy="992409"/>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sz="2953" dirty="0">
                <a:latin typeface="linea-basic-10" charset="0"/>
                <a:ea typeface="linea-basic-10" charset="0"/>
                <a:cs typeface="linea-basic-10" charset="0"/>
              </a:rPr>
              <a:t>b</a:t>
            </a:r>
            <a:endParaRPr lang="en-US" sz="2953" b="1" dirty="0">
              <a:latin typeface="Source Sans Pro" charset="0"/>
              <a:ea typeface="Source Sans Pro" charset="0"/>
              <a:cs typeface="Source Sans Pro" charset="0"/>
            </a:endParaRPr>
          </a:p>
        </p:txBody>
      </p:sp>
      <p:sp>
        <p:nvSpPr>
          <p:cNvPr id="8" name="Freeform 7"/>
          <p:cNvSpPr/>
          <p:nvPr/>
        </p:nvSpPr>
        <p:spPr>
          <a:xfrm>
            <a:off x="3177646" y="3504109"/>
            <a:ext cx="992408" cy="992409"/>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sz="2953" dirty="0">
                <a:latin typeface="linea-basic-10" charset="0"/>
                <a:ea typeface="linea-basic-10" charset="0"/>
                <a:cs typeface="linea-basic-10" charset="0"/>
              </a:rPr>
              <a:t>c</a:t>
            </a:r>
            <a:endParaRPr lang="en-US" sz="2953" b="1" dirty="0">
              <a:latin typeface="Source Sans Pro" charset="0"/>
              <a:ea typeface="Source Sans Pro" charset="0"/>
              <a:cs typeface="Source Sans Pro" charset="0"/>
            </a:endParaRPr>
          </a:p>
        </p:txBody>
      </p:sp>
      <p:sp>
        <p:nvSpPr>
          <p:cNvPr id="9" name="Freeform 8"/>
          <p:cNvSpPr/>
          <p:nvPr/>
        </p:nvSpPr>
        <p:spPr>
          <a:xfrm>
            <a:off x="1436137" y="3504109"/>
            <a:ext cx="992408" cy="992409"/>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sz="2953" dirty="0">
                <a:latin typeface="linea-basic-10" charset="0"/>
                <a:ea typeface="linea-basic-10" charset="0"/>
                <a:cs typeface="linea-basic-10" charset="0"/>
              </a:rPr>
              <a:t>U</a:t>
            </a:r>
            <a:endParaRPr lang="en-US" sz="2953" b="1" dirty="0">
              <a:latin typeface="Source Sans Pro" charset="0"/>
              <a:ea typeface="Source Sans Pro" charset="0"/>
              <a:cs typeface="Source Sans Pro" charset="0"/>
            </a:endParaRPr>
          </a:p>
        </p:txBody>
      </p:sp>
      <p:sp>
        <p:nvSpPr>
          <p:cNvPr id="10" name="Freeform 9"/>
          <p:cNvSpPr/>
          <p:nvPr/>
        </p:nvSpPr>
        <p:spPr>
          <a:xfrm>
            <a:off x="8402173" y="3504109"/>
            <a:ext cx="992408" cy="992409"/>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sz="2953" dirty="0">
                <a:latin typeface="linea-basic-10" charset="0"/>
                <a:ea typeface="linea-basic-10" charset="0"/>
                <a:cs typeface="linea-basic-10" charset="0"/>
              </a:rPr>
              <a:t>!</a:t>
            </a:r>
            <a:endParaRPr lang="en-US" sz="2953" b="1" dirty="0">
              <a:latin typeface="Source Sans Pro" charset="0"/>
              <a:ea typeface="Source Sans Pro" charset="0"/>
              <a:cs typeface="Source Sans Pro" charset="0"/>
            </a:endParaRPr>
          </a:p>
        </p:txBody>
      </p:sp>
      <p:sp>
        <p:nvSpPr>
          <p:cNvPr id="11" name="Freeform 10"/>
          <p:cNvSpPr/>
          <p:nvPr/>
        </p:nvSpPr>
        <p:spPr>
          <a:xfrm>
            <a:off x="10143680" y="3504109"/>
            <a:ext cx="992408" cy="992409"/>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sz="2953" dirty="0">
                <a:latin typeface="linea-basic-10" charset="0"/>
                <a:ea typeface="linea-basic-10" charset="0"/>
                <a:cs typeface="linea-basic-10" charset="0"/>
              </a:rPr>
              <a:t>a</a:t>
            </a:r>
            <a:endParaRPr lang="en-US" sz="2953" b="1" dirty="0">
              <a:latin typeface="Source Sans Pro" charset="0"/>
              <a:ea typeface="Source Sans Pro" charset="0"/>
              <a:cs typeface="Source Sans Pro" charset="0"/>
            </a:endParaRPr>
          </a:p>
        </p:txBody>
      </p:sp>
      <p:sp>
        <p:nvSpPr>
          <p:cNvPr id="12" name="Rectangle 11"/>
          <p:cNvSpPr/>
          <p:nvPr/>
        </p:nvSpPr>
        <p:spPr>
          <a:xfrm>
            <a:off x="812174" y="4692130"/>
            <a:ext cx="2207073" cy="1150571"/>
          </a:xfrm>
          <a:prstGeom prst="rect">
            <a:avLst/>
          </a:prstGeom>
        </p:spPr>
        <p:txBody>
          <a:bodyPr wrap="square">
            <a:spAutoFit/>
          </a:bodyPr>
          <a:lstStyle/>
          <a:p>
            <a:pPr algn="ctr">
              <a:lnSpc>
                <a:spcPct val="95000"/>
              </a:lnSpc>
              <a:spcBef>
                <a:spcPts val="422"/>
              </a:spcBef>
              <a:spcAft>
                <a:spcPts val="422"/>
              </a:spcAft>
            </a:pPr>
            <a:r>
              <a:rPr lang="en-US" sz="2109" b="1" dirty="0">
                <a:latin typeface="Bebas Neue" charset="0"/>
                <a:ea typeface="Bebas Neue" charset="0"/>
                <a:cs typeface="Bebas Neue" charset="0"/>
              </a:rPr>
              <a:t>2005</a:t>
            </a:r>
          </a:p>
          <a:p>
            <a:pPr algn="ctr">
              <a:lnSpc>
                <a:spcPct val="95000"/>
              </a:lnSpc>
              <a:spcBef>
                <a:spcPts val="422"/>
              </a:spcBef>
              <a:spcAft>
                <a:spcPts val="422"/>
              </a:spcAft>
            </a:pPr>
            <a:r>
              <a:rPr lang="en-US" sz="1476" dirty="0">
                <a:latin typeface="Source Sans Pro" charset="0"/>
                <a:ea typeface="Source Sans Pro" charset="0"/>
                <a:cs typeface="Source Sans Pro" charset="0"/>
              </a:rPr>
              <a:t>Lorem ipsum dolor sit amet, </a:t>
            </a:r>
            <a:r>
              <a:rPr lang="en-US" sz="1476" dirty="0" err="1">
                <a:latin typeface="Source Sans Pro" charset="0"/>
                <a:ea typeface="Source Sans Pro" charset="0"/>
                <a:cs typeface="Source Sans Pro" charset="0"/>
              </a:rPr>
              <a:t>consectetur</a:t>
            </a:r>
            <a:r>
              <a:rPr lang="en-US" sz="1476" dirty="0">
                <a:latin typeface="Source Sans Pro" charset="0"/>
                <a:ea typeface="Source Sans Pro" charset="0"/>
                <a:cs typeface="Source Sans Pro" charset="0"/>
              </a:rPr>
              <a:t> </a:t>
            </a:r>
            <a:r>
              <a:rPr lang="en-US" sz="1476" dirty="0" err="1">
                <a:latin typeface="Source Sans Pro" charset="0"/>
                <a:ea typeface="Source Sans Pro" charset="0"/>
                <a:cs typeface="Source Sans Pro" charset="0"/>
              </a:rPr>
              <a:t>adipiscing</a:t>
            </a:r>
            <a:r>
              <a:rPr lang="en-US" sz="1476" dirty="0">
                <a:latin typeface="Source Sans Pro" charset="0"/>
                <a:ea typeface="Source Sans Pro" charset="0"/>
                <a:cs typeface="Source Sans Pro" charset="0"/>
              </a:rPr>
              <a:t> </a:t>
            </a:r>
            <a:r>
              <a:rPr lang="en-US" sz="1476" dirty="0" err="1">
                <a:latin typeface="Source Sans Pro" charset="0"/>
                <a:ea typeface="Source Sans Pro" charset="0"/>
                <a:cs typeface="Source Sans Pro" charset="0"/>
              </a:rPr>
              <a:t>elit</a:t>
            </a:r>
            <a:r>
              <a:rPr lang="en-US" sz="1476" dirty="0">
                <a:latin typeface="Source Sans Pro" charset="0"/>
                <a:ea typeface="Source Sans Pro" charset="0"/>
                <a:cs typeface="Source Sans Pro" charset="0"/>
              </a:rPr>
              <a:t>.</a:t>
            </a:r>
          </a:p>
        </p:txBody>
      </p:sp>
      <p:sp>
        <p:nvSpPr>
          <p:cNvPr id="13" name="Rectangle 12"/>
          <p:cNvSpPr/>
          <p:nvPr/>
        </p:nvSpPr>
        <p:spPr>
          <a:xfrm>
            <a:off x="2570313" y="2015503"/>
            <a:ext cx="2207073" cy="1150571"/>
          </a:xfrm>
          <a:prstGeom prst="rect">
            <a:avLst/>
          </a:prstGeom>
        </p:spPr>
        <p:txBody>
          <a:bodyPr wrap="square">
            <a:spAutoFit/>
          </a:bodyPr>
          <a:lstStyle/>
          <a:p>
            <a:pPr algn="ctr">
              <a:lnSpc>
                <a:spcPct val="95000"/>
              </a:lnSpc>
              <a:spcBef>
                <a:spcPts val="422"/>
              </a:spcBef>
              <a:spcAft>
                <a:spcPts val="422"/>
              </a:spcAft>
            </a:pPr>
            <a:r>
              <a:rPr lang="en-US" sz="1476" dirty="0">
                <a:latin typeface="Source Sans Pro" charset="0"/>
                <a:ea typeface="Source Sans Pro" charset="0"/>
                <a:cs typeface="Source Sans Pro" charset="0"/>
              </a:rPr>
              <a:t>Lorem ipsum dolor sit amet, </a:t>
            </a:r>
            <a:r>
              <a:rPr lang="en-US" sz="1476" dirty="0" err="1">
                <a:latin typeface="Source Sans Pro" charset="0"/>
                <a:ea typeface="Source Sans Pro" charset="0"/>
                <a:cs typeface="Source Sans Pro" charset="0"/>
              </a:rPr>
              <a:t>consectetur</a:t>
            </a:r>
            <a:r>
              <a:rPr lang="en-US" sz="1476" dirty="0">
                <a:latin typeface="Source Sans Pro" charset="0"/>
                <a:ea typeface="Source Sans Pro" charset="0"/>
                <a:cs typeface="Source Sans Pro" charset="0"/>
              </a:rPr>
              <a:t> </a:t>
            </a:r>
            <a:r>
              <a:rPr lang="en-US" sz="1476" dirty="0" err="1">
                <a:latin typeface="Source Sans Pro" charset="0"/>
                <a:ea typeface="Source Sans Pro" charset="0"/>
                <a:cs typeface="Source Sans Pro" charset="0"/>
              </a:rPr>
              <a:t>adipiscing</a:t>
            </a:r>
            <a:r>
              <a:rPr lang="en-US" sz="1476" dirty="0">
                <a:latin typeface="Source Sans Pro" charset="0"/>
                <a:ea typeface="Source Sans Pro" charset="0"/>
                <a:cs typeface="Source Sans Pro" charset="0"/>
              </a:rPr>
              <a:t> </a:t>
            </a:r>
            <a:r>
              <a:rPr lang="en-US" sz="1476" dirty="0" err="1">
                <a:latin typeface="Source Sans Pro" charset="0"/>
                <a:ea typeface="Source Sans Pro" charset="0"/>
                <a:cs typeface="Source Sans Pro" charset="0"/>
              </a:rPr>
              <a:t>elit</a:t>
            </a:r>
            <a:r>
              <a:rPr lang="en-US" sz="1476" dirty="0">
                <a:latin typeface="Source Sans Pro" charset="0"/>
                <a:ea typeface="Source Sans Pro" charset="0"/>
                <a:cs typeface="Source Sans Pro" charset="0"/>
              </a:rPr>
              <a:t>.</a:t>
            </a:r>
          </a:p>
          <a:p>
            <a:pPr algn="ctr">
              <a:lnSpc>
                <a:spcPct val="95000"/>
              </a:lnSpc>
              <a:spcBef>
                <a:spcPts val="422"/>
              </a:spcBef>
              <a:spcAft>
                <a:spcPts val="422"/>
              </a:spcAft>
            </a:pPr>
            <a:r>
              <a:rPr lang="en-US" sz="2109" b="1" dirty="0">
                <a:latin typeface="Bebas Neue" charset="0"/>
                <a:ea typeface="Bebas Neue" charset="0"/>
                <a:cs typeface="Bebas Neue" charset="0"/>
              </a:rPr>
              <a:t>2006</a:t>
            </a:r>
            <a:endParaRPr lang="en-US" sz="1476" b="1" dirty="0">
              <a:latin typeface="Bebas Neue" charset="0"/>
              <a:ea typeface="Bebas Neue" charset="0"/>
              <a:cs typeface="Bebas Neue" charset="0"/>
            </a:endParaRPr>
          </a:p>
        </p:txBody>
      </p:sp>
      <p:sp>
        <p:nvSpPr>
          <p:cNvPr id="14" name="Rectangle 13"/>
          <p:cNvSpPr/>
          <p:nvPr/>
        </p:nvSpPr>
        <p:spPr>
          <a:xfrm>
            <a:off x="4314370" y="4692130"/>
            <a:ext cx="2207073" cy="1150571"/>
          </a:xfrm>
          <a:prstGeom prst="rect">
            <a:avLst/>
          </a:prstGeom>
        </p:spPr>
        <p:txBody>
          <a:bodyPr wrap="square">
            <a:spAutoFit/>
          </a:bodyPr>
          <a:lstStyle/>
          <a:p>
            <a:pPr algn="ctr">
              <a:lnSpc>
                <a:spcPct val="95000"/>
              </a:lnSpc>
              <a:spcBef>
                <a:spcPts val="422"/>
              </a:spcBef>
              <a:spcAft>
                <a:spcPts val="422"/>
              </a:spcAft>
            </a:pPr>
            <a:r>
              <a:rPr lang="en-US" sz="2109" b="1" dirty="0">
                <a:latin typeface="Bebas Neue" charset="0"/>
                <a:ea typeface="Bebas Neue" charset="0"/>
                <a:cs typeface="Bebas Neue" charset="0"/>
              </a:rPr>
              <a:t>2007</a:t>
            </a:r>
          </a:p>
          <a:p>
            <a:pPr algn="ctr">
              <a:lnSpc>
                <a:spcPct val="95000"/>
              </a:lnSpc>
              <a:spcBef>
                <a:spcPts val="422"/>
              </a:spcBef>
              <a:spcAft>
                <a:spcPts val="422"/>
              </a:spcAft>
            </a:pPr>
            <a:r>
              <a:rPr lang="en-US" sz="1476" dirty="0">
                <a:latin typeface="Source Sans Pro" charset="0"/>
                <a:ea typeface="Source Sans Pro" charset="0"/>
                <a:cs typeface="Source Sans Pro" charset="0"/>
              </a:rPr>
              <a:t>Lorem ipsum dolor sit amet, </a:t>
            </a:r>
            <a:r>
              <a:rPr lang="en-US" sz="1476" dirty="0" err="1">
                <a:latin typeface="Source Sans Pro" charset="0"/>
                <a:ea typeface="Source Sans Pro" charset="0"/>
                <a:cs typeface="Source Sans Pro" charset="0"/>
              </a:rPr>
              <a:t>consectetur</a:t>
            </a:r>
            <a:r>
              <a:rPr lang="en-US" sz="1476" dirty="0">
                <a:latin typeface="Source Sans Pro" charset="0"/>
                <a:ea typeface="Source Sans Pro" charset="0"/>
                <a:cs typeface="Source Sans Pro" charset="0"/>
              </a:rPr>
              <a:t> </a:t>
            </a:r>
            <a:r>
              <a:rPr lang="en-US" sz="1476" dirty="0" err="1">
                <a:latin typeface="Source Sans Pro" charset="0"/>
                <a:ea typeface="Source Sans Pro" charset="0"/>
                <a:cs typeface="Source Sans Pro" charset="0"/>
              </a:rPr>
              <a:t>adipiscing</a:t>
            </a:r>
            <a:r>
              <a:rPr lang="en-US" sz="1476" dirty="0">
                <a:latin typeface="Source Sans Pro" charset="0"/>
                <a:ea typeface="Source Sans Pro" charset="0"/>
                <a:cs typeface="Source Sans Pro" charset="0"/>
              </a:rPr>
              <a:t> </a:t>
            </a:r>
            <a:r>
              <a:rPr lang="en-US" sz="1476" dirty="0" err="1">
                <a:latin typeface="Source Sans Pro" charset="0"/>
                <a:ea typeface="Source Sans Pro" charset="0"/>
                <a:cs typeface="Source Sans Pro" charset="0"/>
              </a:rPr>
              <a:t>elit</a:t>
            </a:r>
            <a:r>
              <a:rPr lang="en-US" sz="1476" dirty="0">
                <a:latin typeface="Source Sans Pro" charset="0"/>
                <a:ea typeface="Source Sans Pro" charset="0"/>
                <a:cs typeface="Source Sans Pro" charset="0"/>
              </a:rPr>
              <a:t>.</a:t>
            </a:r>
          </a:p>
        </p:txBody>
      </p:sp>
      <p:sp>
        <p:nvSpPr>
          <p:cNvPr id="15" name="Rectangle 14"/>
          <p:cNvSpPr/>
          <p:nvPr/>
        </p:nvSpPr>
        <p:spPr>
          <a:xfrm>
            <a:off x="6072508" y="2015503"/>
            <a:ext cx="2207073" cy="1150571"/>
          </a:xfrm>
          <a:prstGeom prst="rect">
            <a:avLst/>
          </a:prstGeom>
        </p:spPr>
        <p:txBody>
          <a:bodyPr wrap="square">
            <a:spAutoFit/>
          </a:bodyPr>
          <a:lstStyle/>
          <a:p>
            <a:pPr algn="ctr">
              <a:lnSpc>
                <a:spcPct val="95000"/>
              </a:lnSpc>
              <a:spcBef>
                <a:spcPts val="422"/>
              </a:spcBef>
              <a:spcAft>
                <a:spcPts val="422"/>
              </a:spcAft>
            </a:pPr>
            <a:r>
              <a:rPr lang="en-US" sz="1476" dirty="0">
                <a:latin typeface="Source Sans Pro" charset="0"/>
                <a:ea typeface="Source Sans Pro" charset="0"/>
                <a:cs typeface="Source Sans Pro" charset="0"/>
              </a:rPr>
              <a:t>Lorem ipsum dolor sit amet, </a:t>
            </a:r>
            <a:r>
              <a:rPr lang="en-US" sz="1476" dirty="0" err="1">
                <a:latin typeface="Source Sans Pro" charset="0"/>
                <a:ea typeface="Source Sans Pro" charset="0"/>
                <a:cs typeface="Source Sans Pro" charset="0"/>
              </a:rPr>
              <a:t>consectetur</a:t>
            </a:r>
            <a:r>
              <a:rPr lang="en-US" sz="1476" dirty="0">
                <a:latin typeface="Source Sans Pro" charset="0"/>
                <a:ea typeface="Source Sans Pro" charset="0"/>
                <a:cs typeface="Source Sans Pro" charset="0"/>
              </a:rPr>
              <a:t> </a:t>
            </a:r>
            <a:r>
              <a:rPr lang="en-US" sz="1476" dirty="0" err="1">
                <a:latin typeface="Source Sans Pro" charset="0"/>
                <a:ea typeface="Source Sans Pro" charset="0"/>
                <a:cs typeface="Source Sans Pro" charset="0"/>
              </a:rPr>
              <a:t>adipiscing</a:t>
            </a:r>
            <a:r>
              <a:rPr lang="en-US" sz="1476" dirty="0">
                <a:latin typeface="Source Sans Pro" charset="0"/>
                <a:ea typeface="Source Sans Pro" charset="0"/>
                <a:cs typeface="Source Sans Pro" charset="0"/>
              </a:rPr>
              <a:t> </a:t>
            </a:r>
            <a:r>
              <a:rPr lang="en-US" sz="1476" dirty="0" err="1">
                <a:latin typeface="Source Sans Pro" charset="0"/>
                <a:ea typeface="Source Sans Pro" charset="0"/>
                <a:cs typeface="Source Sans Pro" charset="0"/>
              </a:rPr>
              <a:t>elit</a:t>
            </a:r>
            <a:r>
              <a:rPr lang="en-US" sz="1476" dirty="0">
                <a:latin typeface="Source Sans Pro" charset="0"/>
                <a:ea typeface="Source Sans Pro" charset="0"/>
                <a:cs typeface="Source Sans Pro" charset="0"/>
              </a:rPr>
              <a:t>.</a:t>
            </a:r>
          </a:p>
          <a:p>
            <a:pPr algn="ctr">
              <a:lnSpc>
                <a:spcPct val="95000"/>
              </a:lnSpc>
              <a:spcBef>
                <a:spcPts val="422"/>
              </a:spcBef>
              <a:spcAft>
                <a:spcPts val="422"/>
              </a:spcAft>
            </a:pPr>
            <a:r>
              <a:rPr lang="en-US" sz="2109" b="1" dirty="0">
                <a:solidFill>
                  <a:schemeClr val="accent1"/>
                </a:solidFill>
                <a:latin typeface="Bebas Neue" charset="0"/>
                <a:ea typeface="Bebas Neue" charset="0"/>
                <a:cs typeface="Bebas Neue" charset="0"/>
              </a:rPr>
              <a:t>2008</a:t>
            </a:r>
            <a:endParaRPr lang="en-US" sz="1476" b="1" dirty="0">
              <a:solidFill>
                <a:schemeClr val="accent1"/>
              </a:solidFill>
              <a:latin typeface="Bebas Neue" charset="0"/>
              <a:ea typeface="Bebas Neue" charset="0"/>
              <a:cs typeface="Bebas Neue" charset="0"/>
            </a:endParaRPr>
          </a:p>
        </p:txBody>
      </p:sp>
      <p:sp>
        <p:nvSpPr>
          <p:cNvPr id="16" name="Rectangle 15"/>
          <p:cNvSpPr/>
          <p:nvPr/>
        </p:nvSpPr>
        <p:spPr>
          <a:xfrm>
            <a:off x="7792860" y="4692130"/>
            <a:ext cx="2207073" cy="1150571"/>
          </a:xfrm>
          <a:prstGeom prst="rect">
            <a:avLst/>
          </a:prstGeom>
        </p:spPr>
        <p:txBody>
          <a:bodyPr wrap="square">
            <a:spAutoFit/>
          </a:bodyPr>
          <a:lstStyle/>
          <a:p>
            <a:pPr algn="ctr">
              <a:lnSpc>
                <a:spcPct val="95000"/>
              </a:lnSpc>
              <a:spcBef>
                <a:spcPts val="422"/>
              </a:spcBef>
              <a:spcAft>
                <a:spcPts val="422"/>
              </a:spcAft>
            </a:pPr>
            <a:r>
              <a:rPr lang="en-US" sz="2109" b="1" dirty="0">
                <a:latin typeface="Bebas Neue" charset="0"/>
                <a:ea typeface="Bebas Neue" charset="0"/>
                <a:cs typeface="Bebas Neue" charset="0"/>
              </a:rPr>
              <a:t>2009</a:t>
            </a:r>
          </a:p>
          <a:p>
            <a:pPr algn="ctr">
              <a:lnSpc>
                <a:spcPct val="95000"/>
              </a:lnSpc>
              <a:spcBef>
                <a:spcPts val="422"/>
              </a:spcBef>
              <a:spcAft>
                <a:spcPts val="422"/>
              </a:spcAft>
            </a:pPr>
            <a:r>
              <a:rPr lang="en-US" sz="1476" dirty="0">
                <a:latin typeface="Source Sans Pro" charset="0"/>
                <a:ea typeface="Source Sans Pro" charset="0"/>
                <a:cs typeface="Source Sans Pro" charset="0"/>
              </a:rPr>
              <a:t>Lorem ipsum dolor sit amet, </a:t>
            </a:r>
            <a:r>
              <a:rPr lang="en-US" sz="1476" dirty="0" err="1">
                <a:latin typeface="Source Sans Pro" charset="0"/>
                <a:ea typeface="Source Sans Pro" charset="0"/>
                <a:cs typeface="Source Sans Pro" charset="0"/>
              </a:rPr>
              <a:t>consectetur</a:t>
            </a:r>
            <a:r>
              <a:rPr lang="en-US" sz="1476" dirty="0">
                <a:latin typeface="Source Sans Pro" charset="0"/>
                <a:ea typeface="Source Sans Pro" charset="0"/>
                <a:cs typeface="Source Sans Pro" charset="0"/>
              </a:rPr>
              <a:t> </a:t>
            </a:r>
            <a:r>
              <a:rPr lang="en-US" sz="1476" dirty="0" err="1">
                <a:latin typeface="Source Sans Pro" charset="0"/>
                <a:ea typeface="Source Sans Pro" charset="0"/>
                <a:cs typeface="Source Sans Pro" charset="0"/>
              </a:rPr>
              <a:t>adipiscing</a:t>
            </a:r>
            <a:r>
              <a:rPr lang="en-US" sz="1476" dirty="0">
                <a:latin typeface="Source Sans Pro" charset="0"/>
                <a:ea typeface="Source Sans Pro" charset="0"/>
                <a:cs typeface="Source Sans Pro" charset="0"/>
              </a:rPr>
              <a:t> </a:t>
            </a:r>
            <a:r>
              <a:rPr lang="en-US" sz="1476" dirty="0" err="1">
                <a:latin typeface="Source Sans Pro" charset="0"/>
                <a:ea typeface="Source Sans Pro" charset="0"/>
                <a:cs typeface="Source Sans Pro" charset="0"/>
              </a:rPr>
              <a:t>elit</a:t>
            </a:r>
            <a:r>
              <a:rPr lang="en-US" sz="1476" dirty="0">
                <a:latin typeface="Source Sans Pro" charset="0"/>
                <a:ea typeface="Source Sans Pro" charset="0"/>
                <a:cs typeface="Source Sans Pro" charset="0"/>
              </a:rPr>
              <a:t>.</a:t>
            </a:r>
          </a:p>
        </p:txBody>
      </p:sp>
      <p:sp>
        <p:nvSpPr>
          <p:cNvPr id="17" name="Rectangle 16"/>
          <p:cNvSpPr/>
          <p:nvPr/>
        </p:nvSpPr>
        <p:spPr>
          <a:xfrm>
            <a:off x="9550998" y="2015503"/>
            <a:ext cx="2207073" cy="1150571"/>
          </a:xfrm>
          <a:prstGeom prst="rect">
            <a:avLst/>
          </a:prstGeom>
        </p:spPr>
        <p:txBody>
          <a:bodyPr wrap="square">
            <a:spAutoFit/>
          </a:bodyPr>
          <a:lstStyle/>
          <a:p>
            <a:pPr algn="ctr">
              <a:lnSpc>
                <a:spcPct val="95000"/>
              </a:lnSpc>
              <a:spcBef>
                <a:spcPts val="422"/>
              </a:spcBef>
              <a:spcAft>
                <a:spcPts val="422"/>
              </a:spcAft>
            </a:pPr>
            <a:r>
              <a:rPr lang="en-US" sz="1476" dirty="0">
                <a:latin typeface="Source Sans Pro" charset="0"/>
                <a:ea typeface="Source Sans Pro" charset="0"/>
                <a:cs typeface="Source Sans Pro" charset="0"/>
              </a:rPr>
              <a:t>Lorem ipsum dolor sit amet, </a:t>
            </a:r>
            <a:r>
              <a:rPr lang="en-US" sz="1476" dirty="0" err="1">
                <a:latin typeface="Source Sans Pro" charset="0"/>
                <a:ea typeface="Source Sans Pro" charset="0"/>
                <a:cs typeface="Source Sans Pro" charset="0"/>
              </a:rPr>
              <a:t>consectetur</a:t>
            </a:r>
            <a:r>
              <a:rPr lang="en-US" sz="1476" dirty="0">
                <a:latin typeface="Source Sans Pro" charset="0"/>
                <a:ea typeface="Source Sans Pro" charset="0"/>
                <a:cs typeface="Source Sans Pro" charset="0"/>
              </a:rPr>
              <a:t> </a:t>
            </a:r>
            <a:r>
              <a:rPr lang="en-US" sz="1476" dirty="0" err="1">
                <a:latin typeface="Source Sans Pro" charset="0"/>
                <a:ea typeface="Source Sans Pro" charset="0"/>
                <a:cs typeface="Source Sans Pro" charset="0"/>
              </a:rPr>
              <a:t>adipiscing</a:t>
            </a:r>
            <a:r>
              <a:rPr lang="en-US" sz="1476" dirty="0">
                <a:latin typeface="Source Sans Pro" charset="0"/>
                <a:ea typeface="Source Sans Pro" charset="0"/>
                <a:cs typeface="Source Sans Pro" charset="0"/>
              </a:rPr>
              <a:t> </a:t>
            </a:r>
            <a:r>
              <a:rPr lang="en-US" sz="1476" dirty="0" err="1">
                <a:latin typeface="Source Sans Pro" charset="0"/>
                <a:ea typeface="Source Sans Pro" charset="0"/>
                <a:cs typeface="Source Sans Pro" charset="0"/>
              </a:rPr>
              <a:t>elit</a:t>
            </a:r>
            <a:r>
              <a:rPr lang="en-US" sz="1476" dirty="0">
                <a:latin typeface="Source Sans Pro" charset="0"/>
                <a:ea typeface="Source Sans Pro" charset="0"/>
                <a:cs typeface="Source Sans Pro" charset="0"/>
              </a:rPr>
              <a:t>.</a:t>
            </a:r>
          </a:p>
          <a:p>
            <a:pPr algn="ctr">
              <a:lnSpc>
                <a:spcPct val="95000"/>
              </a:lnSpc>
              <a:spcBef>
                <a:spcPts val="422"/>
              </a:spcBef>
              <a:spcAft>
                <a:spcPts val="422"/>
              </a:spcAft>
            </a:pPr>
            <a:r>
              <a:rPr lang="en-US" sz="2109" b="1" dirty="0">
                <a:latin typeface="Bebas Neue" charset="0"/>
                <a:ea typeface="Bebas Neue" charset="0"/>
                <a:cs typeface="Bebas Neue" charset="0"/>
              </a:rPr>
              <a:t>2010</a:t>
            </a:r>
            <a:endParaRPr lang="en-US" sz="1476" b="1" dirty="0">
              <a:latin typeface="Bebas Neue" charset="0"/>
              <a:ea typeface="Bebas Neue" charset="0"/>
              <a:cs typeface="Bebas Neue" charset="0"/>
            </a:endParaRPr>
          </a:p>
        </p:txBody>
      </p:sp>
      <p:grpSp>
        <p:nvGrpSpPr>
          <p:cNvPr id="18" name="组合 17"/>
          <p:cNvGrpSpPr/>
          <p:nvPr/>
        </p:nvGrpSpPr>
        <p:grpSpPr>
          <a:xfrm>
            <a:off x="-245029" y="331086"/>
            <a:ext cx="4521519" cy="584767"/>
            <a:chOff x="-245029" y="331086"/>
            <a:chExt cx="4521519" cy="584767"/>
          </a:xfrm>
        </p:grpSpPr>
        <p:sp>
          <p:nvSpPr>
            <p:cNvPr id="19"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20" name="圆角矩形 19"/>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5264093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0000">
                                      <p:stCondLst>
                                        <p:cond delay="1300"/>
                                      </p:stCondLst>
                                      <p:childTnLst>
                                        <p:set>
                                          <p:cBhvr>
                                            <p:cTn id="6" dur="1" fill="hold">
                                              <p:stCondLst>
                                                <p:cond delay="0"/>
                                              </p:stCondLst>
                                            </p:cTn>
                                            <p:tgtEl>
                                              <p:spTgt spid="6"/>
                                            </p:tgtEl>
                                            <p:attrNameLst>
                                              <p:attrName>style.visibility</p:attrName>
                                            </p:attrNameLst>
                                          </p:cBhvr>
                                          <p:to>
                                            <p:strVal val="visible"/>
                                          </p:to>
                                        </p:set>
                                        <p:anim calcmode="lin" valueType="num" p14:bounceEnd="50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6"/>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16" presetClass="entr" presetSubtype="37" fill="hold" nodeType="withEffect">
                                      <p:stCondLst>
                                        <p:cond delay="2000"/>
                                      </p:stCondLst>
                                      <p:childTnLst>
                                        <p:set>
                                          <p:cBhvr>
                                            <p:cTn id="13" dur="1" fill="hold">
                                              <p:stCondLst>
                                                <p:cond delay="0"/>
                                              </p:stCondLst>
                                            </p:cTn>
                                            <p:tgtEl>
                                              <p:spTgt spid="4"/>
                                            </p:tgtEl>
                                            <p:attrNameLst>
                                              <p:attrName>style.visibility</p:attrName>
                                            </p:attrNameLst>
                                          </p:cBhvr>
                                          <p:to>
                                            <p:strVal val="visible"/>
                                          </p:to>
                                        </p:set>
                                        <p:animEffect transition="in" filter="barn(outVertical)">
                                          <p:cBhvr>
                                            <p:cTn id="14" dur="500"/>
                                            <p:tgtEl>
                                              <p:spTgt spid="4"/>
                                            </p:tgtEl>
                                          </p:cBhvr>
                                        </p:animEffect>
                                      </p:childTnLst>
                                    </p:cTn>
                                  </p:par>
                                  <p:par>
                                    <p:cTn id="15" presetID="2" presetClass="entr" presetSubtype="4" fill="hold" grpId="0" nodeType="withEffect" p14:presetBounceEnd="50000">
                                      <p:stCondLst>
                                        <p:cond delay="1900"/>
                                      </p:stCondLst>
                                      <p:childTnLst>
                                        <p:set>
                                          <p:cBhvr>
                                            <p:cTn id="16" dur="1" fill="hold">
                                              <p:stCondLst>
                                                <p:cond delay="0"/>
                                              </p:stCondLst>
                                            </p:cTn>
                                            <p:tgtEl>
                                              <p:spTgt spid="7"/>
                                            </p:tgtEl>
                                            <p:attrNameLst>
                                              <p:attrName>style.visibility</p:attrName>
                                            </p:attrNameLst>
                                          </p:cBhvr>
                                          <p:to>
                                            <p:strVal val="visible"/>
                                          </p:to>
                                        </p:set>
                                        <p:anim calcmode="lin" valueType="num" p14:bounceEnd="50000">
                                          <p:cBhvr additive="base">
                                            <p:cTn id="17" dur="1000" fill="hold"/>
                                            <p:tgtEl>
                                              <p:spTgt spid="7"/>
                                            </p:tgtEl>
                                            <p:attrNameLst>
                                              <p:attrName>ppt_x</p:attrName>
                                            </p:attrNameLst>
                                          </p:cBhvr>
                                          <p:tavLst>
                                            <p:tav tm="0">
                                              <p:val>
                                                <p:strVal val="#ppt_x"/>
                                              </p:val>
                                            </p:tav>
                                            <p:tav tm="100000">
                                              <p:val>
                                                <p:strVal val="#ppt_x"/>
                                              </p:val>
                                            </p:tav>
                                          </p:tavLst>
                                        </p:anim>
                                        <p:anim calcmode="lin" valueType="num" p14:bounceEnd="50000">
                                          <p:cBhvr additive="base">
                                            <p:cTn id="18" dur="10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50000">
                                      <p:stCondLst>
                                        <p:cond delay="1700"/>
                                      </p:stCondLst>
                                      <p:childTnLst>
                                        <p:set>
                                          <p:cBhvr>
                                            <p:cTn id="20" dur="1" fill="hold">
                                              <p:stCondLst>
                                                <p:cond delay="0"/>
                                              </p:stCondLst>
                                            </p:cTn>
                                            <p:tgtEl>
                                              <p:spTgt spid="8"/>
                                            </p:tgtEl>
                                            <p:attrNameLst>
                                              <p:attrName>style.visibility</p:attrName>
                                            </p:attrNameLst>
                                          </p:cBhvr>
                                          <p:to>
                                            <p:strVal val="visible"/>
                                          </p:to>
                                        </p:set>
                                        <p:anim calcmode="lin" valueType="num" p14:bounceEnd="50000">
                                          <p:cBhvr additive="base">
                                            <p:cTn id="21" dur="10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22" dur="10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50000">
                                      <p:stCondLst>
                                        <p:cond delay="1500"/>
                                      </p:stCondLst>
                                      <p:childTnLst>
                                        <p:set>
                                          <p:cBhvr>
                                            <p:cTn id="24" dur="1" fill="hold">
                                              <p:stCondLst>
                                                <p:cond delay="0"/>
                                              </p:stCondLst>
                                            </p:cTn>
                                            <p:tgtEl>
                                              <p:spTgt spid="9"/>
                                            </p:tgtEl>
                                            <p:attrNameLst>
                                              <p:attrName>style.visibility</p:attrName>
                                            </p:attrNameLst>
                                          </p:cBhvr>
                                          <p:to>
                                            <p:strVal val="visible"/>
                                          </p:to>
                                        </p:set>
                                        <p:anim calcmode="lin" valueType="num" p14:bounceEnd="50000">
                                          <p:cBhvr additive="base">
                                            <p:cTn id="25" dur="10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26" dur="10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50000">
                                      <p:stCondLst>
                                        <p:cond delay="2100"/>
                                      </p:stCondLst>
                                      <p:childTnLst>
                                        <p:set>
                                          <p:cBhvr>
                                            <p:cTn id="28" dur="1" fill="hold">
                                              <p:stCondLst>
                                                <p:cond delay="0"/>
                                              </p:stCondLst>
                                            </p:cTn>
                                            <p:tgtEl>
                                              <p:spTgt spid="10"/>
                                            </p:tgtEl>
                                            <p:attrNameLst>
                                              <p:attrName>style.visibility</p:attrName>
                                            </p:attrNameLst>
                                          </p:cBhvr>
                                          <p:to>
                                            <p:strVal val="visible"/>
                                          </p:to>
                                        </p:set>
                                        <p:anim calcmode="lin" valueType="num" p14:bounceEnd="50000">
                                          <p:cBhvr additive="base">
                                            <p:cTn id="29" dur="10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30" dur="10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50000">
                                      <p:stCondLst>
                                        <p:cond delay="2300"/>
                                      </p:stCondLst>
                                      <p:childTnLst>
                                        <p:set>
                                          <p:cBhvr>
                                            <p:cTn id="32" dur="1" fill="hold">
                                              <p:stCondLst>
                                                <p:cond delay="0"/>
                                              </p:stCondLst>
                                            </p:cTn>
                                            <p:tgtEl>
                                              <p:spTgt spid="11"/>
                                            </p:tgtEl>
                                            <p:attrNameLst>
                                              <p:attrName>style.visibility</p:attrName>
                                            </p:attrNameLst>
                                          </p:cBhvr>
                                          <p:to>
                                            <p:strVal val="visible"/>
                                          </p:to>
                                        </p:set>
                                        <p:anim calcmode="lin" valueType="num" p14:bounceEnd="50000">
                                          <p:cBhvr additive="base">
                                            <p:cTn id="33" dur="10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34" dur="1000" fill="hold"/>
                                            <p:tgtEl>
                                              <p:spTgt spid="11"/>
                                            </p:tgtEl>
                                            <p:attrNameLst>
                                              <p:attrName>ppt_y</p:attrName>
                                            </p:attrNameLst>
                                          </p:cBhvr>
                                          <p:tavLst>
                                            <p:tav tm="0">
                                              <p:val>
                                                <p:strVal val="1+#ppt_h/2"/>
                                              </p:val>
                                            </p:tav>
                                            <p:tav tm="100000">
                                              <p:val>
                                                <p:strVal val="#ppt_y"/>
                                              </p:val>
                                            </p:tav>
                                          </p:tavLst>
                                        </p:anim>
                                      </p:childTnLst>
                                    </p:cTn>
                                  </p:par>
                                  <p:par>
                                    <p:cTn id="35" presetID="22" presetClass="entr" presetSubtype="4" fill="hold" grpId="0" nodeType="withEffect">
                                      <p:stCondLst>
                                        <p:cond delay="200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par>
                                    <p:cTn id="38" presetID="22" presetClass="entr" presetSubtype="4" fill="hold" grpId="0" nodeType="withEffect">
                                      <p:stCondLst>
                                        <p:cond delay="220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par>
                                    <p:cTn id="41" presetID="22" presetClass="entr" presetSubtype="4" fill="hold" grpId="0" nodeType="withEffect">
                                      <p:stCondLst>
                                        <p:cond delay="2400"/>
                                      </p:stCondLst>
                                      <p:childTnLst>
                                        <p:set>
                                          <p:cBhvr>
                                            <p:cTn id="42" dur="1" fill="hold">
                                              <p:stCondLst>
                                                <p:cond delay="0"/>
                                              </p:stCondLst>
                                            </p:cTn>
                                            <p:tgtEl>
                                              <p:spTgt spid="17"/>
                                            </p:tgtEl>
                                            <p:attrNameLst>
                                              <p:attrName>style.visibility</p:attrName>
                                            </p:attrNameLst>
                                          </p:cBhvr>
                                          <p:to>
                                            <p:strVal val="visible"/>
                                          </p:to>
                                        </p:set>
                                        <p:animEffect transition="in" filter="wipe(down)">
                                          <p:cBhvr>
                                            <p:cTn id="43" dur="500"/>
                                            <p:tgtEl>
                                              <p:spTgt spid="17"/>
                                            </p:tgtEl>
                                          </p:cBhvr>
                                        </p:animEffect>
                                      </p:childTnLst>
                                    </p:cTn>
                                  </p:par>
                                  <p:par>
                                    <p:cTn id="44" presetID="22" presetClass="entr" presetSubtype="4" fill="hold" grpId="0" nodeType="withEffect">
                                      <p:stCondLst>
                                        <p:cond delay="2600"/>
                                      </p:stCondLst>
                                      <p:childTnLst>
                                        <p:set>
                                          <p:cBhvr>
                                            <p:cTn id="45" dur="1" fill="hold">
                                              <p:stCondLst>
                                                <p:cond delay="0"/>
                                              </p:stCondLst>
                                            </p:cTn>
                                            <p:tgtEl>
                                              <p:spTgt spid="12"/>
                                            </p:tgtEl>
                                            <p:attrNameLst>
                                              <p:attrName>style.visibility</p:attrName>
                                            </p:attrNameLst>
                                          </p:cBhvr>
                                          <p:to>
                                            <p:strVal val="visible"/>
                                          </p:to>
                                        </p:set>
                                        <p:animEffect transition="in" filter="wipe(down)">
                                          <p:cBhvr>
                                            <p:cTn id="46" dur="500"/>
                                            <p:tgtEl>
                                              <p:spTgt spid="12"/>
                                            </p:tgtEl>
                                          </p:cBhvr>
                                        </p:animEffect>
                                      </p:childTnLst>
                                    </p:cTn>
                                  </p:par>
                                  <p:par>
                                    <p:cTn id="47" presetID="22" presetClass="entr" presetSubtype="4" fill="hold" grpId="0" nodeType="withEffect">
                                      <p:stCondLst>
                                        <p:cond delay="2800"/>
                                      </p:stCondLst>
                                      <p:childTnLst>
                                        <p:set>
                                          <p:cBhvr>
                                            <p:cTn id="48" dur="1" fill="hold">
                                              <p:stCondLst>
                                                <p:cond delay="0"/>
                                              </p:stCondLst>
                                            </p:cTn>
                                            <p:tgtEl>
                                              <p:spTgt spid="14"/>
                                            </p:tgtEl>
                                            <p:attrNameLst>
                                              <p:attrName>style.visibility</p:attrName>
                                            </p:attrNameLst>
                                          </p:cBhvr>
                                          <p:to>
                                            <p:strVal val="visible"/>
                                          </p:to>
                                        </p:set>
                                        <p:animEffect transition="in" filter="wipe(down)">
                                          <p:cBhvr>
                                            <p:cTn id="49" dur="500"/>
                                            <p:tgtEl>
                                              <p:spTgt spid="14"/>
                                            </p:tgtEl>
                                          </p:cBhvr>
                                        </p:animEffect>
                                      </p:childTnLst>
                                    </p:cTn>
                                  </p:par>
                                  <p:par>
                                    <p:cTn id="50" presetID="22" presetClass="entr" presetSubtype="4" fill="hold" grpId="0" nodeType="withEffect">
                                      <p:stCondLst>
                                        <p:cond delay="3000"/>
                                      </p:stCondLst>
                                      <p:childTnLst>
                                        <p:set>
                                          <p:cBhvr>
                                            <p:cTn id="51" dur="1" fill="hold">
                                              <p:stCondLst>
                                                <p:cond delay="0"/>
                                              </p:stCondLst>
                                            </p:cTn>
                                            <p:tgtEl>
                                              <p:spTgt spid="16"/>
                                            </p:tgtEl>
                                            <p:attrNameLst>
                                              <p:attrName>style.visibility</p:attrName>
                                            </p:attrNameLst>
                                          </p:cBhvr>
                                          <p:to>
                                            <p:strVal val="visible"/>
                                          </p:to>
                                        </p:set>
                                        <p:animEffect transition="in" filter="wipe(down)">
                                          <p:cBhvr>
                                            <p:cTn id="5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13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16" presetClass="entr" presetSubtype="37" fill="hold" nodeType="withEffect">
                                      <p:stCondLst>
                                        <p:cond delay="2000"/>
                                      </p:stCondLst>
                                      <p:childTnLst>
                                        <p:set>
                                          <p:cBhvr>
                                            <p:cTn id="13" dur="1" fill="hold">
                                              <p:stCondLst>
                                                <p:cond delay="0"/>
                                              </p:stCondLst>
                                            </p:cTn>
                                            <p:tgtEl>
                                              <p:spTgt spid="4"/>
                                            </p:tgtEl>
                                            <p:attrNameLst>
                                              <p:attrName>style.visibility</p:attrName>
                                            </p:attrNameLst>
                                          </p:cBhvr>
                                          <p:to>
                                            <p:strVal val="visible"/>
                                          </p:to>
                                        </p:set>
                                        <p:animEffect transition="in" filter="barn(outVertical)">
                                          <p:cBhvr>
                                            <p:cTn id="14" dur="500"/>
                                            <p:tgtEl>
                                              <p:spTgt spid="4"/>
                                            </p:tgtEl>
                                          </p:cBhvr>
                                        </p:animEffect>
                                      </p:childTnLst>
                                    </p:cTn>
                                  </p:par>
                                  <p:par>
                                    <p:cTn id="15" presetID="2" presetClass="entr" presetSubtype="4" fill="hold" grpId="0" nodeType="withEffect">
                                      <p:stCondLst>
                                        <p:cond delay="190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fill="hold"/>
                                            <p:tgtEl>
                                              <p:spTgt spid="7"/>
                                            </p:tgtEl>
                                            <p:attrNameLst>
                                              <p:attrName>ppt_x</p:attrName>
                                            </p:attrNameLst>
                                          </p:cBhvr>
                                          <p:tavLst>
                                            <p:tav tm="0">
                                              <p:val>
                                                <p:strVal val="#ppt_x"/>
                                              </p:val>
                                            </p:tav>
                                            <p:tav tm="100000">
                                              <p:val>
                                                <p:strVal val="#ppt_x"/>
                                              </p:val>
                                            </p:tav>
                                          </p:tavLst>
                                        </p:anim>
                                        <p:anim calcmode="lin" valueType="num">
                                          <p:cBhvr additive="base">
                                            <p:cTn id="18" dur="10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170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000" fill="hold"/>
                                            <p:tgtEl>
                                              <p:spTgt spid="8"/>
                                            </p:tgtEl>
                                            <p:attrNameLst>
                                              <p:attrName>ppt_x</p:attrName>
                                            </p:attrNameLst>
                                          </p:cBhvr>
                                          <p:tavLst>
                                            <p:tav tm="0">
                                              <p:val>
                                                <p:strVal val="#ppt_x"/>
                                              </p:val>
                                            </p:tav>
                                            <p:tav tm="100000">
                                              <p:val>
                                                <p:strVal val="#ppt_x"/>
                                              </p:val>
                                            </p:tav>
                                          </p:tavLst>
                                        </p:anim>
                                        <p:anim calcmode="lin" valueType="num">
                                          <p:cBhvr additive="base">
                                            <p:cTn id="22" dur="10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15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000" fill="hold"/>
                                            <p:tgtEl>
                                              <p:spTgt spid="9"/>
                                            </p:tgtEl>
                                            <p:attrNameLst>
                                              <p:attrName>ppt_x</p:attrName>
                                            </p:attrNameLst>
                                          </p:cBhvr>
                                          <p:tavLst>
                                            <p:tav tm="0">
                                              <p:val>
                                                <p:strVal val="#ppt_x"/>
                                              </p:val>
                                            </p:tav>
                                            <p:tav tm="100000">
                                              <p:val>
                                                <p:strVal val="#ppt_x"/>
                                              </p:val>
                                            </p:tav>
                                          </p:tavLst>
                                        </p:anim>
                                        <p:anim calcmode="lin" valueType="num">
                                          <p:cBhvr additive="base">
                                            <p:cTn id="26" dur="10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210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1000" fill="hold"/>
                                            <p:tgtEl>
                                              <p:spTgt spid="10"/>
                                            </p:tgtEl>
                                            <p:attrNameLst>
                                              <p:attrName>ppt_x</p:attrName>
                                            </p:attrNameLst>
                                          </p:cBhvr>
                                          <p:tavLst>
                                            <p:tav tm="0">
                                              <p:val>
                                                <p:strVal val="#ppt_x"/>
                                              </p:val>
                                            </p:tav>
                                            <p:tav tm="100000">
                                              <p:val>
                                                <p:strVal val="#ppt_x"/>
                                              </p:val>
                                            </p:tav>
                                          </p:tavLst>
                                        </p:anim>
                                        <p:anim calcmode="lin" valueType="num">
                                          <p:cBhvr additive="base">
                                            <p:cTn id="30" dur="10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30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1000" fill="hold"/>
                                            <p:tgtEl>
                                              <p:spTgt spid="11"/>
                                            </p:tgtEl>
                                            <p:attrNameLst>
                                              <p:attrName>ppt_x</p:attrName>
                                            </p:attrNameLst>
                                          </p:cBhvr>
                                          <p:tavLst>
                                            <p:tav tm="0">
                                              <p:val>
                                                <p:strVal val="#ppt_x"/>
                                              </p:val>
                                            </p:tav>
                                            <p:tav tm="100000">
                                              <p:val>
                                                <p:strVal val="#ppt_x"/>
                                              </p:val>
                                            </p:tav>
                                          </p:tavLst>
                                        </p:anim>
                                        <p:anim calcmode="lin" valueType="num">
                                          <p:cBhvr additive="base">
                                            <p:cTn id="34" dur="1000" fill="hold"/>
                                            <p:tgtEl>
                                              <p:spTgt spid="11"/>
                                            </p:tgtEl>
                                            <p:attrNameLst>
                                              <p:attrName>ppt_y</p:attrName>
                                            </p:attrNameLst>
                                          </p:cBhvr>
                                          <p:tavLst>
                                            <p:tav tm="0">
                                              <p:val>
                                                <p:strVal val="1+#ppt_h/2"/>
                                              </p:val>
                                            </p:tav>
                                            <p:tav tm="100000">
                                              <p:val>
                                                <p:strVal val="#ppt_y"/>
                                              </p:val>
                                            </p:tav>
                                          </p:tavLst>
                                        </p:anim>
                                      </p:childTnLst>
                                    </p:cTn>
                                  </p:par>
                                  <p:par>
                                    <p:cTn id="35" presetID="22" presetClass="entr" presetSubtype="4" fill="hold" grpId="0" nodeType="withEffect">
                                      <p:stCondLst>
                                        <p:cond delay="200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par>
                                    <p:cTn id="38" presetID="22" presetClass="entr" presetSubtype="4" fill="hold" grpId="0" nodeType="withEffect">
                                      <p:stCondLst>
                                        <p:cond delay="220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par>
                                    <p:cTn id="41" presetID="22" presetClass="entr" presetSubtype="4" fill="hold" grpId="0" nodeType="withEffect">
                                      <p:stCondLst>
                                        <p:cond delay="2400"/>
                                      </p:stCondLst>
                                      <p:childTnLst>
                                        <p:set>
                                          <p:cBhvr>
                                            <p:cTn id="42" dur="1" fill="hold">
                                              <p:stCondLst>
                                                <p:cond delay="0"/>
                                              </p:stCondLst>
                                            </p:cTn>
                                            <p:tgtEl>
                                              <p:spTgt spid="17"/>
                                            </p:tgtEl>
                                            <p:attrNameLst>
                                              <p:attrName>style.visibility</p:attrName>
                                            </p:attrNameLst>
                                          </p:cBhvr>
                                          <p:to>
                                            <p:strVal val="visible"/>
                                          </p:to>
                                        </p:set>
                                        <p:animEffect transition="in" filter="wipe(down)">
                                          <p:cBhvr>
                                            <p:cTn id="43" dur="500"/>
                                            <p:tgtEl>
                                              <p:spTgt spid="17"/>
                                            </p:tgtEl>
                                          </p:cBhvr>
                                        </p:animEffect>
                                      </p:childTnLst>
                                    </p:cTn>
                                  </p:par>
                                  <p:par>
                                    <p:cTn id="44" presetID="22" presetClass="entr" presetSubtype="4" fill="hold" grpId="0" nodeType="withEffect">
                                      <p:stCondLst>
                                        <p:cond delay="2600"/>
                                      </p:stCondLst>
                                      <p:childTnLst>
                                        <p:set>
                                          <p:cBhvr>
                                            <p:cTn id="45" dur="1" fill="hold">
                                              <p:stCondLst>
                                                <p:cond delay="0"/>
                                              </p:stCondLst>
                                            </p:cTn>
                                            <p:tgtEl>
                                              <p:spTgt spid="12"/>
                                            </p:tgtEl>
                                            <p:attrNameLst>
                                              <p:attrName>style.visibility</p:attrName>
                                            </p:attrNameLst>
                                          </p:cBhvr>
                                          <p:to>
                                            <p:strVal val="visible"/>
                                          </p:to>
                                        </p:set>
                                        <p:animEffect transition="in" filter="wipe(down)">
                                          <p:cBhvr>
                                            <p:cTn id="46" dur="500"/>
                                            <p:tgtEl>
                                              <p:spTgt spid="12"/>
                                            </p:tgtEl>
                                          </p:cBhvr>
                                        </p:animEffect>
                                      </p:childTnLst>
                                    </p:cTn>
                                  </p:par>
                                  <p:par>
                                    <p:cTn id="47" presetID="22" presetClass="entr" presetSubtype="4" fill="hold" grpId="0" nodeType="withEffect">
                                      <p:stCondLst>
                                        <p:cond delay="2800"/>
                                      </p:stCondLst>
                                      <p:childTnLst>
                                        <p:set>
                                          <p:cBhvr>
                                            <p:cTn id="48" dur="1" fill="hold">
                                              <p:stCondLst>
                                                <p:cond delay="0"/>
                                              </p:stCondLst>
                                            </p:cTn>
                                            <p:tgtEl>
                                              <p:spTgt spid="14"/>
                                            </p:tgtEl>
                                            <p:attrNameLst>
                                              <p:attrName>style.visibility</p:attrName>
                                            </p:attrNameLst>
                                          </p:cBhvr>
                                          <p:to>
                                            <p:strVal val="visible"/>
                                          </p:to>
                                        </p:set>
                                        <p:animEffect transition="in" filter="wipe(down)">
                                          <p:cBhvr>
                                            <p:cTn id="49" dur="500"/>
                                            <p:tgtEl>
                                              <p:spTgt spid="14"/>
                                            </p:tgtEl>
                                          </p:cBhvr>
                                        </p:animEffect>
                                      </p:childTnLst>
                                    </p:cTn>
                                  </p:par>
                                  <p:par>
                                    <p:cTn id="50" presetID="22" presetClass="entr" presetSubtype="4" fill="hold" grpId="0" nodeType="withEffect">
                                      <p:stCondLst>
                                        <p:cond delay="3000"/>
                                      </p:stCondLst>
                                      <p:childTnLst>
                                        <p:set>
                                          <p:cBhvr>
                                            <p:cTn id="51" dur="1" fill="hold">
                                              <p:stCondLst>
                                                <p:cond delay="0"/>
                                              </p:stCondLst>
                                            </p:cTn>
                                            <p:tgtEl>
                                              <p:spTgt spid="16"/>
                                            </p:tgtEl>
                                            <p:attrNameLst>
                                              <p:attrName>style.visibility</p:attrName>
                                            </p:attrNameLst>
                                          </p:cBhvr>
                                          <p:to>
                                            <p:strVal val="visible"/>
                                          </p:to>
                                        </p:set>
                                        <p:animEffect transition="in" filter="wipe(down)">
                                          <p:cBhvr>
                                            <p:cTn id="5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6" name="Group 185"/>
          <p:cNvGrpSpPr/>
          <p:nvPr/>
        </p:nvGrpSpPr>
        <p:grpSpPr>
          <a:xfrm>
            <a:off x="2846709" y="2870502"/>
            <a:ext cx="2484866" cy="1993151"/>
            <a:chOff x="4403517" y="1792834"/>
            <a:chExt cx="3449638" cy="2767013"/>
          </a:xfrm>
        </p:grpSpPr>
        <p:sp>
          <p:nvSpPr>
            <p:cNvPr id="191" name="Freeform 96"/>
            <p:cNvSpPr>
              <a:spLocks/>
            </p:cNvSpPr>
            <p:nvPr/>
          </p:nvSpPr>
          <p:spPr bwMode="auto">
            <a:xfrm>
              <a:off x="4403517" y="1867447"/>
              <a:ext cx="3449638" cy="2692400"/>
            </a:xfrm>
            <a:custGeom>
              <a:avLst/>
              <a:gdLst>
                <a:gd name="T0" fmla="*/ 1087 w 2173"/>
                <a:gd name="T1" fmla="*/ 0 h 1696"/>
                <a:gd name="T2" fmla="*/ 2173 w 2173"/>
                <a:gd name="T3" fmla="*/ 1696 h 1696"/>
                <a:gd name="T4" fmla="*/ 0 w 2173"/>
                <a:gd name="T5" fmla="*/ 1696 h 1696"/>
                <a:gd name="T6" fmla="*/ 1087 w 2173"/>
                <a:gd name="T7" fmla="*/ 0 h 1696"/>
              </a:gdLst>
              <a:ahLst/>
              <a:cxnLst>
                <a:cxn ang="0">
                  <a:pos x="T0" y="T1"/>
                </a:cxn>
                <a:cxn ang="0">
                  <a:pos x="T2" y="T3"/>
                </a:cxn>
                <a:cxn ang="0">
                  <a:pos x="T4" y="T5"/>
                </a:cxn>
                <a:cxn ang="0">
                  <a:pos x="T6" y="T7"/>
                </a:cxn>
              </a:cxnLst>
              <a:rect l="0" t="0" r="r" b="b"/>
              <a:pathLst>
                <a:path w="2173" h="1696">
                  <a:moveTo>
                    <a:pt x="1087" y="0"/>
                  </a:moveTo>
                  <a:lnTo>
                    <a:pt x="2173" y="1696"/>
                  </a:lnTo>
                  <a:lnTo>
                    <a:pt x="0" y="1696"/>
                  </a:lnTo>
                  <a:lnTo>
                    <a:pt x="1087" y="0"/>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92" name="Freeform 97"/>
            <p:cNvSpPr>
              <a:spLocks/>
            </p:cNvSpPr>
            <p:nvPr/>
          </p:nvSpPr>
          <p:spPr bwMode="auto">
            <a:xfrm>
              <a:off x="4403517" y="1867447"/>
              <a:ext cx="3449638" cy="2692400"/>
            </a:xfrm>
            <a:custGeom>
              <a:avLst/>
              <a:gdLst>
                <a:gd name="T0" fmla="*/ 1087 w 2173"/>
                <a:gd name="T1" fmla="*/ 0 h 1696"/>
                <a:gd name="T2" fmla="*/ 2173 w 2173"/>
                <a:gd name="T3" fmla="*/ 1696 h 1696"/>
                <a:gd name="T4" fmla="*/ 0 w 2173"/>
                <a:gd name="T5" fmla="*/ 1696 h 1696"/>
                <a:gd name="T6" fmla="*/ 1087 w 2173"/>
                <a:gd name="T7" fmla="*/ 0 h 1696"/>
              </a:gdLst>
              <a:ahLst/>
              <a:cxnLst>
                <a:cxn ang="0">
                  <a:pos x="T0" y="T1"/>
                </a:cxn>
                <a:cxn ang="0">
                  <a:pos x="T2" y="T3"/>
                </a:cxn>
                <a:cxn ang="0">
                  <a:pos x="T4" y="T5"/>
                </a:cxn>
                <a:cxn ang="0">
                  <a:pos x="T6" y="T7"/>
                </a:cxn>
              </a:cxnLst>
              <a:rect l="0" t="0" r="r" b="b"/>
              <a:pathLst>
                <a:path w="2173" h="1696">
                  <a:moveTo>
                    <a:pt x="1087" y="0"/>
                  </a:moveTo>
                  <a:lnTo>
                    <a:pt x="2173" y="1696"/>
                  </a:lnTo>
                  <a:lnTo>
                    <a:pt x="0" y="1696"/>
                  </a:lnTo>
                  <a:lnTo>
                    <a:pt x="108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93" name="Freeform 99"/>
            <p:cNvSpPr>
              <a:spLocks/>
            </p:cNvSpPr>
            <p:nvPr/>
          </p:nvSpPr>
          <p:spPr bwMode="auto">
            <a:xfrm>
              <a:off x="5975142" y="1867447"/>
              <a:ext cx="1878013" cy="2692400"/>
            </a:xfrm>
            <a:custGeom>
              <a:avLst/>
              <a:gdLst>
                <a:gd name="T0" fmla="*/ 97 w 1183"/>
                <a:gd name="T1" fmla="*/ 0 h 1696"/>
                <a:gd name="T2" fmla="*/ 0 w 1183"/>
                <a:gd name="T3" fmla="*/ 154 h 1696"/>
                <a:gd name="T4" fmla="*/ 987 w 1183"/>
                <a:gd name="T5" fmla="*/ 1696 h 1696"/>
                <a:gd name="T6" fmla="*/ 1183 w 1183"/>
                <a:gd name="T7" fmla="*/ 1696 h 1696"/>
                <a:gd name="T8" fmla="*/ 97 w 1183"/>
                <a:gd name="T9" fmla="*/ 0 h 1696"/>
              </a:gdLst>
              <a:ahLst/>
              <a:cxnLst>
                <a:cxn ang="0">
                  <a:pos x="T0" y="T1"/>
                </a:cxn>
                <a:cxn ang="0">
                  <a:pos x="T2" y="T3"/>
                </a:cxn>
                <a:cxn ang="0">
                  <a:pos x="T4" y="T5"/>
                </a:cxn>
                <a:cxn ang="0">
                  <a:pos x="T6" y="T7"/>
                </a:cxn>
                <a:cxn ang="0">
                  <a:pos x="T8" y="T9"/>
                </a:cxn>
              </a:cxnLst>
              <a:rect l="0" t="0" r="r" b="b"/>
              <a:pathLst>
                <a:path w="1183" h="1696">
                  <a:moveTo>
                    <a:pt x="97" y="0"/>
                  </a:moveTo>
                  <a:lnTo>
                    <a:pt x="0" y="154"/>
                  </a:lnTo>
                  <a:lnTo>
                    <a:pt x="987" y="1696"/>
                  </a:lnTo>
                  <a:lnTo>
                    <a:pt x="1183" y="1696"/>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94" name="Freeform 100"/>
            <p:cNvSpPr>
              <a:spLocks/>
            </p:cNvSpPr>
            <p:nvPr/>
          </p:nvSpPr>
          <p:spPr bwMode="auto">
            <a:xfrm>
              <a:off x="4403517" y="1867447"/>
              <a:ext cx="1838325" cy="2692400"/>
            </a:xfrm>
            <a:custGeom>
              <a:avLst/>
              <a:gdLst>
                <a:gd name="T0" fmla="*/ 1158 w 1158"/>
                <a:gd name="T1" fmla="*/ 112 h 1696"/>
                <a:gd name="T2" fmla="*/ 1087 w 1158"/>
                <a:gd name="T3" fmla="*/ 0 h 1696"/>
                <a:gd name="T4" fmla="*/ 0 w 1158"/>
                <a:gd name="T5" fmla="*/ 1696 h 1696"/>
                <a:gd name="T6" fmla="*/ 142 w 1158"/>
                <a:gd name="T7" fmla="*/ 1696 h 1696"/>
                <a:gd name="T8" fmla="*/ 1158 w 1158"/>
                <a:gd name="T9" fmla="*/ 112 h 1696"/>
              </a:gdLst>
              <a:ahLst/>
              <a:cxnLst>
                <a:cxn ang="0">
                  <a:pos x="T0" y="T1"/>
                </a:cxn>
                <a:cxn ang="0">
                  <a:pos x="T2" y="T3"/>
                </a:cxn>
                <a:cxn ang="0">
                  <a:pos x="T4" y="T5"/>
                </a:cxn>
                <a:cxn ang="0">
                  <a:pos x="T6" y="T7"/>
                </a:cxn>
                <a:cxn ang="0">
                  <a:pos x="T8" y="T9"/>
                </a:cxn>
              </a:cxnLst>
              <a:rect l="0" t="0" r="r" b="b"/>
              <a:pathLst>
                <a:path w="1158" h="1696">
                  <a:moveTo>
                    <a:pt x="1158" y="112"/>
                  </a:moveTo>
                  <a:lnTo>
                    <a:pt x="1087" y="0"/>
                  </a:lnTo>
                  <a:lnTo>
                    <a:pt x="0" y="1696"/>
                  </a:lnTo>
                  <a:lnTo>
                    <a:pt x="142" y="1696"/>
                  </a:lnTo>
                  <a:lnTo>
                    <a:pt x="1158" y="112"/>
                  </a:lnTo>
                  <a:close/>
                </a:path>
              </a:pathLst>
            </a:custGeom>
            <a:solidFill>
              <a:schemeClr val="accent2">
                <a:lumMod val="60000"/>
                <a:lumOff val="40000"/>
              </a:schemeClr>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95" name="Freeform 101"/>
            <p:cNvSpPr>
              <a:spLocks/>
            </p:cNvSpPr>
            <p:nvPr/>
          </p:nvSpPr>
          <p:spPr bwMode="auto">
            <a:xfrm>
              <a:off x="4403517" y="1867447"/>
              <a:ext cx="1838325" cy="2692400"/>
            </a:xfrm>
            <a:custGeom>
              <a:avLst/>
              <a:gdLst>
                <a:gd name="T0" fmla="*/ 1158 w 1158"/>
                <a:gd name="T1" fmla="*/ 112 h 1696"/>
                <a:gd name="T2" fmla="*/ 1087 w 1158"/>
                <a:gd name="T3" fmla="*/ 0 h 1696"/>
                <a:gd name="T4" fmla="*/ 0 w 1158"/>
                <a:gd name="T5" fmla="*/ 1696 h 1696"/>
                <a:gd name="T6" fmla="*/ 142 w 1158"/>
                <a:gd name="T7" fmla="*/ 1696 h 1696"/>
                <a:gd name="T8" fmla="*/ 1158 w 1158"/>
                <a:gd name="T9" fmla="*/ 112 h 1696"/>
              </a:gdLst>
              <a:ahLst/>
              <a:cxnLst>
                <a:cxn ang="0">
                  <a:pos x="T0" y="T1"/>
                </a:cxn>
                <a:cxn ang="0">
                  <a:pos x="T2" y="T3"/>
                </a:cxn>
                <a:cxn ang="0">
                  <a:pos x="T4" y="T5"/>
                </a:cxn>
                <a:cxn ang="0">
                  <a:pos x="T6" y="T7"/>
                </a:cxn>
                <a:cxn ang="0">
                  <a:pos x="T8" y="T9"/>
                </a:cxn>
              </a:cxnLst>
              <a:rect l="0" t="0" r="r" b="b"/>
              <a:pathLst>
                <a:path w="1158" h="1696">
                  <a:moveTo>
                    <a:pt x="1158" y="112"/>
                  </a:moveTo>
                  <a:lnTo>
                    <a:pt x="1087" y="0"/>
                  </a:lnTo>
                  <a:lnTo>
                    <a:pt x="0" y="1696"/>
                  </a:lnTo>
                  <a:lnTo>
                    <a:pt x="142" y="1696"/>
                  </a:lnTo>
                  <a:lnTo>
                    <a:pt x="1158" y="1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96" name="Freeform 102"/>
            <p:cNvSpPr>
              <a:spLocks/>
            </p:cNvSpPr>
            <p:nvPr/>
          </p:nvSpPr>
          <p:spPr bwMode="auto">
            <a:xfrm>
              <a:off x="5357605" y="1792834"/>
              <a:ext cx="1484313" cy="1638300"/>
            </a:xfrm>
            <a:custGeom>
              <a:avLst/>
              <a:gdLst>
                <a:gd name="T0" fmla="*/ 486 w 935"/>
                <a:gd name="T1" fmla="*/ 0 h 1032"/>
                <a:gd name="T2" fmla="*/ 935 w 935"/>
                <a:gd name="T3" fmla="*/ 706 h 1032"/>
                <a:gd name="T4" fmla="*/ 635 w 935"/>
                <a:gd name="T5" fmla="*/ 1032 h 1032"/>
                <a:gd name="T6" fmla="*/ 280 w 935"/>
                <a:gd name="T7" fmla="*/ 815 h 1032"/>
                <a:gd name="T8" fmla="*/ 45 w 935"/>
                <a:gd name="T9" fmla="*/ 924 h 1032"/>
                <a:gd name="T10" fmla="*/ 0 w 935"/>
                <a:gd name="T11" fmla="*/ 758 h 1032"/>
                <a:gd name="T12" fmla="*/ 486 w 935"/>
                <a:gd name="T13" fmla="*/ 0 h 1032"/>
              </a:gdLst>
              <a:ahLst/>
              <a:cxnLst>
                <a:cxn ang="0">
                  <a:pos x="T0" y="T1"/>
                </a:cxn>
                <a:cxn ang="0">
                  <a:pos x="T2" y="T3"/>
                </a:cxn>
                <a:cxn ang="0">
                  <a:pos x="T4" y="T5"/>
                </a:cxn>
                <a:cxn ang="0">
                  <a:pos x="T6" y="T7"/>
                </a:cxn>
                <a:cxn ang="0">
                  <a:pos x="T8" y="T9"/>
                </a:cxn>
                <a:cxn ang="0">
                  <a:pos x="T10" y="T11"/>
                </a:cxn>
                <a:cxn ang="0">
                  <a:pos x="T12" y="T13"/>
                </a:cxn>
              </a:cxnLst>
              <a:rect l="0" t="0" r="r" b="b"/>
              <a:pathLst>
                <a:path w="935" h="1032">
                  <a:moveTo>
                    <a:pt x="486" y="0"/>
                  </a:moveTo>
                  <a:lnTo>
                    <a:pt x="935" y="706"/>
                  </a:lnTo>
                  <a:lnTo>
                    <a:pt x="635" y="1032"/>
                  </a:lnTo>
                  <a:lnTo>
                    <a:pt x="280" y="815"/>
                  </a:lnTo>
                  <a:lnTo>
                    <a:pt x="45" y="924"/>
                  </a:lnTo>
                  <a:lnTo>
                    <a:pt x="0" y="758"/>
                  </a:lnTo>
                  <a:lnTo>
                    <a:pt x="486" y="0"/>
                  </a:lnTo>
                  <a:close/>
                </a:path>
              </a:pathLst>
            </a:custGeom>
            <a:solidFill>
              <a:srgbClr val="FFFFFF">
                <a:alpha val="84000"/>
              </a:srgbClr>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97" name="Freeform 103"/>
            <p:cNvSpPr>
              <a:spLocks/>
            </p:cNvSpPr>
            <p:nvPr/>
          </p:nvSpPr>
          <p:spPr bwMode="auto">
            <a:xfrm>
              <a:off x="5357605" y="1792834"/>
              <a:ext cx="1484313" cy="1638300"/>
            </a:xfrm>
            <a:custGeom>
              <a:avLst/>
              <a:gdLst>
                <a:gd name="T0" fmla="*/ 486 w 935"/>
                <a:gd name="T1" fmla="*/ 0 h 1032"/>
                <a:gd name="T2" fmla="*/ 935 w 935"/>
                <a:gd name="T3" fmla="*/ 706 h 1032"/>
                <a:gd name="T4" fmla="*/ 635 w 935"/>
                <a:gd name="T5" fmla="*/ 1032 h 1032"/>
                <a:gd name="T6" fmla="*/ 280 w 935"/>
                <a:gd name="T7" fmla="*/ 815 h 1032"/>
                <a:gd name="T8" fmla="*/ 45 w 935"/>
                <a:gd name="T9" fmla="*/ 924 h 1032"/>
                <a:gd name="T10" fmla="*/ 0 w 935"/>
                <a:gd name="T11" fmla="*/ 758 h 1032"/>
                <a:gd name="T12" fmla="*/ 486 w 935"/>
                <a:gd name="T13" fmla="*/ 0 h 1032"/>
              </a:gdLst>
              <a:ahLst/>
              <a:cxnLst>
                <a:cxn ang="0">
                  <a:pos x="T0" y="T1"/>
                </a:cxn>
                <a:cxn ang="0">
                  <a:pos x="T2" y="T3"/>
                </a:cxn>
                <a:cxn ang="0">
                  <a:pos x="T4" y="T5"/>
                </a:cxn>
                <a:cxn ang="0">
                  <a:pos x="T6" y="T7"/>
                </a:cxn>
                <a:cxn ang="0">
                  <a:pos x="T8" y="T9"/>
                </a:cxn>
                <a:cxn ang="0">
                  <a:pos x="T10" y="T11"/>
                </a:cxn>
                <a:cxn ang="0">
                  <a:pos x="T12" y="T13"/>
                </a:cxn>
              </a:cxnLst>
              <a:rect l="0" t="0" r="r" b="b"/>
              <a:pathLst>
                <a:path w="935" h="1032">
                  <a:moveTo>
                    <a:pt x="486" y="0"/>
                  </a:moveTo>
                  <a:lnTo>
                    <a:pt x="935" y="706"/>
                  </a:lnTo>
                  <a:lnTo>
                    <a:pt x="635" y="1032"/>
                  </a:lnTo>
                  <a:lnTo>
                    <a:pt x="280" y="815"/>
                  </a:lnTo>
                  <a:lnTo>
                    <a:pt x="45" y="924"/>
                  </a:lnTo>
                  <a:lnTo>
                    <a:pt x="0" y="758"/>
                  </a:lnTo>
                  <a:lnTo>
                    <a:pt x="4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98" name="Freeform 108"/>
            <p:cNvSpPr>
              <a:spLocks/>
            </p:cNvSpPr>
            <p:nvPr/>
          </p:nvSpPr>
          <p:spPr bwMode="auto">
            <a:xfrm>
              <a:off x="6121192" y="1792834"/>
              <a:ext cx="720725" cy="1638300"/>
            </a:xfrm>
            <a:custGeom>
              <a:avLst/>
              <a:gdLst>
                <a:gd name="T0" fmla="*/ 5 w 454"/>
                <a:gd name="T1" fmla="*/ 0 h 1032"/>
                <a:gd name="T2" fmla="*/ 0 w 454"/>
                <a:gd name="T3" fmla="*/ 7 h 1032"/>
                <a:gd name="T4" fmla="*/ 0 w 454"/>
                <a:gd name="T5" fmla="*/ 938 h 1032"/>
                <a:gd name="T6" fmla="*/ 154 w 454"/>
                <a:gd name="T7" fmla="*/ 1032 h 1032"/>
                <a:gd name="T8" fmla="*/ 322 w 454"/>
                <a:gd name="T9" fmla="*/ 850 h 1032"/>
                <a:gd name="T10" fmla="*/ 438 w 454"/>
                <a:gd name="T11" fmla="*/ 725 h 1032"/>
                <a:gd name="T12" fmla="*/ 454 w 454"/>
                <a:gd name="T13" fmla="*/ 706 h 1032"/>
                <a:gd name="T14" fmla="*/ 19 w 454"/>
                <a:gd name="T15" fmla="*/ 24 h 1032"/>
                <a:gd name="T16" fmla="*/ 5 w 454"/>
                <a:gd name="T17" fmla="*/ 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032">
                  <a:moveTo>
                    <a:pt x="5" y="0"/>
                  </a:moveTo>
                  <a:lnTo>
                    <a:pt x="0" y="7"/>
                  </a:lnTo>
                  <a:lnTo>
                    <a:pt x="0" y="938"/>
                  </a:lnTo>
                  <a:lnTo>
                    <a:pt x="154" y="1032"/>
                  </a:lnTo>
                  <a:lnTo>
                    <a:pt x="322" y="850"/>
                  </a:lnTo>
                  <a:lnTo>
                    <a:pt x="438" y="725"/>
                  </a:lnTo>
                  <a:lnTo>
                    <a:pt x="454" y="706"/>
                  </a:lnTo>
                  <a:lnTo>
                    <a:pt x="19" y="24"/>
                  </a:lnTo>
                  <a:lnTo>
                    <a:pt x="5" y="0"/>
                  </a:lnTo>
                  <a:close/>
                </a:path>
              </a:pathLst>
            </a:custGeom>
            <a:solidFill>
              <a:srgbClr val="FFFFFF">
                <a:alpha val="47000"/>
              </a:srgbClr>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99" name="Freeform 109"/>
            <p:cNvSpPr>
              <a:spLocks/>
            </p:cNvSpPr>
            <p:nvPr/>
          </p:nvSpPr>
          <p:spPr bwMode="auto">
            <a:xfrm>
              <a:off x="6121192" y="1792834"/>
              <a:ext cx="720725" cy="1638300"/>
            </a:xfrm>
            <a:custGeom>
              <a:avLst/>
              <a:gdLst>
                <a:gd name="T0" fmla="*/ 5 w 454"/>
                <a:gd name="T1" fmla="*/ 0 h 1032"/>
                <a:gd name="T2" fmla="*/ 0 w 454"/>
                <a:gd name="T3" fmla="*/ 7 h 1032"/>
                <a:gd name="T4" fmla="*/ 0 w 454"/>
                <a:gd name="T5" fmla="*/ 938 h 1032"/>
                <a:gd name="T6" fmla="*/ 154 w 454"/>
                <a:gd name="T7" fmla="*/ 1032 h 1032"/>
                <a:gd name="T8" fmla="*/ 322 w 454"/>
                <a:gd name="T9" fmla="*/ 850 h 1032"/>
                <a:gd name="T10" fmla="*/ 438 w 454"/>
                <a:gd name="T11" fmla="*/ 725 h 1032"/>
                <a:gd name="T12" fmla="*/ 454 w 454"/>
                <a:gd name="T13" fmla="*/ 706 h 1032"/>
                <a:gd name="T14" fmla="*/ 19 w 454"/>
                <a:gd name="T15" fmla="*/ 24 h 1032"/>
                <a:gd name="T16" fmla="*/ 5 w 454"/>
                <a:gd name="T17" fmla="*/ 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032">
                  <a:moveTo>
                    <a:pt x="5" y="0"/>
                  </a:moveTo>
                  <a:lnTo>
                    <a:pt x="0" y="7"/>
                  </a:lnTo>
                  <a:lnTo>
                    <a:pt x="0" y="938"/>
                  </a:lnTo>
                  <a:lnTo>
                    <a:pt x="154" y="1032"/>
                  </a:lnTo>
                  <a:lnTo>
                    <a:pt x="322" y="850"/>
                  </a:lnTo>
                  <a:lnTo>
                    <a:pt x="438" y="725"/>
                  </a:lnTo>
                  <a:lnTo>
                    <a:pt x="454" y="706"/>
                  </a:lnTo>
                  <a:lnTo>
                    <a:pt x="19" y="24"/>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grpSp>
      <p:grpSp>
        <p:nvGrpSpPr>
          <p:cNvPr id="200" name="Group 199"/>
          <p:cNvGrpSpPr/>
          <p:nvPr/>
        </p:nvGrpSpPr>
        <p:grpSpPr>
          <a:xfrm>
            <a:off x="7515558" y="2870502"/>
            <a:ext cx="2484866" cy="1993151"/>
            <a:chOff x="4403517" y="1792834"/>
            <a:chExt cx="3449638" cy="2767013"/>
          </a:xfrm>
        </p:grpSpPr>
        <p:sp>
          <p:nvSpPr>
            <p:cNvPr id="201" name="Freeform 96"/>
            <p:cNvSpPr>
              <a:spLocks/>
            </p:cNvSpPr>
            <p:nvPr/>
          </p:nvSpPr>
          <p:spPr bwMode="auto">
            <a:xfrm>
              <a:off x="4403517" y="1867447"/>
              <a:ext cx="3449638" cy="2692400"/>
            </a:xfrm>
            <a:custGeom>
              <a:avLst/>
              <a:gdLst>
                <a:gd name="T0" fmla="*/ 1087 w 2173"/>
                <a:gd name="T1" fmla="*/ 0 h 1696"/>
                <a:gd name="T2" fmla="*/ 2173 w 2173"/>
                <a:gd name="T3" fmla="*/ 1696 h 1696"/>
                <a:gd name="T4" fmla="*/ 0 w 2173"/>
                <a:gd name="T5" fmla="*/ 1696 h 1696"/>
                <a:gd name="T6" fmla="*/ 1087 w 2173"/>
                <a:gd name="T7" fmla="*/ 0 h 1696"/>
              </a:gdLst>
              <a:ahLst/>
              <a:cxnLst>
                <a:cxn ang="0">
                  <a:pos x="T0" y="T1"/>
                </a:cxn>
                <a:cxn ang="0">
                  <a:pos x="T2" y="T3"/>
                </a:cxn>
                <a:cxn ang="0">
                  <a:pos x="T4" y="T5"/>
                </a:cxn>
                <a:cxn ang="0">
                  <a:pos x="T6" y="T7"/>
                </a:cxn>
              </a:cxnLst>
              <a:rect l="0" t="0" r="r" b="b"/>
              <a:pathLst>
                <a:path w="2173" h="1696">
                  <a:moveTo>
                    <a:pt x="1087" y="0"/>
                  </a:moveTo>
                  <a:lnTo>
                    <a:pt x="2173" y="1696"/>
                  </a:lnTo>
                  <a:lnTo>
                    <a:pt x="0" y="1696"/>
                  </a:lnTo>
                  <a:lnTo>
                    <a:pt x="1087" y="0"/>
                  </a:ln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02" name="Freeform 97"/>
            <p:cNvSpPr>
              <a:spLocks/>
            </p:cNvSpPr>
            <p:nvPr/>
          </p:nvSpPr>
          <p:spPr bwMode="auto">
            <a:xfrm>
              <a:off x="4403517" y="1867447"/>
              <a:ext cx="3449638" cy="2692400"/>
            </a:xfrm>
            <a:custGeom>
              <a:avLst/>
              <a:gdLst>
                <a:gd name="T0" fmla="*/ 1087 w 2173"/>
                <a:gd name="T1" fmla="*/ 0 h 1696"/>
                <a:gd name="T2" fmla="*/ 2173 w 2173"/>
                <a:gd name="T3" fmla="*/ 1696 h 1696"/>
                <a:gd name="T4" fmla="*/ 0 w 2173"/>
                <a:gd name="T5" fmla="*/ 1696 h 1696"/>
                <a:gd name="T6" fmla="*/ 1087 w 2173"/>
                <a:gd name="T7" fmla="*/ 0 h 1696"/>
              </a:gdLst>
              <a:ahLst/>
              <a:cxnLst>
                <a:cxn ang="0">
                  <a:pos x="T0" y="T1"/>
                </a:cxn>
                <a:cxn ang="0">
                  <a:pos x="T2" y="T3"/>
                </a:cxn>
                <a:cxn ang="0">
                  <a:pos x="T4" y="T5"/>
                </a:cxn>
                <a:cxn ang="0">
                  <a:pos x="T6" y="T7"/>
                </a:cxn>
              </a:cxnLst>
              <a:rect l="0" t="0" r="r" b="b"/>
              <a:pathLst>
                <a:path w="2173" h="1696">
                  <a:moveTo>
                    <a:pt x="1087" y="0"/>
                  </a:moveTo>
                  <a:lnTo>
                    <a:pt x="2173" y="1696"/>
                  </a:lnTo>
                  <a:lnTo>
                    <a:pt x="0" y="1696"/>
                  </a:lnTo>
                  <a:lnTo>
                    <a:pt x="108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03" name="Freeform 99"/>
            <p:cNvSpPr>
              <a:spLocks/>
            </p:cNvSpPr>
            <p:nvPr/>
          </p:nvSpPr>
          <p:spPr bwMode="auto">
            <a:xfrm>
              <a:off x="5975142" y="1867447"/>
              <a:ext cx="1878013" cy="2692400"/>
            </a:xfrm>
            <a:custGeom>
              <a:avLst/>
              <a:gdLst>
                <a:gd name="T0" fmla="*/ 97 w 1183"/>
                <a:gd name="T1" fmla="*/ 0 h 1696"/>
                <a:gd name="T2" fmla="*/ 0 w 1183"/>
                <a:gd name="T3" fmla="*/ 154 h 1696"/>
                <a:gd name="T4" fmla="*/ 987 w 1183"/>
                <a:gd name="T5" fmla="*/ 1696 h 1696"/>
                <a:gd name="T6" fmla="*/ 1183 w 1183"/>
                <a:gd name="T7" fmla="*/ 1696 h 1696"/>
                <a:gd name="T8" fmla="*/ 97 w 1183"/>
                <a:gd name="T9" fmla="*/ 0 h 1696"/>
              </a:gdLst>
              <a:ahLst/>
              <a:cxnLst>
                <a:cxn ang="0">
                  <a:pos x="T0" y="T1"/>
                </a:cxn>
                <a:cxn ang="0">
                  <a:pos x="T2" y="T3"/>
                </a:cxn>
                <a:cxn ang="0">
                  <a:pos x="T4" y="T5"/>
                </a:cxn>
                <a:cxn ang="0">
                  <a:pos x="T6" y="T7"/>
                </a:cxn>
                <a:cxn ang="0">
                  <a:pos x="T8" y="T9"/>
                </a:cxn>
              </a:cxnLst>
              <a:rect l="0" t="0" r="r" b="b"/>
              <a:pathLst>
                <a:path w="1183" h="1696">
                  <a:moveTo>
                    <a:pt x="97" y="0"/>
                  </a:moveTo>
                  <a:lnTo>
                    <a:pt x="0" y="154"/>
                  </a:lnTo>
                  <a:lnTo>
                    <a:pt x="987" y="1696"/>
                  </a:lnTo>
                  <a:lnTo>
                    <a:pt x="1183" y="1696"/>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04" name="Freeform 100"/>
            <p:cNvSpPr>
              <a:spLocks/>
            </p:cNvSpPr>
            <p:nvPr/>
          </p:nvSpPr>
          <p:spPr bwMode="auto">
            <a:xfrm>
              <a:off x="4403517" y="1867447"/>
              <a:ext cx="1838325" cy="2692400"/>
            </a:xfrm>
            <a:custGeom>
              <a:avLst/>
              <a:gdLst>
                <a:gd name="T0" fmla="*/ 1158 w 1158"/>
                <a:gd name="T1" fmla="*/ 112 h 1696"/>
                <a:gd name="T2" fmla="*/ 1087 w 1158"/>
                <a:gd name="T3" fmla="*/ 0 h 1696"/>
                <a:gd name="T4" fmla="*/ 0 w 1158"/>
                <a:gd name="T5" fmla="*/ 1696 h 1696"/>
                <a:gd name="T6" fmla="*/ 142 w 1158"/>
                <a:gd name="T7" fmla="*/ 1696 h 1696"/>
                <a:gd name="T8" fmla="*/ 1158 w 1158"/>
                <a:gd name="T9" fmla="*/ 112 h 1696"/>
              </a:gdLst>
              <a:ahLst/>
              <a:cxnLst>
                <a:cxn ang="0">
                  <a:pos x="T0" y="T1"/>
                </a:cxn>
                <a:cxn ang="0">
                  <a:pos x="T2" y="T3"/>
                </a:cxn>
                <a:cxn ang="0">
                  <a:pos x="T4" y="T5"/>
                </a:cxn>
                <a:cxn ang="0">
                  <a:pos x="T6" y="T7"/>
                </a:cxn>
                <a:cxn ang="0">
                  <a:pos x="T8" y="T9"/>
                </a:cxn>
              </a:cxnLst>
              <a:rect l="0" t="0" r="r" b="b"/>
              <a:pathLst>
                <a:path w="1158" h="1696">
                  <a:moveTo>
                    <a:pt x="1158" y="112"/>
                  </a:moveTo>
                  <a:lnTo>
                    <a:pt x="1087" y="0"/>
                  </a:lnTo>
                  <a:lnTo>
                    <a:pt x="0" y="1696"/>
                  </a:lnTo>
                  <a:lnTo>
                    <a:pt x="142" y="1696"/>
                  </a:lnTo>
                  <a:lnTo>
                    <a:pt x="1158" y="112"/>
                  </a:lnTo>
                  <a:close/>
                </a:path>
              </a:pathLst>
            </a:custGeom>
            <a:solidFill>
              <a:schemeClr val="accent3">
                <a:lumMod val="60000"/>
                <a:lumOff val="40000"/>
              </a:schemeClr>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05" name="Freeform 101"/>
            <p:cNvSpPr>
              <a:spLocks/>
            </p:cNvSpPr>
            <p:nvPr/>
          </p:nvSpPr>
          <p:spPr bwMode="auto">
            <a:xfrm>
              <a:off x="4403517" y="1867447"/>
              <a:ext cx="1838325" cy="2692400"/>
            </a:xfrm>
            <a:custGeom>
              <a:avLst/>
              <a:gdLst>
                <a:gd name="T0" fmla="*/ 1158 w 1158"/>
                <a:gd name="T1" fmla="*/ 112 h 1696"/>
                <a:gd name="T2" fmla="*/ 1087 w 1158"/>
                <a:gd name="T3" fmla="*/ 0 h 1696"/>
                <a:gd name="T4" fmla="*/ 0 w 1158"/>
                <a:gd name="T5" fmla="*/ 1696 h 1696"/>
                <a:gd name="T6" fmla="*/ 142 w 1158"/>
                <a:gd name="T7" fmla="*/ 1696 h 1696"/>
                <a:gd name="T8" fmla="*/ 1158 w 1158"/>
                <a:gd name="T9" fmla="*/ 112 h 1696"/>
              </a:gdLst>
              <a:ahLst/>
              <a:cxnLst>
                <a:cxn ang="0">
                  <a:pos x="T0" y="T1"/>
                </a:cxn>
                <a:cxn ang="0">
                  <a:pos x="T2" y="T3"/>
                </a:cxn>
                <a:cxn ang="0">
                  <a:pos x="T4" y="T5"/>
                </a:cxn>
                <a:cxn ang="0">
                  <a:pos x="T6" y="T7"/>
                </a:cxn>
                <a:cxn ang="0">
                  <a:pos x="T8" y="T9"/>
                </a:cxn>
              </a:cxnLst>
              <a:rect l="0" t="0" r="r" b="b"/>
              <a:pathLst>
                <a:path w="1158" h="1696">
                  <a:moveTo>
                    <a:pt x="1158" y="112"/>
                  </a:moveTo>
                  <a:lnTo>
                    <a:pt x="1087" y="0"/>
                  </a:lnTo>
                  <a:lnTo>
                    <a:pt x="0" y="1696"/>
                  </a:lnTo>
                  <a:lnTo>
                    <a:pt x="142" y="1696"/>
                  </a:lnTo>
                  <a:lnTo>
                    <a:pt x="1158" y="1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06" name="Freeform 102"/>
            <p:cNvSpPr>
              <a:spLocks/>
            </p:cNvSpPr>
            <p:nvPr/>
          </p:nvSpPr>
          <p:spPr bwMode="auto">
            <a:xfrm>
              <a:off x="5357605" y="1792834"/>
              <a:ext cx="1484313" cy="1638300"/>
            </a:xfrm>
            <a:custGeom>
              <a:avLst/>
              <a:gdLst>
                <a:gd name="T0" fmla="*/ 486 w 935"/>
                <a:gd name="T1" fmla="*/ 0 h 1032"/>
                <a:gd name="T2" fmla="*/ 935 w 935"/>
                <a:gd name="T3" fmla="*/ 706 h 1032"/>
                <a:gd name="T4" fmla="*/ 635 w 935"/>
                <a:gd name="T5" fmla="*/ 1032 h 1032"/>
                <a:gd name="T6" fmla="*/ 280 w 935"/>
                <a:gd name="T7" fmla="*/ 815 h 1032"/>
                <a:gd name="T8" fmla="*/ 45 w 935"/>
                <a:gd name="T9" fmla="*/ 924 h 1032"/>
                <a:gd name="T10" fmla="*/ 0 w 935"/>
                <a:gd name="T11" fmla="*/ 758 h 1032"/>
                <a:gd name="T12" fmla="*/ 486 w 935"/>
                <a:gd name="T13" fmla="*/ 0 h 1032"/>
              </a:gdLst>
              <a:ahLst/>
              <a:cxnLst>
                <a:cxn ang="0">
                  <a:pos x="T0" y="T1"/>
                </a:cxn>
                <a:cxn ang="0">
                  <a:pos x="T2" y="T3"/>
                </a:cxn>
                <a:cxn ang="0">
                  <a:pos x="T4" y="T5"/>
                </a:cxn>
                <a:cxn ang="0">
                  <a:pos x="T6" y="T7"/>
                </a:cxn>
                <a:cxn ang="0">
                  <a:pos x="T8" y="T9"/>
                </a:cxn>
                <a:cxn ang="0">
                  <a:pos x="T10" y="T11"/>
                </a:cxn>
                <a:cxn ang="0">
                  <a:pos x="T12" y="T13"/>
                </a:cxn>
              </a:cxnLst>
              <a:rect l="0" t="0" r="r" b="b"/>
              <a:pathLst>
                <a:path w="935" h="1032">
                  <a:moveTo>
                    <a:pt x="486" y="0"/>
                  </a:moveTo>
                  <a:lnTo>
                    <a:pt x="935" y="706"/>
                  </a:lnTo>
                  <a:lnTo>
                    <a:pt x="635" y="1032"/>
                  </a:lnTo>
                  <a:lnTo>
                    <a:pt x="280" y="815"/>
                  </a:lnTo>
                  <a:lnTo>
                    <a:pt x="45" y="924"/>
                  </a:lnTo>
                  <a:lnTo>
                    <a:pt x="0" y="758"/>
                  </a:lnTo>
                  <a:lnTo>
                    <a:pt x="486" y="0"/>
                  </a:lnTo>
                  <a:close/>
                </a:path>
              </a:pathLst>
            </a:custGeom>
            <a:solidFill>
              <a:srgbClr val="FFFFFF">
                <a:alpha val="84000"/>
              </a:srgbClr>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07" name="Freeform 103"/>
            <p:cNvSpPr>
              <a:spLocks/>
            </p:cNvSpPr>
            <p:nvPr/>
          </p:nvSpPr>
          <p:spPr bwMode="auto">
            <a:xfrm>
              <a:off x="5357605" y="1792834"/>
              <a:ext cx="1484313" cy="1638300"/>
            </a:xfrm>
            <a:custGeom>
              <a:avLst/>
              <a:gdLst>
                <a:gd name="T0" fmla="*/ 486 w 935"/>
                <a:gd name="T1" fmla="*/ 0 h 1032"/>
                <a:gd name="T2" fmla="*/ 935 w 935"/>
                <a:gd name="T3" fmla="*/ 706 h 1032"/>
                <a:gd name="T4" fmla="*/ 635 w 935"/>
                <a:gd name="T5" fmla="*/ 1032 h 1032"/>
                <a:gd name="T6" fmla="*/ 280 w 935"/>
                <a:gd name="T7" fmla="*/ 815 h 1032"/>
                <a:gd name="T8" fmla="*/ 45 w 935"/>
                <a:gd name="T9" fmla="*/ 924 h 1032"/>
                <a:gd name="T10" fmla="*/ 0 w 935"/>
                <a:gd name="T11" fmla="*/ 758 h 1032"/>
                <a:gd name="T12" fmla="*/ 486 w 935"/>
                <a:gd name="T13" fmla="*/ 0 h 1032"/>
              </a:gdLst>
              <a:ahLst/>
              <a:cxnLst>
                <a:cxn ang="0">
                  <a:pos x="T0" y="T1"/>
                </a:cxn>
                <a:cxn ang="0">
                  <a:pos x="T2" y="T3"/>
                </a:cxn>
                <a:cxn ang="0">
                  <a:pos x="T4" y="T5"/>
                </a:cxn>
                <a:cxn ang="0">
                  <a:pos x="T6" y="T7"/>
                </a:cxn>
                <a:cxn ang="0">
                  <a:pos x="T8" y="T9"/>
                </a:cxn>
                <a:cxn ang="0">
                  <a:pos x="T10" y="T11"/>
                </a:cxn>
                <a:cxn ang="0">
                  <a:pos x="T12" y="T13"/>
                </a:cxn>
              </a:cxnLst>
              <a:rect l="0" t="0" r="r" b="b"/>
              <a:pathLst>
                <a:path w="935" h="1032">
                  <a:moveTo>
                    <a:pt x="486" y="0"/>
                  </a:moveTo>
                  <a:lnTo>
                    <a:pt x="935" y="706"/>
                  </a:lnTo>
                  <a:lnTo>
                    <a:pt x="635" y="1032"/>
                  </a:lnTo>
                  <a:lnTo>
                    <a:pt x="280" y="815"/>
                  </a:lnTo>
                  <a:lnTo>
                    <a:pt x="45" y="924"/>
                  </a:lnTo>
                  <a:lnTo>
                    <a:pt x="0" y="758"/>
                  </a:lnTo>
                  <a:lnTo>
                    <a:pt x="4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08" name="Freeform 108"/>
            <p:cNvSpPr>
              <a:spLocks/>
            </p:cNvSpPr>
            <p:nvPr/>
          </p:nvSpPr>
          <p:spPr bwMode="auto">
            <a:xfrm>
              <a:off x="6121192" y="1792834"/>
              <a:ext cx="720725" cy="1638300"/>
            </a:xfrm>
            <a:custGeom>
              <a:avLst/>
              <a:gdLst>
                <a:gd name="T0" fmla="*/ 5 w 454"/>
                <a:gd name="T1" fmla="*/ 0 h 1032"/>
                <a:gd name="T2" fmla="*/ 0 w 454"/>
                <a:gd name="T3" fmla="*/ 7 h 1032"/>
                <a:gd name="T4" fmla="*/ 0 w 454"/>
                <a:gd name="T5" fmla="*/ 938 h 1032"/>
                <a:gd name="T6" fmla="*/ 154 w 454"/>
                <a:gd name="T7" fmla="*/ 1032 h 1032"/>
                <a:gd name="T8" fmla="*/ 322 w 454"/>
                <a:gd name="T9" fmla="*/ 850 h 1032"/>
                <a:gd name="T10" fmla="*/ 438 w 454"/>
                <a:gd name="T11" fmla="*/ 725 h 1032"/>
                <a:gd name="T12" fmla="*/ 454 w 454"/>
                <a:gd name="T13" fmla="*/ 706 h 1032"/>
                <a:gd name="T14" fmla="*/ 19 w 454"/>
                <a:gd name="T15" fmla="*/ 24 h 1032"/>
                <a:gd name="T16" fmla="*/ 5 w 454"/>
                <a:gd name="T17" fmla="*/ 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032">
                  <a:moveTo>
                    <a:pt x="5" y="0"/>
                  </a:moveTo>
                  <a:lnTo>
                    <a:pt x="0" y="7"/>
                  </a:lnTo>
                  <a:lnTo>
                    <a:pt x="0" y="938"/>
                  </a:lnTo>
                  <a:lnTo>
                    <a:pt x="154" y="1032"/>
                  </a:lnTo>
                  <a:lnTo>
                    <a:pt x="322" y="850"/>
                  </a:lnTo>
                  <a:lnTo>
                    <a:pt x="438" y="725"/>
                  </a:lnTo>
                  <a:lnTo>
                    <a:pt x="454" y="706"/>
                  </a:lnTo>
                  <a:lnTo>
                    <a:pt x="19" y="24"/>
                  </a:lnTo>
                  <a:lnTo>
                    <a:pt x="5" y="0"/>
                  </a:lnTo>
                  <a:close/>
                </a:path>
              </a:pathLst>
            </a:custGeom>
            <a:solidFill>
              <a:srgbClr val="FFFFFF">
                <a:alpha val="47000"/>
              </a:srgbClr>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09" name="Freeform 109"/>
            <p:cNvSpPr>
              <a:spLocks/>
            </p:cNvSpPr>
            <p:nvPr/>
          </p:nvSpPr>
          <p:spPr bwMode="auto">
            <a:xfrm>
              <a:off x="6121192" y="1792834"/>
              <a:ext cx="720725" cy="1638300"/>
            </a:xfrm>
            <a:custGeom>
              <a:avLst/>
              <a:gdLst>
                <a:gd name="T0" fmla="*/ 5 w 454"/>
                <a:gd name="T1" fmla="*/ 0 h 1032"/>
                <a:gd name="T2" fmla="*/ 0 w 454"/>
                <a:gd name="T3" fmla="*/ 7 h 1032"/>
                <a:gd name="T4" fmla="*/ 0 w 454"/>
                <a:gd name="T5" fmla="*/ 938 h 1032"/>
                <a:gd name="T6" fmla="*/ 154 w 454"/>
                <a:gd name="T7" fmla="*/ 1032 h 1032"/>
                <a:gd name="T8" fmla="*/ 322 w 454"/>
                <a:gd name="T9" fmla="*/ 850 h 1032"/>
                <a:gd name="T10" fmla="*/ 438 w 454"/>
                <a:gd name="T11" fmla="*/ 725 h 1032"/>
                <a:gd name="T12" fmla="*/ 454 w 454"/>
                <a:gd name="T13" fmla="*/ 706 h 1032"/>
                <a:gd name="T14" fmla="*/ 19 w 454"/>
                <a:gd name="T15" fmla="*/ 24 h 1032"/>
                <a:gd name="T16" fmla="*/ 5 w 454"/>
                <a:gd name="T17" fmla="*/ 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032">
                  <a:moveTo>
                    <a:pt x="5" y="0"/>
                  </a:moveTo>
                  <a:lnTo>
                    <a:pt x="0" y="7"/>
                  </a:lnTo>
                  <a:lnTo>
                    <a:pt x="0" y="938"/>
                  </a:lnTo>
                  <a:lnTo>
                    <a:pt x="154" y="1032"/>
                  </a:lnTo>
                  <a:lnTo>
                    <a:pt x="322" y="850"/>
                  </a:lnTo>
                  <a:lnTo>
                    <a:pt x="438" y="725"/>
                  </a:lnTo>
                  <a:lnTo>
                    <a:pt x="454" y="706"/>
                  </a:lnTo>
                  <a:lnTo>
                    <a:pt x="19" y="24"/>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grpSp>
      <p:grpSp>
        <p:nvGrpSpPr>
          <p:cNvPr id="185" name="Group 184"/>
          <p:cNvGrpSpPr/>
          <p:nvPr/>
        </p:nvGrpSpPr>
        <p:grpSpPr>
          <a:xfrm>
            <a:off x="4610330" y="1671895"/>
            <a:ext cx="3638090" cy="3668226"/>
            <a:chOff x="4403517" y="1081634"/>
            <a:chExt cx="3449638" cy="3478213"/>
          </a:xfrm>
        </p:grpSpPr>
        <p:sp>
          <p:nvSpPr>
            <p:cNvPr id="95" name="Freeform 92"/>
            <p:cNvSpPr>
              <a:spLocks/>
            </p:cNvSpPr>
            <p:nvPr/>
          </p:nvSpPr>
          <p:spPr bwMode="auto">
            <a:xfrm>
              <a:off x="5181392" y="1232447"/>
              <a:ext cx="717550" cy="420688"/>
            </a:xfrm>
            <a:custGeom>
              <a:avLst/>
              <a:gdLst>
                <a:gd name="T0" fmla="*/ 0 w 452"/>
                <a:gd name="T1" fmla="*/ 265 h 265"/>
                <a:gd name="T2" fmla="*/ 452 w 452"/>
                <a:gd name="T3" fmla="*/ 164 h 265"/>
                <a:gd name="T4" fmla="*/ 452 w 452"/>
                <a:gd name="T5" fmla="*/ 0 h 265"/>
                <a:gd name="T6" fmla="*/ 0 w 452"/>
                <a:gd name="T7" fmla="*/ 102 h 265"/>
                <a:gd name="T8" fmla="*/ 107 w 452"/>
                <a:gd name="T9" fmla="*/ 159 h 265"/>
                <a:gd name="T10" fmla="*/ 0 w 452"/>
                <a:gd name="T11" fmla="*/ 265 h 265"/>
              </a:gdLst>
              <a:ahLst/>
              <a:cxnLst>
                <a:cxn ang="0">
                  <a:pos x="T0" y="T1"/>
                </a:cxn>
                <a:cxn ang="0">
                  <a:pos x="T2" y="T3"/>
                </a:cxn>
                <a:cxn ang="0">
                  <a:pos x="T4" y="T5"/>
                </a:cxn>
                <a:cxn ang="0">
                  <a:pos x="T6" y="T7"/>
                </a:cxn>
                <a:cxn ang="0">
                  <a:pos x="T8" y="T9"/>
                </a:cxn>
                <a:cxn ang="0">
                  <a:pos x="T10" y="T11"/>
                </a:cxn>
              </a:cxnLst>
              <a:rect l="0" t="0" r="r" b="b"/>
              <a:pathLst>
                <a:path w="452" h="265">
                  <a:moveTo>
                    <a:pt x="0" y="265"/>
                  </a:moveTo>
                  <a:lnTo>
                    <a:pt x="452" y="164"/>
                  </a:lnTo>
                  <a:lnTo>
                    <a:pt x="452" y="0"/>
                  </a:lnTo>
                  <a:lnTo>
                    <a:pt x="0" y="102"/>
                  </a:lnTo>
                  <a:lnTo>
                    <a:pt x="107" y="159"/>
                  </a:lnTo>
                  <a:lnTo>
                    <a:pt x="0" y="265"/>
                  </a:lnTo>
                  <a:close/>
                </a:path>
              </a:pathLst>
            </a:custGeom>
            <a:solidFill>
              <a:schemeClr val="accent1">
                <a:lumMod val="75000"/>
              </a:schemeClr>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96" name="Freeform 93"/>
            <p:cNvSpPr>
              <a:spLocks/>
            </p:cNvSpPr>
            <p:nvPr/>
          </p:nvSpPr>
          <p:spPr bwMode="auto">
            <a:xfrm>
              <a:off x="6105317" y="1081634"/>
              <a:ext cx="46038" cy="887413"/>
            </a:xfrm>
            <a:custGeom>
              <a:avLst/>
              <a:gdLst>
                <a:gd name="T0" fmla="*/ 12 w 12"/>
                <a:gd name="T1" fmla="*/ 230 h 236"/>
                <a:gd name="T2" fmla="*/ 6 w 12"/>
                <a:gd name="T3" fmla="*/ 236 h 236"/>
                <a:gd name="T4" fmla="*/ 0 w 12"/>
                <a:gd name="T5" fmla="*/ 230 h 236"/>
                <a:gd name="T6" fmla="*/ 0 w 12"/>
                <a:gd name="T7" fmla="*/ 6 h 236"/>
                <a:gd name="T8" fmla="*/ 6 w 12"/>
                <a:gd name="T9" fmla="*/ 0 h 236"/>
                <a:gd name="T10" fmla="*/ 12 w 12"/>
                <a:gd name="T11" fmla="*/ 6 h 236"/>
                <a:gd name="T12" fmla="*/ 12 w 12"/>
                <a:gd name="T13" fmla="*/ 230 h 236"/>
              </a:gdLst>
              <a:ahLst/>
              <a:cxnLst>
                <a:cxn ang="0">
                  <a:pos x="T0" y="T1"/>
                </a:cxn>
                <a:cxn ang="0">
                  <a:pos x="T2" y="T3"/>
                </a:cxn>
                <a:cxn ang="0">
                  <a:pos x="T4" y="T5"/>
                </a:cxn>
                <a:cxn ang="0">
                  <a:pos x="T6" y="T7"/>
                </a:cxn>
                <a:cxn ang="0">
                  <a:pos x="T8" y="T9"/>
                </a:cxn>
                <a:cxn ang="0">
                  <a:pos x="T10" y="T11"/>
                </a:cxn>
                <a:cxn ang="0">
                  <a:pos x="T12" y="T13"/>
                </a:cxn>
              </a:cxnLst>
              <a:rect l="0" t="0" r="r" b="b"/>
              <a:pathLst>
                <a:path w="12" h="236">
                  <a:moveTo>
                    <a:pt x="12" y="230"/>
                  </a:moveTo>
                  <a:cubicBezTo>
                    <a:pt x="12" y="234"/>
                    <a:pt x="9" y="236"/>
                    <a:pt x="6" y="236"/>
                  </a:cubicBezTo>
                  <a:cubicBezTo>
                    <a:pt x="2" y="236"/>
                    <a:pt x="0" y="234"/>
                    <a:pt x="0" y="230"/>
                  </a:cubicBezTo>
                  <a:cubicBezTo>
                    <a:pt x="0" y="6"/>
                    <a:pt x="0" y="6"/>
                    <a:pt x="0" y="6"/>
                  </a:cubicBezTo>
                  <a:cubicBezTo>
                    <a:pt x="0" y="3"/>
                    <a:pt x="2" y="0"/>
                    <a:pt x="6" y="0"/>
                  </a:cubicBezTo>
                  <a:cubicBezTo>
                    <a:pt x="9" y="0"/>
                    <a:pt x="12" y="3"/>
                    <a:pt x="12" y="6"/>
                  </a:cubicBezTo>
                  <a:cubicBezTo>
                    <a:pt x="12" y="230"/>
                    <a:pt x="12" y="230"/>
                    <a:pt x="12" y="230"/>
                  </a:cubicBezTo>
                </a:path>
              </a:pathLst>
            </a:custGeom>
            <a:solidFill>
              <a:schemeClr val="accent1">
                <a:lumMod val="75000"/>
              </a:schemeClr>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97" name="Freeform 94"/>
            <p:cNvSpPr>
              <a:spLocks/>
            </p:cNvSpPr>
            <p:nvPr/>
          </p:nvSpPr>
          <p:spPr bwMode="auto">
            <a:xfrm>
              <a:off x="5538580" y="1232447"/>
              <a:ext cx="360363" cy="274638"/>
            </a:xfrm>
            <a:custGeom>
              <a:avLst/>
              <a:gdLst>
                <a:gd name="T0" fmla="*/ 0 w 227"/>
                <a:gd name="T1" fmla="*/ 173 h 173"/>
                <a:gd name="T2" fmla="*/ 227 w 227"/>
                <a:gd name="T3" fmla="*/ 164 h 173"/>
                <a:gd name="T4" fmla="*/ 227 w 227"/>
                <a:gd name="T5" fmla="*/ 0 h 173"/>
                <a:gd name="T6" fmla="*/ 0 w 227"/>
                <a:gd name="T7" fmla="*/ 52 h 173"/>
                <a:gd name="T8" fmla="*/ 0 w 227"/>
                <a:gd name="T9" fmla="*/ 173 h 173"/>
              </a:gdLst>
              <a:ahLst/>
              <a:cxnLst>
                <a:cxn ang="0">
                  <a:pos x="T0" y="T1"/>
                </a:cxn>
                <a:cxn ang="0">
                  <a:pos x="T2" y="T3"/>
                </a:cxn>
                <a:cxn ang="0">
                  <a:pos x="T4" y="T5"/>
                </a:cxn>
                <a:cxn ang="0">
                  <a:pos x="T6" y="T7"/>
                </a:cxn>
                <a:cxn ang="0">
                  <a:pos x="T8" y="T9"/>
                </a:cxn>
              </a:cxnLst>
              <a:rect l="0" t="0" r="r" b="b"/>
              <a:pathLst>
                <a:path w="227" h="173">
                  <a:moveTo>
                    <a:pt x="0" y="173"/>
                  </a:moveTo>
                  <a:lnTo>
                    <a:pt x="227" y="164"/>
                  </a:lnTo>
                  <a:lnTo>
                    <a:pt x="227" y="0"/>
                  </a:lnTo>
                  <a:lnTo>
                    <a:pt x="0" y="52"/>
                  </a:lnTo>
                  <a:lnTo>
                    <a:pt x="0" y="173"/>
                  </a:lnTo>
                  <a:close/>
                </a:path>
              </a:pathLst>
            </a:custGeom>
            <a:solidFill>
              <a:schemeClr val="accent1">
                <a:lumMod val="50000"/>
              </a:schemeClr>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98" name="Freeform 95"/>
            <p:cNvSpPr>
              <a:spLocks/>
            </p:cNvSpPr>
            <p:nvPr/>
          </p:nvSpPr>
          <p:spPr bwMode="auto">
            <a:xfrm>
              <a:off x="5538580" y="1122909"/>
              <a:ext cx="566738" cy="384175"/>
            </a:xfrm>
            <a:custGeom>
              <a:avLst/>
              <a:gdLst>
                <a:gd name="T0" fmla="*/ 0 w 357"/>
                <a:gd name="T1" fmla="*/ 242 h 242"/>
                <a:gd name="T2" fmla="*/ 357 w 357"/>
                <a:gd name="T3" fmla="*/ 164 h 242"/>
                <a:gd name="T4" fmla="*/ 357 w 357"/>
                <a:gd name="T5" fmla="*/ 0 h 242"/>
                <a:gd name="T6" fmla="*/ 0 w 357"/>
                <a:gd name="T7" fmla="*/ 81 h 242"/>
                <a:gd name="T8" fmla="*/ 0 w 357"/>
                <a:gd name="T9" fmla="*/ 242 h 242"/>
              </a:gdLst>
              <a:ahLst/>
              <a:cxnLst>
                <a:cxn ang="0">
                  <a:pos x="T0" y="T1"/>
                </a:cxn>
                <a:cxn ang="0">
                  <a:pos x="T2" y="T3"/>
                </a:cxn>
                <a:cxn ang="0">
                  <a:pos x="T4" y="T5"/>
                </a:cxn>
                <a:cxn ang="0">
                  <a:pos x="T6" y="T7"/>
                </a:cxn>
                <a:cxn ang="0">
                  <a:pos x="T8" y="T9"/>
                </a:cxn>
              </a:cxnLst>
              <a:rect l="0" t="0" r="r" b="b"/>
              <a:pathLst>
                <a:path w="357" h="242">
                  <a:moveTo>
                    <a:pt x="0" y="242"/>
                  </a:moveTo>
                  <a:lnTo>
                    <a:pt x="357" y="164"/>
                  </a:lnTo>
                  <a:lnTo>
                    <a:pt x="357" y="0"/>
                  </a:lnTo>
                  <a:lnTo>
                    <a:pt x="0" y="81"/>
                  </a:lnTo>
                  <a:lnTo>
                    <a:pt x="0" y="242"/>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99" name="Freeform 96"/>
            <p:cNvSpPr>
              <a:spLocks/>
            </p:cNvSpPr>
            <p:nvPr/>
          </p:nvSpPr>
          <p:spPr bwMode="auto">
            <a:xfrm>
              <a:off x="4403517" y="1867447"/>
              <a:ext cx="3449638" cy="2692400"/>
            </a:xfrm>
            <a:custGeom>
              <a:avLst/>
              <a:gdLst>
                <a:gd name="T0" fmla="*/ 1087 w 2173"/>
                <a:gd name="T1" fmla="*/ 0 h 1696"/>
                <a:gd name="T2" fmla="*/ 2173 w 2173"/>
                <a:gd name="T3" fmla="*/ 1696 h 1696"/>
                <a:gd name="T4" fmla="*/ 0 w 2173"/>
                <a:gd name="T5" fmla="*/ 1696 h 1696"/>
                <a:gd name="T6" fmla="*/ 1087 w 2173"/>
                <a:gd name="T7" fmla="*/ 0 h 1696"/>
              </a:gdLst>
              <a:ahLst/>
              <a:cxnLst>
                <a:cxn ang="0">
                  <a:pos x="T0" y="T1"/>
                </a:cxn>
                <a:cxn ang="0">
                  <a:pos x="T2" y="T3"/>
                </a:cxn>
                <a:cxn ang="0">
                  <a:pos x="T4" y="T5"/>
                </a:cxn>
                <a:cxn ang="0">
                  <a:pos x="T6" y="T7"/>
                </a:cxn>
              </a:cxnLst>
              <a:rect l="0" t="0" r="r" b="b"/>
              <a:pathLst>
                <a:path w="2173" h="1696">
                  <a:moveTo>
                    <a:pt x="1087" y="0"/>
                  </a:moveTo>
                  <a:lnTo>
                    <a:pt x="2173" y="1696"/>
                  </a:lnTo>
                  <a:lnTo>
                    <a:pt x="0" y="1696"/>
                  </a:lnTo>
                  <a:lnTo>
                    <a:pt x="1087" y="0"/>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00" name="Freeform 97"/>
            <p:cNvSpPr>
              <a:spLocks/>
            </p:cNvSpPr>
            <p:nvPr/>
          </p:nvSpPr>
          <p:spPr bwMode="auto">
            <a:xfrm>
              <a:off x="4403517" y="1867447"/>
              <a:ext cx="3449638" cy="2692400"/>
            </a:xfrm>
            <a:custGeom>
              <a:avLst/>
              <a:gdLst>
                <a:gd name="T0" fmla="*/ 1087 w 2173"/>
                <a:gd name="T1" fmla="*/ 0 h 1696"/>
                <a:gd name="T2" fmla="*/ 2173 w 2173"/>
                <a:gd name="T3" fmla="*/ 1696 h 1696"/>
                <a:gd name="T4" fmla="*/ 0 w 2173"/>
                <a:gd name="T5" fmla="*/ 1696 h 1696"/>
                <a:gd name="T6" fmla="*/ 1087 w 2173"/>
                <a:gd name="T7" fmla="*/ 0 h 1696"/>
              </a:gdLst>
              <a:ahLst/>
              <a:cxnLst>
                <a:cxn ang="0">
                  <a:pos x="T0" y="T1"/>
                </a:cxn>
                <a:cxn ang="0">
                  <a:pos x="T2" y="T3"/>
                </a:cxn>
                <a:cxn ang="0">
                  <a:pos x="T4" y="T5"/>
                </a:cxn>
                <a:cxn ang="0">
                  <a:pos x="T6" y="T7"/>
                </a:cxn>
              </a:cxnLst>
              <a:rect l="0" t="0" r="r" b="b"/>
              <a:pathLst>
                <a:path w="2173" h="1696">
                  <a:moveTo>
                    <a:pt x="1087" y="0"/>
                  </a:moveTo>
                  <a:lnTo>
                    <a:pt x="2173" y="1696"/>
                  </a:lnTo>
                  <a:lnTo>
                    <a:pt x="0" y="1696"/>
                  </a:lnTo>
                  <a:lnTo>
                    <a:pt x="108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02" name="Freeform 99"/>
            <p:cNvSpPr>
              <a:spLocks/>
            </p:cNvSpPr>
            <p:nvPr/>
          </p:nvSpPr>
          <p:spPr bwMode="auto">
            <a:xfrm>
              <a:off x="5975142" y="1867447"/>
              <a:ext cx="1878013" cy="2692400"/>
            </a:xfrm>
            <a:custGeom>
              <a:avLst/>
              <a:gdLst>
                <a:gd name="T0" fmla="*/ 97 w 1183"/>
                <a:gd name="T1" fmla="*/ 0 h 1696"/>
                <a:gd name="T2" fmla="*/ 0 w 1183"/>
                <a:gd name="T3" fmla="*/ 154 h 1696"/>
                <a:gd name="T4" fmla="*/ 987 w 1183"/>
                <a:gd name="T5" fmla="*/ 1696 h 1696"/>
                <a:gd name="T6" fmla="*/ 1183 w 1183"/>
                <a:gd name="T7" fmla="*/ 1696 h 1696"/>
                <a:gd name="T8" fmla="*/ 97 w 1183"/>
                <a:gd name="T9" fmla="*/ 0 h 1696"/>
              </a:gdLst>
              <a:ahLst/>
              <a:cxnLst>
                <a:cxn ang="0">
                  <a:pos x="T0" y="T1"/>
                </a:cxn>
                <a:cxn ang="0">
                  <a:pos x="T2" y="T3"/>
                </a:cxn>
                <a:cxn ang="0">
                  <a:pos x="T4" y="T5"/>
                </a:cxn>
                <a:cxn ang="0">
                  <a:pos x="T6" y="T7"/>
                </a:cxn>
                <a:cxn ang="0">
                  <a:pos x="T8" y="T9"/>
                </a:cxn>
              </a:cxnLst>
              <a:rect l="0" t="0" r="r" b="b"/>
              <a:pathLst>
                <a:path w="1183" h="1696">
                  <a:moveTo>
                    <a:pt x="97" y="0"/>
                  </a:moveTo>
                  <a:lnTo>
                    <a:pt x="0" y="154"/>
                  </a:lnTo>
                  <a:lnTo>
                    <a:pt x="987" y="1696"/>
                  </a:lnTo>
                  <a:lnTo>
                    <a:pt x="1183" y="1696"/>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03" name="Freeform 100"/>
            <p:cNvSpPr>
              <a:spLocks/>
            </p:cNvSpPr>
            <p:nvPr/>
          </p:nvSpPr>
          <p:spPr bwMode="auto">
            <a:xfrm>
              <a:off x="4403517" y="1867447"/>
              <a:ext cx="1838325" cy="2692400"/>
            </a:xfrm>
            <a:custGeom>
              <a:avLst/>
              <a:gdLst>
                <a:gd name="T0" fmla="*/ 1158 w 1158"/>
                <a:gd name="T1" fmla="*/ 112 h 1696"/>
                <a:gd name="T2" fmla="*/ 1087 w 1158"/>
                <a:gd name="T3" fmla="*/ 0 h 1696"/>
                <a:gd name="T4" fmla="*/ 0 w 1158"/>
                <a:gd name="T5" fmla="*/ 1696 h 1696"/>
                <a:gd name="T6" fmla="*/ 142 w 1158"/>
                <a:gd name="T7" fmla="*/ 1696 h 1696"/>
                <a:gd name="T8" fmla="*/ 1158 w 1158"/>
                <a:gd name="T9" fmla="*/ 112 h 1696"/>
              </a:gdLst>
              <a:ahLst/>
              <a:cxnLst>
                <a:cxn ang="0">
                  <a:pos x="T0" y="T1"/>
                </a:cxn>
                <a:cxn ang="0">
                  <a:pos x="T2" y="T3"/>
                </a:cxn>
                <a:cxn ang="0">
                  <a:pos x="T4" y="T5"/>
                </a:cxn>
                <a:cxn ang="0">
                  <a:pos x="T6" y="T7"/>
                </a:cxn>
                <a:cxn ang="0">
                  <a:pos x="T8" y="T9"/>
                </a:cxn>
              </a:cxnLst>
              <a:rect l="0" t="0" r="r" b="b"/>
              <a:pathLst>
                <a:path w="1158" h="1696">
                  <a:moveTo>
                    <a:pt x="1158" y="112"/>
                  </a:moveTo>
                  <a:lnTo>
                    <a:pt x="1087" y="0"/>
                  </a:lnTo>
                  <a:lnTo>
                    <a:pt x="0" y="1696"/>
                  </a:lnTo>
                  <a:lnTo>
                    <a:pt x="142" y="1696"/>
                  </a:lnTo>
                  <a:lnTo>
                    <a:pt x="1158" y="112"/>
                  </a:lnTo>
                  <a:close/>
                </a:path>
              </a:pathLst>
            </a:custGeom>
            <a:solidFill>
              <a:schemeClr val="accent1">
                <a:lumMod val="60000"/>
                <a:lumOff val="40000"/>
              </a:schemeClr>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04" name="Freeform 101"/>
            <p:cNvSpPr>
              <a:spLocks/>
            </p:cNvSpPr>
            <p:nvPr/>
          </p:nvSpPr>
          <p:spPr bwMode="auto">
            <a:xfrm>
              <a:off x="4403517" y="1867447"/>
              <a:ext cx="1838325" cy="2692400"/>
            </a:xfrm>
            <a:custGeom>
              <a:avLst/>
              <a:gdLst>
                <a:gd name="T0" fmla="*/ 1158 w 1158"/>
                <a:gd name="T1" fmla="*/ 112 h 1696"/>
                <a:gd name="T2" fmla="*/ 1087 w 1158"/>
                <a:gd name="T3" fmla="*/ 0 h 1696"/>
                <a:gd name="T4" fmla="*/ 0 w 1158"/>
                <a:gd name="T5" fmla="*/ 1696 h 1696"/>
                <a:gd name="T6" fmla="*/ 142 w 1158"/>
                <a:gd name="T7" fmla="*/ 1696 h 1696"/>
                <a:gd name="T8" fmla="*/ 1158 w 1158"/>
                <a:gd name="T9" fmla="*/ 112 h 1696"/>
              </a:gdLst>
              <a:ahLst/>
              <a:cxnLst>
                <a:cxn ang="0">
                  <a:pos x="T0" y="T1"/>
                </a:cxn>
                <a:cxn ang="0">
                  <a:pos x="T2" y="T3"/>
                </a:cxn>
                <a:cxn ang="0">
                  <a:pos x="T4" y="T5"/>
                </a:cxn>
                <a:cxn ang="0">
                  <a:pos x="T6" y="T7"/>
                </a:cxn>
                <a:cxn ang="0">
                  <a:pos x="T8" y="T9"/>
                </a:cxn>
              </a:cxnLst>
              <a:rect l="0" t="0" r="r" b="b"/>
              <a:pathLst>
                <a:path w="1158" h="1696">
                  <a:moveTo>
                    <a:pt x="1158" y="112"/>
                  </a:moveTo>
                  <a:lnTo>
                    <a:pt x="1087" y="0"/>
                  </a:lnTo>
                  <a:lnTo>
                    <a:pt x="0" y="1696"/>
                  </a:lnTo>
                  <a:lnTo>
                    <a:pt x="142" y="1696"/>
                  </a:lnTo>
                  <a:lnTo>
                    <a:pt x="1158" y="1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05" name="Freeform 102"/>
            <p:cNvSpPr>
              <a:spLocks/>
            </p:cNvSpPr>
            <p:nvPr/>
          </p:nvSpPr>
          <p:spPr bwMode="auto">
            <a:xfrm>
              <a:off x="5357605" y="1792834"/>
              <a:ext cx="1484313" cy="1638300"/>
            </a:xfrm>
            <a:custGeom>
              <a:avLst/>
              <a:gdLst>
                <a:gd name="T0" fmla="*/ 486 w 935"/>
                <a:gd name="T1" fmla="*/ 0 h 1032"/>
                <a:gd name="T2" fmla="*/ 935 w 935"/>
                <a:gd name="T3" fmla="*/ 706 h 1032"/>
                <a:gd name="T4" fmla="*/ 635 w 935"/>
                <a:gd name="T5" fmla="*/ 1032 h 1032"/>
                <a:gd name="T6" fmla="*/ 280 w 935"/>
                <a:gd name="T7" fmla="*/ 815 h 1032"/>
                <a:gd name="T8" fmla="*/ 45 w 935"/>
                <a:gd name="T9" fmla="*/ 924 h 1032"/>
                <a:gd name="T10" fmla="*/ 0 w 935"/>
                <a:gd name="T11" fmla="*/ 758 h 1032"/>
                <a:gd name="T12" fmla="*/ 486 w 935"/>
                <a:gd name="T13" fmla="*/ 0 h 1032"/>
              </a:gdLst>
              <a:ahLst/>
              <a:cxnLst>
                <a:cxn ang="0">
                  <a:pos x="T0" y="T1"/>
                </a:cxn>
                <a:cxn ang="0">
                  <a:pos x="T2" y="T3"/>
                </a:cxn>
                <a:cxn ang="0">
                  <a:pos x="T4" y="T5"/>
                </a:cxn>
                <a:cxn ang="0">
                  <a:pos x="T6" y="T7"/>
                </a:cxn>
                <a:cxn ang="0">
                  <a:pos x="T8" y="T9"/>
                </a:cxn>
                <a:cxn ang="0">
                  <a:pos x="T10" y="T11"/>
                </a:cxn>
                <a:cxn ang="0">
                  <a:pos x="T12" y="T13"/>
                </a:cxn>
              </a:cxnLst>
              <a:rect l="0" t="0" r="r" b="b"/>
              <a:pathLst>
                <a:path w="935" h="1032">
                  <a:moveTo>
                    <a:pt x="486" y="0"/>
                  </a:moveTo>
                  <a:lnTo>
                    <a:pt x="935" y="706"/>
                  </a:lnTo>
                  <a:lnTo>
                    <a:pt x="635" y="1032"/>
                  </a:lnTo>
                  <a:lnTo>
                    <a:pt x="280" y="815"/>
                  </a:lnTo>
                  <a:lnTo>
                    <a:pt x="45" y="924"/>
                  </a:lnTo>
                  <a:lnTo>
                    <a:pt x="0" y="758"/>
                  </a:lnTo>
                  <a:lnTo>
                    <a:pt x="486" y="0"/>
                  </a:lnTo>
                  <a:close/>
                </a:path>
              </a:pathLst>
            </a:custGeom>
            <a:solidFill>
              <a:srgbClr val="FFFFFF">
                <a:alpha val="84000"/>
              </a:srgbClr>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06" name="Freeform 103"/>
            <p:cNvSpPr>
              <a:spLocks/>
            </p:cNvSpPr>
            <p:nvPr/>
          </p:nvSpPr>
          <p:spPr bwMode="auto">
            <a:xfrm>
              <a:off x="5357605" y="1792834"/>
              <a:ext cx="1484313" cy="1638300"/>
            </a:xfrm>
            <a:custGeom>
              <a:avLst/>
              <a:gdLst>
                <a:gd name="T0" fmla="*/ 486 w 935"/>
                <a:gd name="T1" fmla="*/ 0 h 1032"/>
                <a:gd name="T2" fmla="*/ 935 w 935"/>
                <a:gd name="T3" fmla="*/ 706 h 1032"/>
                <a:gd name="T4" fmla="*/ 635 w 935"/>
                <a:gd name="T5" fmla="*/ 1032 h 1032"/>
                <a:gd name="T6" fmla="*/ 280 w 935"/>
                <a:gd name="T7" fmla="*/ 815 h 1032"/>
                <a:gd name="T8" fmla="*/ 45 w 935"/>
                <a:gd name="T9" fmla="*/ 924 h 1032"/>
                <a:gd name="T10" fmla="*/ 0 w 935"/>
                <a:gd name="T11" fmla="*/ 758 h 1032"/>
                <a:gd name="T12" fmla="*/ 486 w 935"/>
                <a:gd name="T13" fmla="*/ 0 h 1032"/>
              </a:gdLst>
              <a:ahLst/>
              <a:cxnLst>
                <a:cxn ang="0">
                  <a:pos x="T0" y="T1"/>
                </a:cxn>
                <a:cxn ang="0">
                  <a:pos x="T2" y="T3"/>
                </a:cxn>
                <a:cxn ang="0">
                  <a:pos x="T4" y="T5"/>
                </a:cxn>
                <a:cxn ang="0">
                  <a:pos x="T6" y="T7"/>
                </a:cxn>
                <a:cxn ang="0">
                  <a:pos x="T8" y="T9"/>
                </a:cxn>
                <a:cxn ang="0">
                  <a:pos x="T10" y="T11"/>
                </a:cxn>
                <a:cxn ang="0">
                  <a:pos x="T12" y="T13"/>
                </a:cxn>
              </a:cxnLst>
              <a:rect l="0" t="0" r="r" b="b"/>
              <a:pathLst>
                <a:path w="935" h="1032">
                  <a:moveTo>
                    <a:pt x="486" y="0"/>
                  </a:moveTo>
                  <a:lnTo>
                    <a:pt x="935" y="706"/>
                  </a:lnTo>
                  <a:lnTo>
                    <a:pt x="635" y="1032"/>
                  </a:lnTo>
                  <a:lnTo>
                    <a:pt x="280" y="815"/>
                  </a:lnTo>
                  <a:lnTo>
                    <a:pt x="45" y="924"/>
                  </a:lnTo>
                  <a:lnTo>
                    <a:pt x="0" y="758"/>
                  </a:lnTo>
                  <a:lnTo>
                    <a:pt x="4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11" name="Freeform 108"/>
            <p:cNvSpPr>
              <a:spLocks/>
            </p:cNvSpPr>
            <p:nvPr/>
          </p:nvSpPr>
          <p:spPr bwMode="auto">
            <a:xfrm>
              <a:off x="6121192" y="1792834"/>
              <a:ext cx="720725" cy="1638300"/>
            </a:xfrm>
            <a:custGeom>
              <a:avLst/>
              <a:gdLst>
                <a:gd name="T0" fmla="*/ 5 w 454"/>
                <a:gd name="T1" fmla="*/ 0 h 1032"/>
                <a:gd name="T2" fmla="*/ 0 w 454"/>
                <a:gd name="T3" fmla="*/ 7 h 1032"/>
                <a:gd name="T4" fmla="*/ 0 w 454"/>
                <a:gd name="T5" fmla="*/ 938 h 1032"/>
                <a:gd name="T6" fmla="*/ 154 w 454"/>
                <a:gd name="T7" fmla="*/ 1032 h 1032"/>
                <a:gd name="T8" fmla="*/ 322 w 454"/>
                <a:gd name="T9" fmla="*/ 850 h 1032"/>
                <a:gd name="T10" fmla="*/ 438 w 454"/>
                <a:gd name="T11" fmla="*/ 725 h 1032"/>
                <a:gd name="T12" fmla="*/ 454 w 454"/>
                <a:gd name="T13" fmla="*/ 706 h 1032"/>
                <a:gd name="T14" fmla="*/ 19 w 454"/>
                <a:gd name="T15" fmla="*/ 24 h 1032"/>
                <a:gd name="T16" fmla="*/ 5 w 454"/>
                <a:gd name="T17" fmla="*/ 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032">
                  <a:moveTo>
                    <a:pt x="5" y="0"/>
                  </a:moveTo>
                  <a:lnTo>
                    <a:pt x="0" y="7"/>
                  </a:lnTo>
                  <a:lnTo>
                    <a:pt x="0" y="938"/>
                  </a:lnTo>
                  <a:lnTo>
                    <a:pt x="154" y="1032"/>
                  </a:lnTo>
                  <a:lnTo>
                    <a:pt x="322" y="850"/>
                  </a:lnTo>
                  <a:lnTo>
                    <a:pt x="438" y="725"/>
                  </a:lnTo>
                  <a:lnTo>
                    <a:pt x="454" y="706"/>
                  </a:lnTo>
                  <a:lnTo>
                    <a:pt x="19" y="24"/>
                  </a:lnTo>
                  <a:lnTo>
                    <a:pt x="5" y="0"/>
                  </a:lnTo>
                  <a:close/>
                </a:path>
              </a:pathLst>
            </a:custGeom>
            <a:solidFill>
              <a:srgbClr val="FFFFFF">
                <a:alpha val="47000"/>
              </a:srgbClr>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12" name="Freeform 109"/>
            <p:cNvSpPr>
              <a:spLocks/>
            </p:cNvSpPr>
            <p:nvPr/>
          </p:nvSpPr>
          <p:spPr bwMode="auto">
            <a:xfrm>
              <a:off x="6121192" y="1792834"/>
              <a:ext cx="720725" cy="1638300"/>
            </a:xfrm>
            <a:custGeom>
              <a:avLst/>
              <a:gdLst>
                <a:gd name="T0" fmla="*/ 5 w 454"/>
                <a:gd name="T1" fmla="*/ 0 h 1032"/>
                <a:gd name="T2" fmla="*/ 0 w 454"/>
                <a:gd name="T3" fmla="*/ 7 h 1032"/>
                <a:gd name="T4" fmla="*/ 0 w 454"/>
                <a:gd name="T5" fmla="*/ 938 h 1032"/>
                <a:gd name="T6" fmla="*/ 154 w 454"/>
                <a:gd name="T7" fmla="*/ 1032 h 1032"/>
                <a:gd name="T8" fmla="*/ 322 w 454"/>
                <a:gd name="T9" fmla="*/ 850 h 1032"/>
                <a:gd name="T10" fmla="*/ 438 w 454"/>
                <a:gd name="T11" fmla="*/ 725 h 1032"/>
                <a:gd name="T12" fmla="*/ 454 w 454"/>
                <a:gd name="T13" fmla="*/ 706 h 1032"/>
                <a:gd name="T14" fmla="*/ 19 w 454"/>
                <a:gd name="T15" fmla="*/ 24 h 1032"/>
                <a:gd name="T16" fmla="*/ 5 w 454"/>
                <a:gd name="T17" fmla="*/ 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032">
                  <a:moveTo>
                    <a:pt x="5" y="0"/>
                  </a:moveTo>
                  <a:lnTo>
                    <a:pt x="0" y="7"/>
                  </a:lnTo>
                  <a:lnTo>
                    <a:pt x="0" y="938"/>
                  </a:lnTo>
                  <a:lnTo>
                    <a:pt x="154" y="1032"/>
                  </a:lnTo>
                  <a:lnTo>
                    <a:pt x="322" y="850"/>
                  </a:lnTo>
                  <a:lnTo>
                    <a:pt x="438" y="725"/>
                  </a:lnTo>
                  <a:lnTo>
                    <a:pt x="454" y="706"/>
                  </a:lnTo>
                  <a:lnTo>
                    <a:pt x="19" y="24"/>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grpSp>
      <p:sp>
        <p:nvSpPr>
          <p:cNvPr id="210" name="TextBox 209"/>
          <p:cNvSpPr txBox="1"/>
          <p:nvPr/>
        </p:nvSpPr>
        <p:spPr>
          <a:xfrm>
            <a:off x="4603154" y="5566140"/>
            <a:ext cx="3645266" cy="903004"/>
          </a:xfrm>
          <a:prstGeom prst="rect">
            <a:avLst/>
          </a:prstGeom>
          <a:noFill/>
        </p:spPr>
        <p:txBody>
          <a:bodyPr wrap="square" lIns="128580" rIns="128580" rtlCol="0">
            <a:spAutoFit/>
          </a:bodyPr>
          <a:lstStyle/>
          <a:p>
            <a:pPr algn="ctr">
              <a:lnSpc>
                <a:spcPct val="90000"/>
              </a:lnSpc>
              <a:spcBef>
                <a:spcPts val="422"/>
              </a:spcBef>
            </a:pPr>
            <a:r>
              <a:rPr lang="en-US" sz="2531" dirty="0">
                <a:solidFill>
                  <a:schemeClr val="accent1"/>
                </a:solidFill>
                <a:latin typeface="Bebas Neue" charset="0"/>
                <a:ea typeface="Bebas Neue" charset="0"/>
                <a:cs typeface="Bebas Neue" charset="0"/>
              </a:rPr>
              <a:t>2015 Sample Text</a:t>
            </a:r>
          </a:p>
          <a:p>
            <a:pPr algn="ctr">
              <a:lnSpc>
                <a:spcPct val="90000"/>
              </a:lnSpc>
              <a:spcBef>
                <a:spcPts val="422"/>
              </a:spcBef>
            </a:pPr>
            <a:r>
              <a:rPr lang="en-US" sz="1476" dirty="0" err="1">
                <a:latin typeface="Source Sans Pro" charset="0"/>
              </a:rPr>
              <a:t>Lorem</a:t>
            </a:r>
            <a:r>
              <a:rPr lang="en-US" sz="1476" dirty="0">
                <a:latin typeface="Source Sans Pro" charset="0"/>
              </a:rPr>
              <a:t> </a:t>
            </a:r>
            <a:r>
              <a:rPr lang="en-US" sz="1476" dirty="0" err="1">
                <a:latin typeface="Source Sans Pro" charset="0"/>
              </a:rPr>
              <a:t>ipsum</a:t>
            </a:r>
            <a:r>
              <a:rPr lang="en-US" sz="1476" dirty="0">
                <a:latin typeface="Source Sans Pro" charset="0"/>
              </a:rPr>
              <a:t> dolor sit </a:t>
            </a:r>
            <a:r>
              <a:rPr lang="en-US" sz="1476" dirty="0" err="1">
                <a:latin typeface="Source Sans Pro" charset="0"/>
              </a:rPr>
              <a:t>amet</a:t>
            </a:r>
            <a:r>
              <a:rPr lang="en-US" sz="1476" dirty="0">
                <a:latin typeface="Source Sans Pro" charset="0"/>
              </a:rPr>
              <a:t>, </a:t>
            </a:r>
            <a:r>
              <a:rPr lang="en-US" sz="1476" dirty="0" err="1">
                <a:latin typeface="Source Sans Pro" charset="0"/>
              </a:rPr>
              <a:t>consectetur</a:t>
            </a:r>
            <a:r>
              <a:rPr lang="en-US" sz="1476" dirty="0">
                <a:latin typeface="Source Sans Pro" charset="0"/>
              </a:rPr>
              <a:t> </a:t>
            </a:r>
            <a:r>
              <a:rPr lang="en-US" sz="1476" dirty="0" err="1">
                <a:latin typeface="Source Sans Pro" charset="0"/>
              </a:rPr>
              <a:t>adipiscing</a:t>
            </a:r>
            <a:r>
              <a:rPr lang="en-US" sz="1476" dirty="0">
                <a:latin typeface="Source Sans Pro" charset="0"/>
              </a:rPr>
              <a:t> </a:t>
            </a:r>
            <a:r>
              <a:rPr lang="en-US" sz="1476" dirty="0" err="1">
                <a:latin typeface="Source Sans Pro" charset="0"/>
              </a:rPr>
              <a:t>elit</a:t>
            </a:r>
            <a:r>
              <a:rPr lang="en-US" sz="1476" dirty="0">
                <a:latin typeface="Source Sans Pro" charset="0"/>
              </a:rPr>
              <a:t>. </a:t>
            </a:r>
          </a:p>
        </p:txBody>
      </p:sp>
      <p:sp>
        <p:nvSpPr>
          <p:cNvPr id="211" name="TextBox 210"/>
          <p:cNvSpPr txBox="1"/>
          <p:nvPr/>
        </p:nvSpPr>
        <p:spPr>
          <a:xfrm>
            <a:off x="8522487" y="5012822"/>
            <a:ext cx="2756321" cy="1253548"/>
          </a:xfrm>
          <a:prstGeom prst="rect">
            <a:avLst/>
          </a:prstGeom>
          <a:noFill/>
        </p:spPr>
        <p:txBody>
          <a:bodyPr wrap="square" lIns="128580" rIns="128580" rtlCol="0">
            <a:spAutoFit/>
          </a:bodyPr>
          <a:lstStyle/>
          <a:p>
            <a:pPr>
              <a:lnSpc>
                <a:spcPct val="90000"/>
              </a:lnSpc>
              <a:spcBef>
                <a:spcPts val="422"/>
              </a:spcBef>
            </a:pPr>
            <a:r>
              <a:rPr lang="en-US" sz="2531" dirty="0">
                <a:solidFill>
                  <a:schemeClr val="accent3"/>
                </a:solidFill>
                <a:latin typeface="Bebas Neue" charset="0"/>
                <a:ea typeface="Bebas Neue" charset="0"/>
                <a:cs typeface="Bebas Neue" charset="0"/>
              </a:rPr>
              <a:t>2015 Sample Text</a:t>
            </a:r>
          </a:p>
          <a:p>
            <a:pPr>
              <a:lnSpc>
                <a:spcPct val="90000"/>
              </a:lnSpc>
              <a:spcBef>
                <a:spcPts val="422"/>
              </a:spcBef>
            </a:pPr>
            <a:r>
              <a:rPr lang="en-US" sz="1476" dirty="0" err="1">
                <a:latin typeface="Source Sans Pro" charset="0"/>
              </a:rPr>
              <a:t>Lorem</a:t>
            </a:r>
            <a:r>
              <a:rPr lang="en-US" sz="1476" dirty="0">
                <a:latin typeface="Source Sans Pro" charset="0"/>
              </a:rPr>
              <a:t> </a:t>
            </a:r>
            <a:r>
              <a:rPr lang="en-US" sz="1476" dirty="0" err="1">
                <a:latin typeface="Source Sans Pro" charset="0"/>
              </a:rPr>
              <a:t>ipsum</a:t>
            </a:r>
            <a:r>
              <a:rPr lang="en-US" sz="1476" dirty="0">
                <a:latin typeface="Source Sans Pro" charset="0"/>
              </a:rPr>
              <a:t> dolor sit </a:t>
            </a:r>
            <a:r>
              <a:rPr lang="en-US" sz="1476" dirty="0" err="1">
                <a:latin typeface="Source Sans Pro" charset="0"/>
              </a:rPr>
              <a:t>amet</a:t>
            </a:r>
            <a:r>
              <a:rPr lang="en-US" sz="1476" dirty="0">
                <a:latin typeface="Source Sans Pro" charset="0"/>
              </a:rPr>
              <a:t>, </a:t>
            </a:r>
            <a:r>
              <a:rPr lang="en-US" sz="1476" dirty="0" err="1">
                <a:latin typeface="Source Sans Pro" charset="0"/>
              </a:rPr>
              <a:t>consectetur</a:t>
            </a:r>
            <a:r>
              <a:rPr lang="en-US" sz="1476" dirty="0">
                <a:latin typeface="Source Sans Pro" charset="0"/>
              </a:rPr>
              <a:t> </a:t>
            </a:r>
            <a:r>
              <a:rPr lang="en-US" sz="1476" dirty="0" err="1">
                <a:latin typeface="Source Sans Pro" charset="0"/>
              </a:rPr>
              <a:t>adipiscing</a:t>
            </a:r>
            <a:r>
              <a:rPr lang="en-US" sz="1476" dirty="0">
                <a:latin typeface="Source Sans Pro" charset="0"/>
              </a:rPr>
              <a:t> </a:t>
            </a:r>
            <a:r>
              <a:rPr lang="en-US" sz="1476" dirty="0" err="1">
                <a:latin typeface="Source Sans Pro" charset="0"/>
              </a:rPr>
              <a:t>elit</a:t>
            </a:r>
            <a:r>
              <a:rPr lang="en-US" sz="1476" dirty="0">
                <a:latin typeface="Source Sans Pro" charset="0"/>
              </a:rPr>
              <a:t>. </a:t>
            </a:r>
          </a:p>
        </p:txBody>
      </p:sp>
      <p:sp>
        <p:nvSpPr>
          <p:cNvPr id="212" name="TextBox 211"/>
          <p:cNvSpPr txBox="1"/>
          <p:nvPr/>
        </p:nvSpPr>
        <p:spPr>
          <a:xfrm>
            <a:off x="1572767" y="5012822"/>
            <a:ext cx="2756321" cy="1253548"/>
          </a:xfrm>
          <a:prstGeom prst="rect">
            <a:avLst/>
          </a:prstGeom>
          <a:noFill/>
        </p:spPr>
        <p:txBody>
          <a:bodyPr wrap="square" lIns="128580" rIns="128580" rtlCol="0">
            <a:spAutoFit/>
          </a:bodyPr>
          <a:lstStyle/>
          <a:p>
            <a:pPr algn="r">
              <a:lnSpc>
                <a:spcPct val="90000"/>
              </a:lnSpc>
              <a:spcBef>
                <a:spcPts val="422"/>
              </a:spcBef>
            </a:pPr>
            <a:r>
              <a:rPr lang="en-US" sz="2531" dirty="0">
                <a:solidFill>
                  <a:schemeClr val="accent2"/>
                </a:solidFill>
                <a:latin typeface="Bebas Neue" charset="0"/>
                <a:ea typeface="Bebas Neue" charset="0"/>
                <a:cs typeface="Bebas Neue" charset="0"/>
              </a:rPr>
              <a:t>2015 Sample Text</a:t>
            </a:r>
          </a:p>
          <a:p>
            <a:pPr algn="r">
              <a:lnSpc>
                <a:spcPct val="90000"/>
              </a:lnSpc>
              <a:spcBef>
                <a:spcPts val="422"/>
              </a:spcBef>
            </a:pPr>
            <a:r>
              <a:rPr lang="en-US" sz="1476" dirty="0" err="1">
                <a:latin typeface="Source Sans Pro" charset="0"/>
              </a:rPr>
              <a:t>Lorem</a:t>
            </a:r>
            <a:r>
              <a:rPr lang="en-US" sz="1476" dirty="0">
                <a:latin typeface="Source Sans Pro" charset="0"/>
              </a:rPr>
              <a:t> </a:t>
            </a:r>
            <a:r>
              <a:rPr lang="en-US" sz="1476" dirty="0" err="1">
                <a:latin typeface="Source Sans Pro" charset="0"/>
              </a:rPr>
              <a:t>ipsum</a:t>
            </a:r>
            <a:r>
              <a:rPr lang="en-US" sz="1476" dirty="0">
                <a:latin typeface="Source Sans Pro" charset="0"/>
              </a:rPr>
              <a:t> dolor sit </a:t>
            </a:r>
            <a:r>
              <a:rPr lang="en-US" sz="1476" dirty="0" err="1">
                <a:latin typeface="Source Sans Pro" charset="0"/>
              </a:rPr>
              <a:t>amet</a:t>
            </a:r>
            <a:r>
              <a:rPr lang="en-US" sz="1476" dirty="0">
                <a:latin typeface="Source Sans Pro" charset="0"/>
              </a:rPr>
              <a:t>, </a:t>
            </a:r>
            <a:r>
              <a:rPr lang="en-US" sz="1476" dirty="0" err="1">
                <a:latin typeface="Source Sans Pro" charset="0"/>
              </a:rPr>
              <a:t>consectetur</a:t>
            </a:r>
            <a:r>
              <a:rPr lang="en-US" sz="1476" dirty="0">
                <a:latin typeface="Source Sans Pro" charset="0"/>
              </a:rPr>
              <a:t> </a:t>
            </a:r>
            <a:r>
              <a:rPr lang="en-US" sz="1476" dirty="0" err="1">
                <a:latin typeface="Source Sans Pro" charset="0"/>
              </a:rPr>
              <a:t>adipiscing</a:t>
            </a:r>
            <a:r>
              <a:rPr lang="en-US" sz="1476" dirty="0">
                <a:latin typeface="Source Sans Pro" charset="0"/>
              </a:rPr>
              <a:t> </a:t>
            </a:r>
            <a:r>
              <a:rPr lang="en-US" sz="1476" dirty="0" err="1">
                <a:latin typeface="Source Sans Pro" charset="0"/>
              </a:rPr>
              <a:t>elit</a:t>
            </a:r>
            <a:r>
              <a:rPr lang="en-US" sz="1476" dirty="0">
                <a:latin typeface="Source Sans Pro" charset="0"/>
              </a:rPr>
              <a:t>. </a:t>
            </a:r>
          </a:p>
        </p:txBody>
      </p:sp>
      <p:grpSp>
        <p:nvGrpSpPr>
          <p:cNvPr id="214" name="Group 183"/>
          <p:cNvGrpSpPr>
            <a:grpSpLocks noChangeAspect="1"/>
          </p:cNvGrpSpPr>
          <p:nvPr/>
        </p:nvGrpSpPr>
        <p:grpSpPr bwMode="auto">
          <a:xfrm>
            <a:off x="262721" y="1404854"/>
            <a:ext cx="2439346" cy="1431463"/>
            <a:chOff x="549" y="594"/>
            <a:chExt cx="1457" cy="855"/>
          </a:xfrm>
          <a:solidFill>
            <a:schemeClr val="tx1">
              <a:alpha val="5000"/>
            </a:schemeClr>
          </a:solidFill>
        </p:grpSpPr>
        <p:sp>
          <p:nvSpPr>
            <p:cNvPr id="216" name="Freeform 184"/>
            <p:cNvSpPr>
              <a:spLocks/>
            </p:cNvSpPr>
            <p:nvPr/>
          </p:nvSpPr>
          <p:spPr bwMode="auto">
            <a:xfrm>
              <a:off x="549" y="853"/>
              <a:ext cx="289" cy="434"/>
            </a:xfrm>
            <a:custGeom>
              <a:avLst/>
              <a:gdLst>
                <a:gd name="T0" fmla="*/ 91 w 122"/>
                <a:gd name="T1" fmla="*/ 0 h 182"/>
                <a:gd name="T2" fmla="*/ 0 w 122"/>
                <a:gd name="T3" fmla="*/ 91 h 182"/>
                <a:gd name="T4" fmla="*/ 91 w 122"/>
                <a:gd name="T5" fmla="*/ 182 h 182"/>
                <a:gd name="T6" fmla="*/ 122 w 122"/>
                <a:gd name="T7" fmla="*/ 176 h 182"/>
                <a:gd name="T8" fmla="*/ 108 w 122"/>
                <a:gd name="T9" fmla="*/ 119 h 182"/>
                <a:gd name="T10" fmla="*/ 108 w 122"/>
                <a:gd name="T11" fmla="*/ 114 h 182"/>
                <a:gd name="T12" fmla="*/ 88 w 122"/>
                <a:gd name="T13" fmla="*/ 40 h 182"/>
                <a:gd name="T14" fmla="*/ 93 w 122"/>
                <a:gd name="T15" fmla="*/ 0 h 182"/>
                <a:gd name="T16" fmla="*/ 91 w 122"/>
                <a:gd name="T17"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82">
                  <a:moveTo>
                    <a:pt x="91" y="0"/>
                  </a:moveTo>
                  <a:cubicBezTo>
                    <a:pt x="41" y="0"/>
                    <a:pt x="0" y="41"/>
                    <a:pt x="0" y="91"/>
                  </a:cubicBezTo>
                  <a:cubicBezTo>
                    <a:pt x="0" y="141"/>
                    <a:pt x="41" y="182"/>
                    <a:pt x="91" y="182"/>
                  </a:cubicBezTo>
                  <a:cubicBezTo>
                    <a:pt x="102" y="182"/>
                    <a:pt x="112" y="180"/>
                    <a:pt x="122" y="176"/>
                  </a:cubicBezTo>
                  <a:cubicBezTo>
                    <a:pt x="113" y="159"/>
                    <a:pt x="108" y="140"/>
                    <a:pt x="108" y="119"/>
                  </a:cubicBezTo>
                  <a:cubicBezTo>
                    <a:pt x="108" y="117"/>
                    <a:pt x="108" y="116"/>
                    <a:pt x="108" y="114"/>
                  </a:cubicBezTo>
                  <a:cubicBezTo>
                    <a:pt x="95" y="92"/>
                    <a:pt x="88" y="67"/>
                    <a:pt x="88" y="40"/>
                  </a:cubicBezTo>
                  <a:cubicBezTo>
                    <a:pt x="88" y="26"/>
                    <a:pt x="90" y="13"/>
                    <a:pt x="93" y="0"/>
                  </a:cubicBezTo>
                  <a:cubicBezTo>
                    <a:pt x="93" y="0"/>
                    <a:pt x="92" y="0"/>
                    <a:pt x="9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17" name="Freeform 185"/>
            <p:cNvSpPr>
              <a:spLocks/>
            </p:cNvSpPr>
            <p:nvPr/>
          </p:nvSpPr>
          <p:spPr bwMode="auto">
            <a:xfrm>
              <a:off x="1818" y="872"/>
              <a:ext cx="188" cy="284"/>
            </a:xfrm>
            <a:custGeom>
              <a:avLst/>
              <a:gdLst>
                <a:gd name="T0" fmla="*/ 19 w 79"/>
                <a:gd name="T1" fmla="*/ 0 h 119"/>
                <a:gd name="T2" fmla="*/ 0 w 79"/>
                <a:gd name="T3" fmla="*/ 3 h 119"/>
                <a:gd name="T4" fmla="*/ 1 w 79"/>
                <a:gd name="T5" fmla="*/ 20 h 119"/>
                <a:gd name="T6" fmla="*/ 1 w 79"/>
                <a:gd name="T7" fmla="*/ 20 h 119"/>
                <a:gd name="T8" fmla="*/ 19 w 79"/>
                <a:gd name="T9" fmla="*/ 92 h 119"/>
                <a:gd name="T10" fmla="*/ 17 w 79"/>
                <a:gd name="T11" fmla="*/ 119 h 119"/>
                <a:gd name="T12" fmla="*/ 19 w 79"/>
                <a:gd name="T13" fmla="*/ 119 h 119"/>
                <a:gd name="T14" fmla="*/ 79 w 79"/>
                <a:gd name="T15" fmla="*/ 60 h 119"/>
                <a:gd name="T16" fmla="*/ 19 w 79"/>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19">
                  <a:moveTo>
                    <a:pt x="19" y="0"/>
                  </a:moveTo>
                  <a:cubicBezTo>
                    <a:pt x="12" y="0"/>
                    <a:pt x="6" y="1"/>
                    <a:pt x="0" y="3"/>
                  </a:cubicBezTo>
                  <a:cubicBezTo>
                    <a:pt x="0" y="9"/>
                    <a:pt x="1" y="14"/>
                    <a:pt x="1" y="20"/>
                  </a:cubicBezTo>
                  <a:cubicBezTo>
                    <a:pt x="1" y="20"/>
                    <a:pt x="1" y="20"/>
                    <a:pt x="1" y="20"/>
                  </a:cubicBezTo>
                  <a:cubicBezTo>
                    <a:pt x="12" y="42"/>
                    <a:pt x="19" y="66"/>
                    <a:pt x="19" y="92"/>
                  </a:cubicBezTo>
                  <a:cubicBezTo>
                    <a:pt x="19" y="101"/>
                    <a:pt x="18" y="110"/>
                    <a:pt x="17" y="119"/>
                  </a:cubicBezTo>
                  <a:cubicBezTo>
                    <a:pt x="17" y="119"/>
                    <a:pt x="18" y="119"/>
                    <a:pt x="19" y="119"/>
                  </a:cubicBezTo>
                  <a:cubicBezTo>
                    <a:pt x="52" y="119"/>
                    <a:pt x="79" y="93"/>
                    <a:pt x="79" y="60"/>
                  </a:cubicBezTo>
                  <a:cubicBezTo>
                    <a:pt x="79" y="27"/>
                    <a:pt x="52"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18" name="Freeform 186"/>
            <p:cNvSpPr>
              <a:spLocks/>
            </p:cNvSpPr>
            <p:nvPr/>
          </p:nvSpPr>
          <p:spPr bwMode="auto">
            <a:xfrm>
              <a:off x="805" y="1125"/>
              <a:ext cx="479" cy="310"/>
            </a:xfrm>
            <a:custGeom>
              <a:avLst/>
              <a:gdLst>
                <a:gd name="T0" fmla="*/ 0 w 202"/>
                <a:gd name="T1" fmla="*/ 0 h 130"/>
                <a:gd name="T2" fmla="*/ 0 w 202"/>
                <a:gd name="T3" fmla="*/ 5 h 130"/>
                <a:gd name="T4" fmla="*/ 14 w 202"/>
                <a:gd name="T5" fmla="*/ 62 h 130"/>
                <a:gd name="T6" fmla="*/ 124 w 202"/>
                <a:gd name="T7" fmla="*/ 130 h 130"/>
                <a:gd name="T8" fmla="*/ 202 w 202"/>
                <a:gd name="T9" fmla="*/ 103 h 130"/>
                <a:gd name="T10" fmla="*/ 171 w 202"/>
                <a:gd name="T11" fmla="*/ 68 h 130"/>
                <a:gd name="T12" fmla="*/ 128 w 202"/>
                <a:gd name="T13" fmla="*/ 74 h 130"/>
                <a:gd name="T14" fmla="*/ 0 w 202"/>
                <a:gd name="T15" fmla="*/ 0 h 1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30">
                  <a:moveTo>
                    <a:pt x="0" y="0"/>
                  </a:moveTo>
                  <a:cubicBezTo>
                    <a:pt x="0" y="2"/>
                    <a:pt x="0" y="3"/>
                    <a:pt x="0" y="5"/>
                  </a:cubicBezTo>
                  <a:cubicBezTo>
                    <a:pt x="0" y="26"/>
                    <a:pt x="5" y="45"/>
                    <a:pt x="14" y="62"/>
                  </a:cubicBezTo>
                  <a:cubicBezTo>
                    <a:pt x="34" y="103"/>
                    <a:pt x="76" y="130"/>
                    <a:pt x="124" y="130"/>
                  </a:cubicBezTo>
                  <a:cubicBezTo>
                    <a:pt x="154" y="130"/>
                    <a:pt x="181" y="120"/>
                    <a:pt x="202" y="103"/>
                  </a:cubicBezTo>
                  <a:cubicBezTo>
                    <a:pt x="190" y="93"/>
                    <a:pt x="180" y="81"/>
                    <a:pt x="171" y="68"/>
                  </a:cubicBezTo>
                  <a:cubicBezTo>
                    <a:pt x="157" y="72"/>
                    <a:pt x="143" y="74"/>
                    <a:pt x="128" y="74"/>
                  </a:cubicBezTo>
                  <a:cubicBezTo>
                    <a:pt x="73" y="74"/>
                    <a:pt x="25" y="4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19" name="Freeform 187"/>
            <p:cNvSpPr>
              <a:spLocks/>
            </p:cNvSpPr>
            <p:nvPr/>
          </p:nvSpPr>
          <p:spPr bwMode="auto">
            <a:xfrm>
              <a:off x="1211" y="920"/>
              <a:ext cx="653" cy="529"/>
            </a:xfrm>
            <a:custGeom>
              <a:avLst/>
              <a:gdLst>
                <a:gd name="T0" fmla="*/ 257 w 275"/>
                <a:gd name="T1" fmla="*/ 0 h 222"/>
                <a:gd name="T2" fmla="*/ 132 w 275"/>
                <a:gd name="T3" fmla="*/ 124 h 222"/>
                <a:gd name="T4" fmla="*/ 71 w 275"/>
                <a:gd name="T5" fmla="*/ 108 h 222"/>
                <a:gd name="T6" fmla="*/ 0 w 275"/>
                <a:gd name="T7" fmla="*/ 154 h 222"/>
                <a:gd name="T8" fmla="*/ 31 w 275"/>
                <a:gd name="T9" fmla="*/ 189 h 222"/>
                <a:gd name="T10" fmla="*/ 125 w 275"/>
                <a:gd name="T11" fmla="*/ 222 h 222"/>
                <a:gd name="T12" fmla="*/ 273 w 275"/>
                <a:gd name="T13" fmla="*/ 99 h 222"/>
                <a:gd name="T14" fmla="*/ 275 w 275"/>
                <a:gd name="T15" fmla="*/ 72 h 222"/>
                <a:gd name="T16" fmla="*/ 257 w 275"/>
                <a:gd name="T17"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 h="222">
                  <a:moveTo>
                    <a:pt x="257" y="0"/>
                  </a:moveTo>
                  <a:cubicBezTo>
                    <a:pt x="257" y="69"/>
                    <a:pt x="201" y="124"/>
                    <a:pt x="132" y="124"/>
                  </a:cubicBezTo>
                  <a:cubicBezTo>
                    <a:pt x="110" y="124"/>
                    <a:pt x="89" y="118"/>
                    <a:pt x="71" y="108"/>
                  </a:cubicBezTo>
                  <a:cubicBezTo>
                    <a:pt x="52" y="129"/>
                    <a:pt x="28" y="146"/>
                    <a:pt x="0" y="154"/>
                  </a:cubicBezTo>
                  <a:cubicBezTo>
                    <a:pt x="9" y="167"/>
                    <a:pt x="19" y="179"/>
                    <a:pt x="31" y="189"/>
                  </a:cubicBezTo>
                  <a:cubicBezTo>
                    <a:pt x="57" y="209"/>
                    <a:pt x="90" y="222"/>
                    <a:pt x="125" y="222"/>
                  </a:cubicBezTo>
                  <a:cubicBezTo>
                    <a:pt x="199" y="222"/>
                    <a:pt x="260" y="169"/>
                    <a:pt x="273" y="99"/>
                  </a:cubicBezTo>
                  <a:cubicBezTo>
                    <a:pt x="274" y="90"/>
                    <a:pt x="275" y="81"/>
                    <a:pt x="275" y="72"/>
                  </a:cubicBezTo>
                  <a:cubicBezTo>
                    <a:pt x="275" y="46"/>
                    <a:pt x="268" y="22"/>
                    <a:pt x="2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20" name="Freeform 188"/>
            <p:cNvSpPr>
              <a:spLocks/>
            </p:cNvSpPr>
            <p:nvPr/>
          </p:nvSpPr>
          <p:spPr bwMode="auto">
            <a:xfrm>
              <a:off x="757" y="594"/>
              <a:ext cx="622" cy="708"/>
            </a:xfrm>
            <a:custGeom>
              <a:avLst/>
              <a:gdLst>
                <a:gd name="T0" fmla="*/ 148 w 262"/>
                <a:gd name="T1" fmla="*/ 0 h 297"/>
                <a:gd name="T2" fmla="*/ 5 w 262"/>
                <a:gd name="T3" fmla="*/ 109 h 297"/>
                <a:gd name="T4" fmla="*/ 0 w 262"/>
                <a:gd name="T5" fmla="*/ 149 h 297"/>
                <a:gd name="T6" fmla="*/ 20 w 262"/>
                <a:gd name="T7" fmla="*/ 223 h 297"/>
                <a:gd name="T8" fmla="*/ 148 w 262"/>
                <a:gd name="T9" fmla="*/ 297 h 297"/>
                <a:gd name="T10" fmla="*/ 191 w 262"/>
                <a:gd name="T11" fmla="*/ 291 h 297"/>
                <a:gd name="T12" fmla="*/ 262 w 262"/>
                <a:gd name="T13" fmla="*/ 245 h 297"/>
                <a:gd name="T14" fmla="*/ 199 w 262"/>
                <a:gd name="T15" fmla="*/ 137 h 297"/>
                <a:gd name="T16" fmla="*/ 248 w 262"/>
                <a:gd name="T17" fmla="*/ 38 h 297"/>
                <a:gd name="T18" fmla="*/ 148 w 262"/>
                <a:gd name="T19"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97">
                  <a:moveTo>
                    <a:pt x="148" y="0"/>
                  </a:moveTo>
                  <a:cubicBezTo>
                    <a:pt x="80" y="0"/>
                    <a:pt x="23" y="46"/>
                    <a:pt x="5" y="109"/>
                  </a:cubicBezTo>
                  <a:cubicBezTo>
                    <a:pt x="2" y="122"/>
                    <a:pt x="0" y="135"/>
                    <a:pt x="0" y="149"/>
                  </a:cubicBezTo>
                  <a:cubicBezTo>
                    <a:pt x="0" y="176"/>
                    <a:pt x="7" y="201"/>
                    <a:pt x="20" y="223"/>
                  </a:cubicBezTo>
                  <a:cubicBezTo>
                    <a:pt x="45" y="267"/>
                    <a:pt x="93" y="297"/>
                    <a:pt x="148" y="297"/>
                  </a:cubicBezTo>
                  <a:cubicBezTo>
                    <a:pt x="163" y="297"/>
                    <a:pt x="177" y="295"/>
                    <a:pt x="191" y="291"/>
                  </a:cubicBezTo>
                  <a:cubicBezTo>
                    <a:pt x="219" y="283"/>
                    <a:pt x="243" y="266"/>
                    <a:pt x="262" y="245"/>
                  </a:cubicBezTo>
                  <a:cubicBezTo>
                    <a:pt x="224" y="223"/>
                    <a:pt x="199" y="183"/>
                    <a:pt x="199" y="137"/>
                  </a:cubicBezTo>
                  <a:cubicBezTo>
                    <a:pt x="199" y="97"/>
                    <a:pt x="218" y="61"/>
                    <a:pt x="248" y="38"/>
                  </a:cubicBezTo>
                  <a:cubicBezTo>
                    <a:pt x="221" y="15"/>
                    <a:pt x="187" y="0"/>
                    <a:pt x="148" y="0"/>
                  </a:cubicBezTo>
                </a:path>
              </a:pathLst>
            </a:custGeom>
            <a:solidFill>
              <a:schemeClr val="tx1">
                <a:alpha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21" name="Freeform 189"/>
            <p:cNvSpPr>
              <a:spLocks/>
            </p:cNvSpPr>
            <p:nvPr/>
          </p:nvSpPr>
          <p:spPr bwMode="auto">
            <a:xfrm>
              <a:off x="1230" y="625"/>
              <a:ext cx="591" cy="591"/>
            </a:xfrm>
            <a:custGeom>
              <a:avLst/>
              <a:gdLst>
                <a:gd name="T0" fmla="*/ 124 w 249"/>
                <a:gd name="T1" fmla="*/ 0 h 248"/>
                <a:gd name="T2" fmla="*/ 49 w 249"/>
                <a:gd name="T3" fmla="*/ 25 h 248"/>
                <a:gd name="T4" fmla="*/ 0 w 249"/>
                <a:gd name="T5" fmla="*/ 124 h 248"/>
                <a:gd name="T6" fmla="*/ 63 w 249"/>
                <a:gd name="T7" fmla="*/ 232 h 248"/>
                <a:gd name="T8" fmla="*/ 124 w 249"/>
                <a:gd name="T9" fmla="*/ 248 h 248"/>
                <a:gd name="T10" fmla="*/ 249 w 249"/>
                <a:gd name="T11" fmla="*/ 124 h 248"/>
                <a:gd name="T12" fmla="*/ 249 w 249"/>
                <a:gd name="T13" fmla="*/ 124 h 248"/>
                <a:gd name="T14" fmla="*/ 248 w 249"/>
                <a:gd name="T15" fmla="*/ 107 h 248"/>
                <a:gd name="T16" fmla="*/ 124 w 249"/>
                <a:gd name="T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9" h="248">
                  <a:moveTo>
                    <a:pt x="124" y="0"/>
                  </a:moveTo>
                  <a:cubicBezTo>
                    <a:pt x="96" y="0"/>
                    <a:pt x="70" y="9"/>
                    <a:pt x="49" y="25"/>
                  </a:cubicBezTo>
                  <a:cubicBezTo>
                    <a:pt x="19" y="48"/>
                    <a:pt x="0" y="84"/>
                    <a:pt x="0" y="124"/>
                  </a:cubicBezTo>
                  <a:cubicBezTo>
                    <a:pt x="0" y="170"/>
                    <a:pt x="25" y="210"/>
                    <a:pt x="63" y="232"/>
                  </a:cubicBezTo>
                  <a:cubicBezTo>
                    <a:pt x="81" y="242"/>
                    <a:pt x="102" y="248"/>
                    <a:pt x="124" y="248"/>
                  </a:cubicBezTo>
                  <a:cubicBezTo>
                    <a:pt x="193" y="248"/>
                    <a:pt x="249" y="193"/>
                    <a:pt x="249" y="124"/>
                  </a:cubicBezTo>
                  <a:cubicBezTo>
                    <a:pt x="249" y="124"/>
                    <a:pt x="249" y="124"/>
                    <a:pt x="249" y="124"/>
                  </a:cubicBezTo>
                  <a:cubicBezTo>
                    <a:pt x="249" y="118"/>
                    <a:pt x="248" y="113"/>
                    <a:pt x="248" y="107"/>
                  </a:cubicBezTo>
                  <a:cubicBezTo>
                    <a:pt x="239" y="46"/>
                    <a:pt x="187" y="0"/>
                    <a:pt x="1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grpSp>
      <p:grpSp>
        <p:nvGrpSpPr>
          <p:cNvPr id="222" name="Group 183"/>
          <p:cNvGrpSpPr>
            <a:grpSpLocks noChangeAspect="1"/>
          </p:cNvGrpSpPr>
          <p:nvPr/>
        </p:nvGrpSpPr>
        <p:grpSpPr bwMode="auto">
          <a:xfrm>
            <a:off x="4002412" y="1793878"/>
            <a:ext cx="940473" cy="551891"/>
            <a:chOff x="549" y="594"/>
            <a:chExt cx="1457" cy="855"/>
          </a:xfrm>
          <a:solidFill>
            <a:schemeClr val="tx1">
              <a:alpha val="5000"/>
            </a:schemeClr>
          </a:solidFill>
        </p:grpSpPr>
        <p:sp>
          <p:nvSpPr>
            <p:cNvPr id="223" name="Freeform 184"/>
            <p:cNvSpPr>
              <a:spLocks/>
            </p:cNvSpPr>
            <p:nvPr/>
          </p:nvSpPr>
          <p:spPr bwMode="auto">
            <a:xfrm>
              <a:off x="549" y="853"/>
              <a:ext cx="289" cy="434"/>
            </a:xfrm>
            <a:custGeom>
              <a:avLst/>
              <a:gdLst>
                <a:gd name="T0" fmla="*/ 91 w 122"/>
                <a:gd name="T1" fmla="*/ 0 h 182"/>
                <a:gd name="T2" fmla="*/ 0 w 122"/>
                <a:gd name="T3" fmla="*/ 91 h 182"/>
                <a:gd name="T4" fmla="*/ 91 w 122"/>
                <a:gd name="T5" fmla="*/ 182 h 182"/>
                <a:gd name="T6" fmla="*/ 122 w 122"/>
                <a:gd name="T7" fmla="*/ 176 h 182"/>
                <a:gd name="T8" fmla="*/ 108 w 122"/>
                <a:gd name="T9" fmla="*/ 119 h 182"/>
                <a:gd name="T10" fmla="*/ 108 w 122"/>
                <a:gd name="T11" fmla="*/ 114 h 182"/>
                <a:gd name="T12" fmla="*/ 88 w 122"/>
                <a:gd name="T13" fmla="*/ 40 h 182"/>
                <a:gd name="T14" fmla="*/ 93 w 122"/>
                <a:gd name="T15" fmla="*/ 0 h 182"/>
                <a:gd name="T16" fmla="*/ 91 w 122"/>
                <a:gd name="T17"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82">
                  <a:moveTo>
                    <a:pt x="91" y="0"/>
                  </a:moveTo>
                  <a:cubicBezTo>
                    <a:pt x="41" y="0"/>
                    <a:pt x="0" y="41"/>
                    <a:pt x="0" y="91"/>
                  </a:cubicBezTo>
                  <a:cubicBezTo>
                    <a:pt x="0" y="141"/>
                    <a:pt x="41" y="182"/>
                    <a:pt x="91" y="182"/>
                  </a:cubicBezTo>
                  <a:cubicBezTo>
                    <a:pt x="102" y="182"/>
                    <a:pt x="112" y="180"/>
                    <a:pt x="122" y="176"/>
                  </a:cubicBezTo>
                  <a:cubicBezTo>
                    <a:pt x="113" y="159"/>
                    <a:pt x="108" y="140"/>
                    <a:pt x="108" y="119"/>
                  </a:cubicBezTo>
                  <a:cubicBezTo>
                    <a:pt x="108" y="117"/>
                    <a:pt x="108" y="116"/>
                    <a:pt x="108" y="114"/>
                  </a:cubicBezTo>
                  <a:cubicBezTo>
                    <a:pt x="95" y="92"/>
                    <a:pt x="88" y="67"/>
                    <a:pt x="88" y="40"/>
                  </a:cubicBezTo>
                  <a:cubicBezTo>
                    <a:pt x="88" y="26"/>
                    <a:pt x="90" y="13"/>
                    <a:pt x="93" y="0"/>
                  </a:cubicBezTo>
                  <a:cubicBezTo>
                    <a:pt x="93" y="0"/>
                    <a:pt x="92" y="0"/>
                    <a:pt x="9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24" name="Freeform 185"/>
            <p:cNvSpPr>
              <a:spLocks/>
            </p:cNvSpPr>
            <p:nvPr/>
          </p:nvSpPr>
          <p:spPr bwMode="auto">
            <a:xfrm>
              <a:off x="1818" y="872"/>
              <a:ext cx="188" cy="284"/>
            </a:xfrm>
            <a:custGeom>
              <a:avLst/>
              <a:gdLst>
                <a:gd name="T0" fmla="*/ 19 w 79"/>
                <a:gd name="T1" fmla="*/ 0 h 119"/>
                <a:gd name="T2" fmla="*/ 0 w 79"/>
                <a:gd name="T3" fmla="*/ 3 h 119"/>
                <a:gd name="T4" fmla="*/ 1 w 79"/>
                <a:gd name="T5" fmla="*/ 20 h 119"/>
                <a:gd name="T6" fmla="*/ 1 w 79"/>
                <a:gd name="T7" fmla="*/ 20 h 119"/>
                <a:gd name="T8" fmla="*/ 19 w 79"/>
                <a:gd name="T9" fmla="*/ 92 h 119"/>
                <a:gd name="T10" fmla="*/ 17 w 79"/>
                <a:gd name="T11" fmla="*/ 119 h 119"/>
                <a:gd name="T12" fmla="*/ 19 w 79"/>
                <a:gd name="T13" fmla="*/ 119 h 119"/>
                <a:gd name="T14" fmla="*/ 79 w 79"/>
                <a:gd name="T15" fmla="*/ 60 h 119"/>
                <a:gd name="T16" fmla="*/ 19 w 79"/>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19">
                  <a:moveTo>
                    <a:pt x="19" y="0"/>
                  </a:moveTo>
                  <a:cubicBezTo>
                    <a:pt x="12" y="0"/>
                    <a:pt x="6" y="1"/>
                    <a:pt x="0" y="3"/>
                  </a:cubicBezTo>
                  <a:cubicBezTo>
                    <a:pt x="0" y="9"/>
                    <a:pt x="1" y="14"/>
                    <a:pt x="1" y="20"/>
                  </a:cubicBezTo>
                  <a:cubicBezTo>
                    <a:pt x="1" y="20"/>
                    <a:pt x="1" y="20"/>
                    <a:pt x="1" y="20"/>
                  </a:cubicBezTo>
                  <a:cubicBezTo>
                    <a:pt x="12" y="42"/>
                    <a:pt x="19" y="66"/>
                    <a:pt x="19" y="92"/>
                  </a:cubicBezTo>
                  <a:cubicBezTo>
                    <a:pt x="19" y="101"/>
                    <a:pt x="18" y="110"/>
                    <a:pt x="17" y="119"/>
                  </a:cubicBezTo>
                  <a:cubicBezTo>
                    <a:pt x="17" y="119"/>
                    <a:pt x="18" y="119"/>
                    <a:pt x="19" y="119"/>
                  </a:cubicBezTo>
                  <a:cubicBezTo>
                    <a:pt x="52" y="119"/>
                    <a:pt x="79" y="93"/>
                    <a:pt x="79" y="60"/>
                  </a:cubicBezTo>
                  <a:cubicBezTo>
                    <a:pt x="79" y="27"/>
                    <a:pt x="52"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25" name="Freeform 186"/>
            <p:cNvSpPr>
              <a:spLocks/>
            </p:cNvSpPr>
            <p:nvPr/>
          </p:nvSpPr>
          <p:spPr bwMode="auto">
            <a:xfrm>
              <a:off x="805" y="1125"/>
              <a:ext cx="479" cy="310"/>
            </a:xfrm>
            <a:custGeom>
              <a:avLst/>
              <a:gdLst>
                <a:gd name="T0" fmla="*/ 0 w 202"/>
                <a:gd name="T1" fmla="*/ 0 h 130"/>
                <a:gd name="T2" fmla="*/ 0 w 202"/>
                <a:gd name="T3" fmla="*/ 5 h 130"/>
                <a:gd name="T4" fmla="*/ 14 w 202"/>
                <a:gd name="T5" fmla="*/ 62 h 130"/>
                <a:gd name="T6" fmla="*/ 124 w 202"/>
                <a:gd name="T7" fmla="*/ 130 h 130"/>
                <a:gd name="T8" fmla="*/ 202 w 202"/>
                <a:gd name="T9" fmla="*/ 103 h 130"/>
                <a:gd name="T10" fmla="*/ 171 w 202"/>
                <a:gd name="T11" fmla="*/ 68 h 130"/>
                <a:gd name="T12" fmla="*/ 128 w 202"/>
                <a:gd name="T13" fmla="*/ 74 h 130"/>
                <a:gd name="T14" fmla="*/ 0 w 202"/>
                <a:gd name="T15" fmla="*/ 0 h 1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30">
                  <a:moveTo>
                    <a:pt x="0" y="0"/>
                  </a:moveTo>
                  <a:cubicBezTo>
                    <a:pt x="0" y="2"/>
                    <a:pt x="0" y="3"/>
                    <a:pt x="0" y="5"/>
                  </a:cubicBezTo>
                  <a:cubicBezTo>
                    <a:pt x="0" y="26"/>
                    <a:pt x="5" y="45"/>
                    <a:pt x="14" y="62"/>
                  </a:cubicBezTo>
                  <a:cubicBezTo>
                    <a:pt x="34" y="103"/>
                    <a:pt x="76" y="130"/>
                    <a:pt x="124" y="130"/>
                  </a:cubicBezTo>
                  <a:cubicBezTo>
                    <a:pt x="154" y="130"/>
                    <a:pt x="181" y="120"/>
                    <a:pt x="202" y="103"/>
                  </a:cubicBezTo>
                  <a:cubicBezTo>
                    <a:pt x="190" y="93"/>
                    <a:pt x="180" y="81"/>
                    <a:pt x="171" y="68"/>
                  </a:cubicBezTo>
                  <a:cubicBezTo>
                    <a:pt x="157" y="72"/>
                    <a:pt x="143" y="74"/>
                    <a:pt x="128" y="74"/>
                  </a:cubicBezTo>
                  <a:cubicBezTo>
                    <a:pt x="73" y="74"/>
                    <a:pt x="25" y="4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26" name="Freeform 187"/>
            <p:cNvSpPr>
              <a:spLocks/>
            </p:cNvSpPr>
            <p:nvPr/>
          </p:nvSpPr>
          <p:spPr bwMode="auto">
            <a:xfrm>
              <a:off x="1211" y="920"/>
              <a:ext cx="653" cy="529"/>
            </a:xfrm>
            <a:custGeom>
              <a:avLst/>
              <a:gdLst>
                <a:gd name="T0" fmla="*/ 257 w 275"/>
                <a:gd name="T1" fmla="*/ 0 h 222"/>
                <a:gd name="T2" fmla="*/ 132 w 275"/>
                <a:gd name="T3" fmla="*/ 124 h 222"/>
                <a:gd name="T4" fmla="*/ 71 w 275"/>
                <a:gd name="T5" fmla="*/ 108 h 222"/>
                <a:gd name="T6" fmla="*/ 0 w 275"/>
                <a:gd name="T7" fmla="*/ 154 h 222"/>
                <a:gd name="T8" fmla="*/ 31 w 275"/>
                <a:gd name="T9" fmla="*/ 189 h 222"/>
                <a:gd name="T10" fmla="*/ 125 w 275"/>
                <a:gd name="T11" fmla="*/ 222 h 222"/>
                <a:gd name="T12" fmla="*/ 273 w 275"/>
                <a:gd name="T13" fmla="*/ 99 h 222"/>
                <a:gd name="T14" fmla="*/ 275 w 275"/>
                <a:gd name="T15" fmla="*/ 72 h 222"/>
                <a:gd name="T16" fmla="*/ 257 w 275"/>
                <a:gd name="T17"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 h="222">
                  <a:moveTo>
                    <a:pt x="257" y="0"/>
                  </a:moveTo>
                  <a:cubicBezTo>
                    <a:pt x="257" y="69"/>
                    <a:pt x="201" y="124"/>
                    <a:pt x="132" y="124"/>
                  </a:cubicBezTo>
                  <a:cubicBezTo>
                    <a:pt x="110" y="124"/>
                    <a:pt x="89" y="118"/>
                    <a:pt x="71" y="108"/>
                  </a:cubicBezTo>
                  <a:cubicBezTo>
                    <a:pt x="52" y="129"/>
                    <a:pt x="28" y="146"/>
                    <a:pt x="0" y="154"/>
                  </a:cubicBezTo>
                  <a:cubicBezTo>
                    <a:pt x="9" y="167"/>
                    <a:pt x="19" y="179"/>
                    <a:pt x="31" y="189"/>
                  </a:cubicBezTo>
                  <a:cubicBezTo>
                    <a:pt x="57" y="209"/>
                    <a:pt x="90" y="222"/>
                    <a:pt x="125" y="222"/>
                  </a:cubicBezTo>
                  <a:cubicBezTo>
                    <a:pt x="199" y="222"/>
                    <a:pt x="260" y="169"/>
                    <a:pt x="273" y="99"/>
                  </a:cubicBezTo>
                  <a:cubicBezTo>
                    <a:pt x="274" y="90"/>
                    <a:pt x="275" y="81"/>
                    <a:pt x="275" y="72"/>
                  </a:cubicBezTo>
                  <a:cubicBezTo>
                    <a:pt x="275" y="46"/>
                    <a:pt x="268" y="22"/>
                    <a:pt x="2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27" name="Freeform 188"/>
            <p:cNvSpPr>
              <a:spLocks/>
            </p:cNvSpPr>
            <p:nvPr/>
          </p:nvSpPr>
          <p:spPr bwMode="auto">
            <a:xfrm>
              <a:off x="757" y="594"/>
              <a:ext cx="622" cy="708"/>
            </a:xfrm>
            <a:custGeom>
              <a:avLst/>
              <a:gdLst>
                <a:gd name="T0" fmla="*/ 148 w 262"/>
                <a:gd name="T1" fmla="*/ 0 h 297"/>
                <a:gd name="T2" fmla="*/ 5 w 262"/>
                <a:gd name="T3" fmla="*/ 109 h 297"/>
                <a:gd name="T4" fmla="*/ 0 w 262"/>
                <a:gd name="T5" fmla="*/ 149 h 297"/>
                <a:gd name="T6" fmla="*/ 20 w 262"/>
                <a:gd name="T7" fmla="*/ 223 h 297"/>
                <a:gd name="T8" fmla="*/ 148 w 262"/>
                <a:gd name="T9" fmla="*/ 297 h 297"/>
                <a:gd name="T10" fmla="*/ 191 w 262"/>
                <a:gd name="T11" fmla="*/ 291 h 297"/>
                <a:gd name="T12" fmla="*/ 262 w 262"/>
                <a:gd name="T13" fmla="*/ 245 h 297"/>
                <a:gd name="T14" fmla="*/ 199 w 262"/>
                <a:gd name="T15" fmla="*/ 137 h 297"/>
                <a:gd name="T16" fmla="*/ 248 w 262"/>
                <a:gd name="T17" fmla="*/ 38 h 297"/>
                <a:gd name="T18" fmla="*/ 148 w 262"/>
                <a:gd name="T19"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97">
                  <a:moveTo>
                    <a:pt x="148" y="0"/>
                  </a:moveTo>
                  <a:cubicBezTo>
                    <a:pt x="80" y="0"/>
                    <a:pt x="23" y="46"/>
                    <a:pt x="5" y="109"/>
                  </a:cubicBezTo>
                  <a:cubicBezTo>
                    <a:pt x="2" y="122"/>
                    <a:pt x="0" y="135"/>
                    <a:pt x="0" y="149"/>
                  </a:cubicBezTo>
                  <a:cubicBezTo>
                    <a:pt x="0" y="176"/>
                    <a:pt x="7" y="201"/>
                    <a:pt x="20" y="223"/>
                  </a:cubicBezTo>
                  <a:cubicBezTo>
                    <a:pt x="45" y="267"/>
                    <a:pt x="93" y="297"/>
                    <a:pt x="148" y="297"/>
                  </a:cubicBezTo>
                  <a:cubicBezTo>
                    <a:pt x="163" y="297"/>
                    <a:pt x="177" y="295"/>
                    <a:pt x="191" y="291"/>
                  </a:cubicBezTo>
                  <a:cubicBezTo>
                    <a:pt x="219" y="283"/>
                    <a:pt x="243" y="266"/>
                    <a:pt x="262" y="245"/>
                  </a:cubicBezTo>
                  <a:cubicBezTo>
                    <a:pt x="224" y="223"/>
                    <a:pt x="199" y="183"/>
                    <a:pt x="199" y="137"/>
                  </a:cubicBezTo>
                  <a:cubicBezTo>
                    <a:pt x="199" y="97"/>
                    <a:pt x="218" y="61"/>
                    <a:pt x="248" y="38"/>
                  </a:cubicBezTo>
                  <a:cubicBezTo>
                    <a:pt x="221" y="15"/>
                    <a:pt x="187" y="0"/>
                    <a:pt x="148" y="0"/>
                  </a:cubicBezTo>
                </a:path>
              </a:pathLst>
            </a:custGeom>
            <a:solidFill>
              <a:schemeClr val="tx1">
                <a:alpha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28" name="Freeform 189"/>
            <p:cNvSpPr>
              <a:spLocks/>
            </p:cNvSpPr>
            <p:nvPr/>
          </p:nvSpPr>
          <p:spPr bwMode="auto">
            <a:xfrm>
              <a:off x="1230" y="625"/>
              <a:ext cx="591" cy="591"/>
            </a:xfrm>
            <a:custGeom>
              <a:avLst/>
              <a:gdLst>
                <a:gd name="T0" fmla="*/ 124 w 249"/>
                <a:gd name="T1" fmla="*/ 0 h 248"/>
                <a:gd name="T2" fmla="*/ 49 w 249"/>
                <a:gd name="T3" fmla="*/ 25 h 248"/>
                <a:gd name="T4" fmla="*/ 0 w 249"/>
                <a:gd name="T5" fmla="*/ 124 h 248"/>
                <a:gd name="T6" fmla="*/ 63 w 249"/>
                <a:gd name="T7" fmla="*/ 232 h 248"/>
                <a:gd name="T8" fmla="*/ 124 w 249"/>
                <a:gd name="T9" fmla="*/ 248 h 248"/>
                <a:gd name="T10" fmla="*/ 249 w 249"/>
                <a:gd name="T11" fmla="*/ 124 h 248"/>
                <a:gd name="T12" fmla="*/ 249 w 249"/>
                <a:gd name="T13" fmla="*/ 124 h 248"/>
                <a:gd name="T14" fmla="*/ 248 w 249"/>
                <a:gd name="T15" fmla="*/ 107 h 248"/>
                <a:gd name="T16" fmla="*/ 124 w 249"/>
                <a:gd name="T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9" h="248">
                  <a:moveTo>
                    <a:pt x="124" y="0"/>
                  </a:moveTo>
                  <a:cubicBezTo>
                    <a:pt x="96" y="0"/>
                    <a:pt x="70" y="9"/>
                    <a:pt x="49" y="25"/>
                  </a:cubicBezTo>
                  <a:cubicBezTo>
                    <a:pt x="19" y="48"/>
                    <a:pt x="0" y="84"/>
                    <a:pt x="0" y="124"/>
                  </a:cubicBezTo>
                  <a:cubicBezTo>
                    <a:pt x="0" y="170"/>
                    <a:pt x="25" y="210"/>
                    <a:pt x="63" y="232"/>
                  </a:cubicBezTo>
                  <a:cubicBezTo>
                    <a:pt x="81" y="242"/>
                    <a:pt x="102" y="248"/>
                    <a:pt x="124" y="248"/>
                  </a:cubicBezTo>
                  <a:cubicBezTo>
                    <a:pt x="193" y="248"/>
                    <a:pt x="249" y="193"/>
                    <a:pt x="249" y="124"/>
                  </a:cubicBezTo>
                  <a:cubicBezTo>
                    <a:pt x="249" y="124"/>
                    <a:pt x="249" y="124"/>
                    <a:pt x="249" y="124"/>
                  </a:cubicBezTo>
                  <a:cubicBezTo>
                    <a:pt x="249" y="118"/>
                    <a:pt x="248" y="113"/>
                    <a:pt x="248" y="107"/>
                  </a:cubicBezTo>
                  <a:cubicBezTo>
                    <a:pt x="239" y="46"/>
                    <a:pt x="187" y="0"/>
                    <a:pt x="1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grpSp>
      <p:grpSp>
        <p:nvGrpSpPr>
          <p:cNvPr id="229" name="Group 183"/>
          <p:cNvGrpSpPr>
            <a:grpSpLocks noChangeAspect="1"/>
          </p:cNvGrpSpPr>
          <p:nvPr/>
        </p:nvGrpSpPr>
        <p:grpSpPr bwMode="auto">
          <a:xfrm>
            <a:off x="10182913" y="1404854"/>
            <a:ext cx="2439346" cy="1431463"/>
            <a:chOff x="549" y="594"/>
            <a:chExt cx="1457" cy="855"/>
          </a:xfrm>
          <a:solidFill>
            <a:schemeClr val="tx1">
              <a:alpha val="5000"/>
            </a:schemeClr>
          </a:solidFill>
        </p:grpSpPr>
        <p:sp>
          <p:nvSpPr>
            <p:cNvPr id="230" name="Freeform 184"/>
            <p:cNvSpPr>
              <a:spLocks/>
            </p:cNvSpPr>
            <p:nvPr/>
          </p:nvSpPr>
          <p:spPr bwMode="auto">
            <a:xfrm>
              <a:off x="549" y="853"/>
              <a:ext cx="289" cy="434"/>
            </a:xfrm>
            <a:custGeom>
              <a:avLst/>
              <a:gdLst>
                <a:gd name="T0" fmla="*/ 91 w 122"/>
                <a:gd name="T1" fmla="*/ 0 h 182"/>
                <a:gd name="T2" fmla="*/ 0 w 122"/>
                <a:gd name="T3" fmla="*/ 91 h 182"/>
                <a:gd name="T4" fmla="*/ 91 w 122"/>
                <a:gd name="T5" fmla="*/ 182 h 182"/>
                <a:gd name="T6" fmla="*/ 122 w 122"/>
                <a:gd name="T7" fmla="*/ 176 h 182"/>
                <a:gd name="T8" fmla="*/ 108 w 122"/>
                <a:gd name="T9" fmla="*/ 119 h 182"/>
                <a:gd name="T10" fmla="*/ 108 w 122"/>
                <a:gd name="T11" fmla="*/ 114 h 182"/>
                <a:gd name="T12" fmla="*/ 88 w 122"/>
                <a:gd name="T13" fmla="*/ 40 h 182"/>
                <a:gd name="T14" fmla="*/ 93 w 122"/>
                <a:gd name="T15" fmla="*/ 0 h 182"/>
                <a:gd name="T16" fmla="*/ 91 w 122"/>
                <a:gd name="T17"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82">
                  <a:moveTo>
                    <a:pt x="91" y="0"/>
                  </a:moveTo>
                  <a:cubicBezTo>
                    <a:pt x="41" y="0"/>
                    <a:pt x="0" y="41"/>
                    <a:pt x="0" y="91"/>
                  </a:cubicBezTo>
                  <a:cubicBezTo>
                    <a:pt x="0" y="141"/>
                    <a:pt x="41" y="182"/>
                    <a:pt x="91" y="182"/>
                  </a:cubicBezTo>
                  <a:cubicBezTo>
                    <a:pt x="102" y="182"/>
                    <a:pt x="112" y="180"/>
                    <a:pt x="122" y="176"/>
                  </a:cubicBezTo>
                  <a:cubicBezTo>
                    <a:pt x="113" y="159"/>
                    <a:pt x="108" y="140"/>
                    <a:pt x="108" y="119"/>
                  </a:cubicBezTo>
                  <a:cubicBezTo>
                    <a:pt x="108" y="117"/>
                    <a:pt x="108" y="116"/>
                    <a:pt x="108" y="114"/>
                  </a:cubicBezTo>
                  <a:cubicBezTo>
                    <a:pt x="95" y="92"/>
                    <a:pt x="88" y="67"/>
                    <a:pt x="88" y="40"/>
                  </a:cubicBezTo>
                  <a:cubicBezTo>
                    <a:pt x="88" y="26"/>
                    <a:pt x="90" y="13"/>
                    <a:pt x="93" y="0"/>
                  </a:cubicBezTo>
                  <a:cubicBezTo>
                    <a:pt x="93" y="0"/>
                    <a:pt x="92" y="0"/>
                    <a:pt x="9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31" name="Freeform 185"/>
            <p:cNvSpPr>
              <a:spLocks/>
            </p:cNvSpPr>
            <p:nvPr/>
          </p:nvSpPr>
          <p:spPr bwMode="auto">
            <a:xfrm>
              <a:off x="1818" y="872"/>
              <a:ext cx="188" cy="284"/>
            </a:xfrm>
            <a:custGeom>
              <a:avLst/>
              <a:gdLst>
                <a:gd name="T0" fmla="*/ 19 w 79"/>
                <a:gd name="T1" fmla="*/ 0 h 119"/>
                <a:gd name="T2" fmla="*/ 0 w 79"/>
                <a:gd name="T3" fmla="*/ 3 h 119"/>
                <a:gd name="T4" fmla="*/ 1 w 79"/>
                <a:gd name="T5" fmla="*/ 20 h 119"/>
                <a:gd name="T6" fmla="*/ 1 w 79"/>
                <a:gd name="T7" fmla="*/ 20 h 119"/>
                <a:gd name="T8" fmla="*/ 19 w 79"/>
                <a:gd name="T9" fmla="*/ 92 h 119"/>
                <a:gd name="T10" fmla="*/ 17 w 79"/>
                <a:gd name="T11" fmla="*/ 119 h 119"/>
                <a:gd name="T12" fmla="*/ 19 w 79"/>
                <a:gd name="T13" fmla="*/ 119 h 119"/>
                <a:gd name="T14" fmla="*/ 79 w 79"/>
                <a:gd name="T15" fmla="*/ 60 h 119"/>
                <a:gd name="T16" fmla="*/ 19 w 79"/>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19">
                  <a:moveTo>
                    <a:pt x="19" y="0"/>
                  </a:moveTo>
                  <a:cubicBezTo>
                    <a:pt x="12" y="0"/>
                    <a:pt x="6" y="1"/>
                    <a:pt x="0" y="3"/>
                  </a:cubicBezTo>
                  <a:cubicBezTo>
                    <a:pt x="0" y="9"/>
                    <a:pt x="1" y="14"/>
                    <a:pt x="1" y="20"/>
                  </a:cubicBezTo>
                  <a:cubicBezTo>
                    <a:pt x="1" y="20"/>
                    <a:pt x="1" y="20"/>
                    <a:pt x="1" y="20"/>
                  </a:cubicBezTo>
                  <a:cubicBezTo>
                    <a:pt x="12" y="42"/>
                    <a:pt x="19" y="66"/>
                    <a:pt x="19" y="92"/>
                  </a:cubicBezTo>
                  <a:cubicBezTo>
                    <a:pt x="19" y="101"/>
                    <a:pt x="18" y="110"/>
                    <a:pt x="17" y="119"/>
                  </a:cubicBezTo>
                  <a:cubicBezTo>
                    <a:pt x="17" y="119"/>
                    <a:pt x="18" y="119"/>
                    <a:pt x="19" y="119"/>
                  </a:cubicBezTo>
                  <a:cubicBezTo>
                    <a:pt x="52" y="119"/>
                    <a:pt x="79" y="93"/>
                    <a:pt x="79" y="60"/>
                  </a:cubicBezTo>
                  <a:cubicBezTo>
                    <a:pt x="79" y="27"/>
                    <a:pt x="52"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32" name="Freeform 186"/>
            <p:cNvSpPr>
              <a:spLocks/>
            </p:cNvSpPr>
            <p:nvPr/>
          </p:nvSpPr>
          <p:spPr bwMode="auto">
            <a:xfrm>
              <a:off x="805" y="1125"/>
              <a:ext cx="479" cy="310"/>
            </a:xfrm>
            <a:custGeom>
              <a:avLst/>
              <a:gdLst>
                <a:gd name="T0" fmla="*/ 0 w 202"/>
                <a:gd name="T1" fmla="*/ 0 h 130"/>
                <a:gd name="T2" fmla="*/ 0 w 202"/>
                <a:gd name="T3" fmla="*/ 5 h 130"/>
                <a:gd name="T4" fmla="*/ 14 w 202"/>
                <a:gd name="T5" fmla="*/ 62 h 130"/>
                <a:gd name="T6" fmla="*/ 124 w 202"/>
                <a:gd name="T7" fmla="*/ 130 h 130"/>
                <a:gd name="T8" fmla="*/ 202 w 202"/>
                <a:gd name="T9" fmla="*/ 103 h 130"/>
                <a:gd name="T10" fmla="*/ 171 w 202"/>
                <a:gd name="T11" fmla="*/ 68 h 130"/>
                <a:gd name="T12" fmla="*/ 128 w 202"/>
                <a:gd name="T13" fmla="*/ 74 h 130"/>
                <a:gd name="T14" fmla="*/ 0 w 202"/>
                <a:gd name="T15" fmla="*/ 0 h 1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30">
                  <a:moveTo>
                    <a:pt x="0" y="0"/>
                  </a:moveTo>
                  <a:cubicBezTo>
                    <a:pt x="0" y="2"/>
                    <a:pt x="0" y="3"/>
                    <a:pt x="0" y="5"/>
                  </a:cubicBezTo>
                  <a:cubicBezTo>
                    <a:pt x="0" y="26"/>
                    <a:pt x="5" y="45"/>
                    <a:pt x="14" y="62"/>
                  </a:cubicBezTo>
                  <a:cubicBezTo>
                    <a:pt x="34" y="103"/>
                    <a:pt x="76" y="130"/>
                    <a:pt x="124" y="130"/>
                  </a:cubicBezTo>
                  <a:cubicBezTo>
                    <a:pt x="154" y="130"/>
                    <a:pt x="181" y="120"/>
                    <a:pt x="202" y="103"/>
                  </a:cubicBezTo>
                  <a:cubicBezTo>
                    <a:pt x="190" y="93"/>
                    <a:pt x="180" y="81"/>
                    <a:pt x="171" y="68"/>
                  </a:cubicBezTo>
                  <a:cubicBezTo>
                    <a:pt x="157" y="72"/>
                    <a:pt x="143" y="74"/>
                    <a:pt x="128" y="74"/>
                  </a:cubicBezTo>
                  <a:cubicBezTo>
                    <a:pt x="73" y="74"/>
                    <a:pt x="25" y="4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33" name="Freeform 187"/>
            <p:cNvSpPr>
              <a:spLocks/>
            </p:cNvSpPr>
            <p:nvPr/>
          </p:nvSpPr>
          <p:spPr bwMode="auto">
            <a:xfrm>
              <a:off x="1211" y="920"/>
              <a:ext cx="653" cy="529"/>
            </a:xfrm>
            <a:custGeom>
              <a:avLst/>
              <a:gdLst>
                <a:gd name="T0" fmla="*/ 257 w 275"/>
                <a:gd name="T1" fmla="*/ 0 h 222"/>
                <a:gd name="T2" fmla="*/ 132 w 275"/>
                <a:gd name="T3" fmla="*/ 124 h 222"/>
                <a:gd name="T4" fmla="*/ 71 w 275"/>
                <a:gd name="T5" fmla="*/ 108 h 222"/>
                <a:gd name="T6" fmla="*/ 0 w 275"/>
                <a:gd name="T7" fmla="*/ 154 h 222"/>
                <a:gd name="T8" fmla="*/ 31 w 275"/>
                <a:gd name="T9" fmla="*/ 189 h 222"/>
                <a:gd name="T10" fmla="*/ 125 w 275"/>
                <a:gd name="T11" fmla="*/ 222 h 222"/>
                <a:gd name="T12" fmla="*/ 273 w 275"/>
                <a:gd name="T13" fmla="*/ 99 h 222"/>
                <a:gd name="T14" fmla="*/ 275 w 275"/>
                <a:gd name="T15" fmla="*/ 72 h 222"/>
                <a:gd name="T16" fmla="*/ 257 w 275"/>
                <a:gd name="T17"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 h="222">
                  <a:moveTo>
                    <a:pt x="257" y="0"/>
                  </a:moveTo>
                  <a:cubicBezTo>
                    <a:pt x="257" y="69"/>
                    <a:pt x="201" y="124"/>
                    <a:pt x="132" y="124"/>
                  </a:cubicBezTo>
                  <a:cubicBezTo>
                    <a:pt x="110" y="124"/>
                    <a:pt x="89" y="118"/>
                    <a:pt x="71" y="108"/>
                  </a:cubicBezTo>
                  <a:cubicBezTo>
                    <a:pt x="52" y="129"/>
                    <a:pt x="28" y="146"/>
                    <a:pt x="0" y="154"/>
                  </a:cubicBezTo>
                  <a:cubicBezTo>
                    <a:pt x="9" y="167"/>
                    <a:pt x="19" y="179"/>
                    <a:pt x="31" y="189"/>
                  </a:cubicBezTo>
                  <a:cubicBezTo>
                    <a:pt x="57" y="209"/>
                    <a:pt x="90" y="222"/>
                    <a:pt x="125" y="222"/>
                  </a:cubicBezTo>
                  <a:cubicBezTo>
                    <a:pt x="199" y="222"/>
                    <a:pt x="260" y="169"/>
                    <a:pt x="273" y="99"/>
                  </a:cubicBezTo>
                  <a:cubicBezTo>
                    <a:pt x="274" y="90"/>
                    <a:pt x="275" y="81"/>
                    <a:pt x="275" y="72"/>
                  </a:cubicBezTo>
                  <a:cubicBezTo>
                    <a:pt x="275" y="46"/>
                    <a:pt x="268" y="22"/>
                    <a:pt x="2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34" name="Freeform 188"/>
            <p:cNvSpPr>
              <a:spLocks/>
            </p:cNvSpPr>
            <p:nvPr/>
          </p:nvSpPr>
          <p:spPr bwMode="auto">
            <a:xfrm>
              <a:off x="757" y="594"/>
              <a:ext cx="622" cy="708"/>
            </a:xfrm>
            <a:custGeom>
              <a:avLst/>
              <a:gdLst>
                <a:gd name="T0" fmla="*/ 148 w 262"/>
                <a:gd name="T1" fmla="*/ 0 h 297"/>
                <a:gd name="T2" fmla="*/ 5 w 262"/>
                <a:gd name="T3" fmla="*/ 109 h 297"/>
                <a:gd name="T4" fmla="*/ 0 w 262"/>
                <a:gd name="T5" fmla="*/ 149 h 297"/>
                <a:gd name="T6" fmla="*/ 20 w 262"/>
                <a:gd name="T7" fmla="*/ 223 h 297"/>
                <a:gd name="T8" fmla="*/ 148 w 262"/>
                <a:gd name="T9" fmla="*/ 297 h 297"/>
                <a:gd name="T10" fmla="*/ 191 w 262"/>
                <a:gd name="T11" fmla="*/ 291 h 297"/>
                <a:gd name="T12" fmla="*/ 262 w 262"/>
                <a:gd name="T13" fmla="*/ 245 h 297"/>
                <a:gd name="T14" fmla="*/ 199 w 262"/>
                <a:gd name="T15" fmla="*/ 137 h 297"/>
                <a:gd name="T16" fmla="*/ 248 w 262"/>
                <a:gd name="T17" fmla="*/ 38 h 297"/>
                <a:gd name="T18" fmla="*/ 148 w 262"/>
                <a:gd name="T19"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97">
                  <a:moveTo>
                    <a:pt x="148" y="0"/>
                  </a:moveTo>
                  <a:cubicBezTo>
                    <a:pt x="80" y="0"/>
                    <a:pt x="23" y="46"/>
                    <a:pt x="5" y="109"/>
                  </a:cubicBezTo>
                  <a:cubicBezTo>
                    <a:pt x="2" y="122"/>
                    <a:pt x="0" y="135"/>
                    <a:pt x="0" y="149"/>
                  </a:cubicBezTo>
                  <a:cubicBezTo>
                    <a:pt x="0" y="176"/>
                    <a:pt x="7" y="201"/>
                    <a:pt x="20" y="223"/>
                  </a:cubicBezTo>
                  <a:cubicBezTo>
                    <a:pt x="45" y="267"/>
                    <a:pt x="93" y="297"/>
                    <a:pt x="148" y="297"/>
                  </a:cubicBezTo>
                  <a:cubicBezTo>
                    <a:pt x="163" y="297"/>
                    <a:pt x="177" y="295"/>
                    <a:pt x="191" y="291"/>
                  </a:cubicBezTo>
                  <a:cubicBezTo>
                    <a:pt x="219" y="283"/>
                    <a:pt x="243" y="266"/>
                    <a:pt x="262" y="245"/>
                  </a:cubicBezTo>
                  <a:cubicBezTo>
                    <a:pt x="224" y="223"/>
                    <a:pt x="199" y="183"/>
                    <a:pt x="199" y="137"/>
                  </a:cubicBezTo>
                  <a:cubicBezTo>
                    <a:pt x="199" y="97"/>
                    <a:pt x="218" y="61"/>
                    <a:pt x="248" y="38"/>
                  </a:cubicBezTo>
                  <a:cubicBezTo>
                    <a:pt x="221" y="15"/>
                    <a:pt x="187" y="0"/>
                    <a:pt x="148" y="0"/>
                  </a:cubicBezTo>
                </a:path>
              </a:pathLst>
            </a:custGeom>
            <a:solidFill>
              <a:schemeClr val="tx1">
                <a:alpha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35" name="Freeform 189"/>
            <p:cNvSpPr>
              <a:spLocks/>
            </p:cNvSpPr>
            <p:nvPr/>
          </p:nvSpPr>
          <p:spPr bwMode="auto">
            <a:xfrm>
              <a:off x="1230" y="625"/>
              <a:ext cx="591" cy="591"/>
            </a:xfrm>
            <a:custGeom>
              <a:avLst/>
              <a:gdLst>
                <a:gd name="T0" fmla="*/ 124 w 249"/>
                <a:gd name="T1" fmla="*/ 0 h 248"/>
                <a:gd name="T2" fmla="*/ 49 w 249"/>
                <a:gd name="T3" fmla="*/ 25 h 248"/>
                <a:gd name="T4" fmla="*/ 0 w 249"/>
                <a:gd name="T5" fmla="*/ 124 h 248"/>
                <a:gd name="T6" fmla="*/ 63 w 249"/>
                <a:gd name="T7" fmla="*/ 232 h 248"/>
                <a:gd name="T8" fmla="*/ 124 w 249"/>
                <a:gd name="T9" fmla="*/ 248 h 248"/>
                <a:gd name="T10" fmla="*/ 249 w 249"/>
                <a:gd name="T11" fmla="*/ 124 h 248"/>
                <a:gd name="T12" fmla="*/ 249 w 249"/>
                <a:gd name="T13" fmla="*/ 124 h 248"/>
                <a:gd name="T14" fmla="*/ 248 w 249"/>
                <a:gd name="T15" fmla="*/ 107 h 248"/>
                <a:gd name="T16" fmla="*/ 124 w 249"/>
                <a:gd name="T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9" h="248">
                  <a:moveTo>
                    <a:pt x="124" y="0"/>
                  </a:moveTo>
                  <a:cubicBezTo>
                    <a:pt x="96" y="0"/>
                    <a:pt x="70" y="9"/>
                    <a:pt x="49" y="25"/>
                  </a:cubicBezTo>
                  <a:cubicBezTo>
                    <a:pt x="19" y="48"/>
                    <a:pt x="0" y="84"/>
                    <a:pt x="0" y="124"/>
                  </a:cubicBezTo>
                  <a:cubicBezTo>
                    <a:pt x="0" y="170"/>
                    <a:pt x="25" y="210"/>
                    <a:pt x="63" y="232"/>
                  </a:cubicBezTo>
                  <a:cubicBezTo>
                    <a:pt x="81" y="242"/>
                    <a:pt x="102" y="248"/>
                    <a:pt x="124" y="248"/>
                  </a:cubicBezTo>
                  <a:cubicBezTo>
                    <a:pt x="193" y="248"/>
                    <a:pt x="249" y="193"/>
                    <a:pt x="249" y="124"/>
                  </a:cubicBezTo>
                  <a:cubicBezTo>
                    <a:pt x="249" y="124"/>
                    <a:pt x="249" y="124"/>
                    <a:pt x="249" y="124"/>
                  </a:cubicBezTo>
                  <a:cubicBezTo>
                    <a:pt x="249" y="118"/>
                    <a:pt x="248" y="113"/>
                    <a:pt x="248" y="107"/>
                  </a:cubicBezTo>
                  <a:cubicBezTo>
                    <a:pt x="239" y="46"/>
                    <a:pt x="187" y="0"/>
                    <a:pt x="1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grpSp>
      <p:grpSp>
        <p:nvGrpSpPr>
          <p:cNvPr id="236" name="Group 183"/>
          <p:cNvGrpSpPr>
            <a:grpSpLocks noChangeAspect="1"/>
          </p:cNvGrpSpPr>
          <p:nvPr/>
        </p:nvGrpSpPr>
        <p:grpSpPr bwMode="auto">
          <a:xfrm>
            <a:off x="8948423" y="1793878"/>
            <a:ext cx="940473" cy="551891"/>
            <a:chOff x="549" y="594"/>
            <a:chExt cx="1457" cy="855"/>
          </a:xfrm>
          <a:solidFill>
            <a:schemeClr val="tx1">
              <a:alpha val="5000"/>
            </a:schemeClr>
          </a:solidFill>
        </p:grpSpPr>
        <p:sp>
          <p:nvSpPr>
            <p:cNvPr id="237" name="Freeform 184"/>
            <p:cNvSpPr>
              <a:spLocks/>
            </p:cNvSpPr>
            <p:nvPr/>
          </p:nvSpPr>
          <p:spPr bwMode="auto">
            <a:xfrm>
              <a:off x="549" y="853"/>
              <a:ext cx="289" cy="434"/>
            </a:xfrm>
            <a:custGeom>
              <a:avLst/>
              <a:gdLst>
                <a:gd name="T0" fmla="*/ 91 w 122"/>
                <a:gd name="T1" fmla="*/ 0 h 182"/>
                <a:gd name="T2" fmla="*/ 0 w 122"/>
                <a:gd name="T3" fmla="*/ 91 h 182"/>
                <a:gd name="T4" fmla="*/ 91 w 122"/>
                <a:gd name="T5" fmla="*/ 182 h 182"/>
                <a:gd name="T6" fmla="*/ 122 w 122"/>
                <a:gd name="T7" fmla="*/ 176 h 182"/>
                <a:gd name="T8" fmla="*/ 108 w 122"/>
                <a:gd name="T9" fmla="*/ 119 h 182"/>
                <a:gd name="T10" fmla="*/ 108 w 122"/>
                <a:gd name="T11" fmla="*/ 114 h 182"/>
                <a:gd name="T12" fmla="*/ 88 w 122"/>
                <a:gd name="T13" fmla="*/ 40 h 182"/>
                <a:gd name="T14" fmla="*/ 93 w 122"/>
                <a:gd name="T15" fmla="*/ 0 h 182"/>
                <a:gd name="T16" fmla="*/ 91 w 122"/>
                <a:gd name="T17"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82">
                  <a:moveTo>
                    <a:pt x="91" y="0"/>
                  </a:moveTo>
                  <a:cubicBezTo>
                    <a:pt x="41" y="0"/>
                    <a:pt x="0" y="41"/>
                    <a:pt x="0" y="91"/>
                  </a:cubicBezTo>
                  <a:cubicBezTo>
                    <a:pt x="0" y="141"/>
                    <a:pt x="41" y="182"/>
                    <a:pt x="91" y="182"/>
                  </a:cubicBezTo>
                  <a:cubicBezTo>
                    <a:pt x="102" y="182"/>
                    <a:pt x="112" y="180"/>
                    <a:pt x="122" y="176"/>
                  </a:cubicBezTo>
                  <a:cubicBezTo>
                    <a:pt x="113" y="159"/>
                    <a:pt x="108" y="140"/>
                    <a:pt x="108" y="119"/>
                  </a:cubicBezTo>
                  <a:cubicBezTo>
                    <a:pt x="108" y="117"/>
                    <a:pt x="108" y="116"/>
                    <a:pt x="108" y="114"/>
                  </a:cubicBezTo>
                  <a:cubicBezTo>
                    <a:pt x="95" y="92"/>
                    <a:pt x="88" y="67"/>
                    <a:pt x="88" y="40"/>
                  </a:cubicBezTo>
                  <a:cubicBezTo>
                    <a:pt x="88" y="26"/>
                    <a:pt x="90" y="13"/>
                    <a:pt x="93" y="0"/>
                  </a:cubicBezTo>
                  <a:cubicBezTo>
                    <a:pt x="93" y="0"/>
                    <a:pt x="92" y="0"/>
                    <a:pt x="9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38" name="Freeform 185"/>
            <p:cNvSpPr>
              <a:spLocks/>
            </p:cNvSpPr>
            <p:nvPr/>
          </p:nvSpPr>
          <p:spPr bwMode="auto">
            <a:xfrm>
              <a:off x="1818" y="872"/>
              <a:ext cx="188" cy="284"/>
            </a:xfrm>
            <a:custGeom>
              <a:avLst/>
              <a:gdLst>
                <a:gd name="T0" fmla="*/ 19 w 79"/>
                <a:gd name="T1" fmla="*/ 0 h 119"/>
                <a:gd name="T2" fmla="*/ 0 w 79"/>
                <a:gd name="T3" fmla="*/ 3 h 119"/>
                <a:gd name="T4" fmla="*/ 1 w 79"/>
                <a:gd name="T5" fmla="*/ 20 h 119"/>
                <a:gd name="T6" fmla="*/ 1 w 79"/>
                <a:gd name="T7" fmla="*/ 20 h 119"/>
                <a:gd name="T8" fmla="*/ 19 w 79"/>
                <a:gd name="T9" fmla="*/ 92 h 119"/>
                <a:gd name="T10" fmla="*/ 17 w 79"/>
                <a:gd name="T11" fmla="*/ 119 h 119"/>
                <a:gd name="T12" fmla="*/ 19 w 79"/>
                <a:gd name="T13" fmla="*/ 119 h 119"/>
                <a:gd name="T14" fmla="*/ 79 w 79"/>
                <a:gd name="T15" fmla="*/ 60 h 119"/>
                <a:gd name="T16" fmla="*/ 19 w 79"/>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19">
                  <a:moveTo>
                    <a:pt x="19" y="0"/>
                  </a:moveTo>
                  <a:cubicBezTo>
                    <a:pt x="12" y="0"/>
                    <a:pt x="6" y="1"/>
                    <a:pt x="0" y="3"/>
                  </a:cubicBezTo>
                  <a:cubicBezTo>
                    <a:pt x="0" y="9"/>
                    <a:pt x="1" y="14"/>
                    <a:pt x="1" y="20"/>
                  </a:cubicBezTo>
                  <a:cubicBezTo>
                    <a:pt x="1" y="20"/>
                    <a:pt x="1" y="20"/>
                    <a:pt x="1" y="20"/>
                  </a:cubicBezTo>
                  <a:cubicBezTo>
                    <a:pt x="12" y="42"/>
                    <a:pt x="19" y="66"/>
                    <a:pt x="19" y="92"/>
                  </a:cubicBezTo>
                  <a:cubicBezTo>
                    <a:pt x="19" y="101"/>
                    <a:pt x="18" y="110"/>
                    <a:pt x="17" y="119"/>
                  </a:cubicBezTo>
                  <a:cubicBezTo>
                    <a:pt x="17" y="119"/>
                    <a:pt x="18" y="119"/>
                    <a:pt x="19" y="119"/>
                  </a:cubicBezTo>
                  <a:cubicBezTo>
                    <a:pt x="52" y="119"/>
                    <a:pt x="79" y="93"/>
                    <a:pt x="79" y="60"/>
                  </a:cubicBezTo>
                  <a:cubicBezTo>
                    <a:pt x="79" y="27"/>
                    <a:pt x="52"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39" name="Freeform 186"/>
            <p:cNvSpPr>
              <a:spLocks/>
            </p:cNvSpPr>
            <p:nvPr/>
          </p:nvSpPr>
          <p:spPr bwMode="auto">
            <a:xfrm>
              <a:off x="805" y="1125"/>
              <a:ext cx="479" cy="310"/>
            </a:xfrm>
            <a:custGeom>
              <a:avLst/>
              <a:gdLst>
                <a:gd name="T0" fmla="*/ 0 w 202"/>
                <a:gd name="T1" fmla="*/ 0 h 130"/>
                <a:gd name="T2" fmla="*/ 0 w 202"/>
                <a:gd name="T3" fmla="*/ 5 h 130"/>
                <a:gd name="T4" fmla="*/ 14 w 202"/>
                <a:gd name="T5" fmla="*/ 62 h 130"/>
                <a:gd name="T6" fmla="*/ 124 w 202"/>
                <a:gd name="T7" fmla="*/ 130 h 130"/>
                <a:gd name="T8" fmla="*/ 202 w 202"/>
                <a:gd name="T9" fmla="*/ 103 h 130"/>
                <a:gd name="T10" fmla="*/ 171 w 202"/>
                <a:gd name="T11" fmla="*/ 68 h 130"/>
                <a:gd name="T12" fmla="*/ 128 w 202"/>
                <a:gd name="T13" fmla="*/ 74 h 130"/>
                <a:gd name="T14" fmla="*/ 0 w 202"/>
                <a:gd name="T15" fmla="*/ 0 h 1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30">
                  <a:moveTo>
                    <a:pt x="0" y="0"/>
                  </a:moveTo>
                  <a:cubicBezTo>
                    <a:pt x="0" y="2"/>
                    <a:pt x="0" y="3"/>
                    <a:pt x="0" y="5"/>
                  </a:cubicBezTo>
                  <a:cubicBezTo>
                    <a:pt x="0" y="26"/>
                    <a:pt x="5" y="45"/>
                    <a:pt x="14" y="62"/>
                  </a:cubicBezTo>
                  <a:cubicBezTo>
                    <a:pt x="34" y="103"/>
                    <a:pt x="76" y="130"/>
                    <a:pt x="124" y="130"/>
                  </a:cubicBezTo>
                  <a:cubicBezTo>
                    <a:pt x="154" y="130"/>
                    <a:pt x="181" y="120"/>
                    <a:pt x="202" y="103"/>
                  </a:cubicBezTo>
                  <a:cubicBezTo>
                    <a:pt x="190" y="93"/>
                    <a:pt x="180" y="81"/>
                    <a:pt x="171" y="68"/>
                  </a:cubicBezTo>
                  <a:cubicBezTo>
                    <a:pt x="157" y="72"/>
                    <a:pt x="143" y="74"/>
                    <a:pt x="128" y="74"/>
                  </a:cubicBezTo>
                  <a:cubicBezTo>
                    <a:pt x="73" y="74"/>
                    <a:pt x="25" y="4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40" name="Freeform 187"/>
            <p:cNvSpPr>
              <a:spLocks/>
            </p:cNvSpPr>
            <p:nvPr/>
          </p:nvSpPr>
          <p:spPr bwMode="auto">
            <a:xfrm>
              <a:off x="1211" y="920"/>
              <a:ext cx="653" cy="529"/>
            </a:xfrm>
            <a:custGeom>
              <a:avLst/>
              <a:gdLst>
                <a:gd name="T0" fmla="*/ 257 w 275"/>
                <a:gd name="T1" fmla="*/ 0 h 222"/>
                <a:gd name="T2" fmla="*/ 132 w 275"/>
                <a:gd name="T3" fmla="*/ 124 h 222"/>
                <a:gd name="T4" fmla="*/ 71 w 275"/>
                <a:gd name="T5" fmla="*/ 108 h 222"/>
                <a:gd name="T6" fmla="*/ 0 w 275"/>
                <a:gd name="T7" fmla="*/ 154 h 222"/>
                <a:gd name="T8" fmla="*/ 31 w 275"/>
                <a:gd name="T9" fmla="*/ 189 h 222"/>
                <a:gd name="T10" fmla="*/ 125 w 275"/>
                <a:gd name="T11" fmla="*/ 222 h 222"/>
                <a:gd name="T12" fmla="*/ 273 w 275"/>
                <a:gd name="T13" fmla="*/ 99 h 222"/>
                <a:gd name="T14" fmla="*/ 275 w 275"/>
                <a:gd name="T15" fmla="*/ 72 h 222"/>
                <a:gd name="T16" fmla="*/ 257 w 275"/>
                <a:gd name="T17"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 h="222">
                  <a:moveTo>
                    <a:pt x="257" y="0"/>
                  </a:moveTo>
                  <a:cubicBezTo>
                    <a:pt x="257" y="69"/>
                    <a:pt x="201" y="124"/>
                    <a:pt x="132" y="124"/>
                  </a:cubicBezTo>
                  <a:cubicBezTo>
                    <a:pt x="110" y="124"/>
                    <a:pt x="89" y="118"/>
                    <a:pt x="71" y="108"/>
                  </a:cubicBezTo>
                  <a:cubicBezTo>
                    <a:pt x="52" y="129"/>
                    <a:pt x="28" y="146"/>
                    <a:pt x="0" y="154"/>
                  </a:cubicBezTo>
                  <a:cubicBezTo>
                    <a:pt x="9" y="167"/>
                    <a:pt x="19" y="179"/>
                    <a:pt x="31" y="189"/>
                  </a:cubicBezTo>
                  <a:cubicBezTo>
                    <a:pt x="57" y="209"/>
                    <a:pt x="90" y="222"/>
                    <a:pt x="125" y="222"/>
                  </a:cubicBezTo>
                  <a:cubicBezTo>
                    <a:pt x="199" y="222"/>
                    <a:pt x="260" y="169"/>
                    <a:pt x="273" y="99"/>
                  </a:cubicBezTo>
                  <a:cubicBezTo>
                    <a:pt x="274" y="90"/>
                    <a:pt x="275" y="81"/>
                    <a:pt x="275" y="72"/>
                  </a:cubicBezTo>
                  <a:cubicBezTo>
                    <a:pt x="275" y="46"/>
                    <a:pt x="268" y="22"/>
                    <a:pt x="2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41" name="Freeform 188"/>
            <p:cNvSpPr>
              <a:spLocks/>
            </p:cNvSpPr>
            <p:nvPr/>
          </p:nvSpPr>
          <p:spPr bwMode="auto">
            <a:xfrm>
              <a:off x="757" y="594"/>
              <a:ext cx="622" cy="708"/>
            </a:xfrm>
            <a:custGeom>
              <a:avLst/>
              <a:gdLst>
                <a:gd name="T0" fmla="*/ 148 w 262"/>
                <a:gd name="T1" fmla="*/ 0 h 297"/>
                <a:gd name="T2" fmla="*/ 5 w 262"/>
                <a:gd name="T3" fmla="*/ 109 h 297"/>
                <a:gd name="T4" fmla="*/ 0 w 262"/>
                <a:gd name="T5" fmla="*/ 149 h 297"/>
                <a:gd name="T6" fmla="*/ 20 w 262"/>
                <a:gd name="T7" fmla="*/ 223 h 297"/>
                <a:gd name="T8" fmla="*/ 148 w 262"/>
                <a:gd name="T9" fmla="*/ 297 h 297"/>
                <a:gd name="T10" fmla="*/ 191 w 262"/>
                <a:gd name="T11" fmla="*/ 291 h 297"/>
                <a:gd name="T12" fmla="*/ 262 w 262"/>
                <a:gd name="T13" fmla="*/ 245 h 297"/>
                <a:gd name="T14" fmla="*/ 199 w 262"/>
                <a:gd name="T15" fmla="*/ 137 h 297"/>
                <a:gd name="T16" fmla="*/ 248 w 262"/>
                <a:gd name="T17" fmla="*/ 38 h 297"/>
                <a:gd name="T18" fmla="*/ 148 w 262"/>
                <a:gd name="T19"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97">
                  <a:moveTo>
                    <a:pt x="148" y="0"/>
                  </a:moveTo>
                  <a:cubicBezTo>
                    <a:pt x="80" y="0"/>
                    <a:pt x="23" y="46"/>
                    <a:pt x="5" y="109"/>
                  </a:cubicBezTo>
                  <a:cubicBezTo>
                    <a:pt x="2" y="122"/>
                    <a:pt x="0" y="135"/>
                    <a:pt x="0" y="149"/>
                  </a:cubicBezTo>
                  <a:cubicBezTo>
                    <a:pt x="0" y="176"/>
                    <a:pt x="7" y="201"/>
                    <a:pt x="20" y="223"/>
                  </a:cubicBezTo>
                  <a:cubicBezTo>
                    <a:pt x="45" y="267"/>
                    <a:pt x="93" y="297"/>
                    <a:pt x="148" y="297"/>
                  </a:cubicBezTo>
                  <a:cubicBezTo>
                    <a:pt x="163" y="297"/>
                    <a:pt x="177" y="295"/>
                    <a:pt x="191" y="291"/>
                  </a:cubicBezTo>
                  <a:cubicBezTo>
                    <a:pt x="219" y="283"/>
                    <a:pt x="243" y="266"/>
                    <a:pt x="262" y="245"/>
                  </a:cubicBezTo>
                  <a:cubicBezTo>
                    <a:pt x="224" y="223"/>
                    <a:pt x="199" y="183"/>
                    <a:pt x="199" y="137"/>
                  </a:cubicBezTo>
                  <a:cubicBezTo>
                    <a:pt x="199" y="97"/>
                    <a:pt x="218" y="61"/>
                    <a:pt x="248" y="38"/>
                  </a:cubicBezTo>
                  <a:cubicBezTo>
                    <a:pt x="221" y="15"/>
                    <a:pt x="187" y="0"/>
                    <a:pt x="148" y="0"/>
                  </a:cubicBezTo>
                </a:path>
              </a:pathLst>
            </a:custGeom>
            <a:solidFill>
              <a:schemeClr val="tx1">
                <a:alpha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42" name="Freeform 189"/>
            <p:cNvSpPr>
              <a:spLocks/>
            </p:cNvSpPr>
            <p:nvPr/>
          </p:nvSpPr>
          <p:spPr bwMode="auto">
            <a:xfrm>
              <a:off x="1230" y="625"/>
              <a:ext cx="591" cy="591"/>
            </a:xfrm>
            <a:custGeom>
              <a:avLst/>
              <a:gdLst>
                <a:gd name="T0" fmla="*/ 124 w 249"/>
                <a:gd name="T1" fmla="*/ 0 h 248"/>
                <a:gd name="T2" fmla="*/ 49 w 249"/>
                <a:gd name="T3" fmla="*/ 25 h 248"/>
                <a:gd name="T4" fmla="*/ 0 w 249"/>
                <a:gd name="T5" fmla="*/ 124 h 248"/>
                <a:gd name="T6" fmla="*/ 63 w 249"/>
                <a:gd name="T7" fmla="*/ 232 h 248"/>
                <a:gd name="T8" fmla="*/ 124 w 249"/>
                <a:gd name="T9" fmla="*/ 248 h 248"/>
                <a:gd name="T10" fmla="*/ 249 w 249"/>
                <a:gd name="T11" fmla="*/ 124 h 248"/>
                <a:gd name="T12" fmla="*/ 249 w 249"/>
                <a:gd name="T13" fmla="*/ 124 h 248"/>
                <a:gd name="T14" fmla="*/ 248 w 249"/>
                <a:gd name="T15" fmla="*/ 107 h 248"/>
                <a:gd name="T16" fmla="*/ 124 w 249"/>
                <a:gd name="T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9" h="248">
                  <a:moveTo>
                    <a:pt x="124" y="0"/>
                  </a:moveTo>
                  <a:cubicBezTo>
                    <a:pt x="96" y="0"/>
                    <a:pt x="70" y="9"/>
                    <a:pt x="49" y="25"/>
                  </a:cubicBezTo>
                  <a:cubicBezTo>
                    <a:pt x="19" y="48"/>
                    <a:pt x="0" y="84"/>
                    <a:pt x="0" y="124"/>
                  </a:cubicBezTo>
                  <a:cubicBezTo>
                    <a:pt x="0" y="170"/>
                    <a:pt x="25" y="210"/>
                    <a:pt x="63" y="232"/>
                  </a:cubicBezTo>
                  <a:cubicBezTo>
                    <a:pt x="81" y="242"/>
                    <a:pt x="102" y="248"/>
                    <a:pt x="124" y="248"/>
                  </a:cubicBezTo>
                  <a:cubicBezTo>
                    <a:pt x="193" y="248"/>
                    <a:pt x="249" y="193"/>
                    <a:pt x="249" y="124"/>
                  </a:cubicBezTo>
                  <a:cubicBezTo>
                    <a:pt x="249" y="124"/>
                    <a:pt x="249" y="124"/>
                    <a:pt x="249" y="124"/>
                  </a:cubicBezTo>
                  <a:cubicBezTo>
                    <a:pt x="249" y="118"/>
                    <a:pt x="248" y="113"/>
                    <a:pt x="248" y="107"/>
                  </a:cubicBezTo>
                  <a:cubicBezTo>
                    <a:pt x="239" y="46"/>
                    <a:pt x="187" y="0"/>
                    <a:pt x="1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grpSp>
      <p:grpSp>
        <p:nvGrpSpPr>
          <p:cNvPr id="67" name="组合 66"/>
          <p:cNvGrpSpPr/>
          <p:nvPr/>
        </p:nvGrpSpPr>
        <p:grpSpPr>
          <a:xfrm>
            <a:off x="-245029" y="331086"/>
            <a:ext cx="4521519" cy="584767"/>
            <a:chOff x="-245029" y="331086"/>
            <a:chExt cx="4521519" cy="584767"/>
          </a:xfrm>
        </p:grpSpPr>
        <p:sp>
          <p:nvSpPr>
            <p:cNvPr id="68"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69" name="圆角矩形 68"/>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6271489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0000">
                                      <p:stCondLst>
                                        <p:cond delay="1250"/>
                                      </p:stCondLst>
                                      <p:childTnLst>
                                        <p:set>
                                          <p:cBhvr>
                                            <p:cTn id="6" dur="1" fill="hold">
                                              <p:stCondLst>
                                                <p:cond delay="0"/>
                                              </p:stCondLst>
                                            </p:cTn>
                                            <p:tgtEl>
                                              <p:spTgt spid="210"/>
                                            </p:tgtEl>
                                            <p:attrNameLst>
                                              <p:attrName>style.visibility</p:attrName>
                                            </p:attrNameLst>
                                          </p:cBhvr>
                                          <p:to>
                                            <p:strVal val="visible"/>
                                          </p:to>
                                        </p:set>
                                        <p:anim calcmode="lin" valueType="num" p14:bounceEnd="60000">
                                          <p:cBhvr additive="base">
                                            <p:cTn id="7" dur="1000" fill="hold"/>
                                            <p:tgtEl>
                                              <p:spTgt spid="210"/>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2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0000">
                                      <p:stCondLst>
                                        <p:cond delay="1500"/>
                                      </p:stCondLst>
                                      <p:childTnLst>
                                        <p:set>
                                          <p:cBhvr>
                                            <p:cTn id="10" dur="1" fill="hold">
                                              <p:stCondLst>
                                                <p:cond delay="0"/>
                                              </p:stCondLst>
                                            </p:cTn>
                                            <p:tgtEl>
                                              <p:spTgt spid="211"/>
                                            </p:tgtEl>
                                            <p:attrNameLst>
                                              <p:attrName>style.visibility</p:attrName>
                                            </p:attrNameLst>
                                          </p:cBhvr>
                                          <p:to>
                                            <p:strVal val="visible"/>
                                          </p:to>
                                        </p:set>
                                        <p:anim calcmode="lin" valueType="num" p14:bounceEnd="60000">
                                          <p:cBhvr additive="base">
                                            <p:cTn id="11" dur="1000" fill="hold"/>
                                            <p:tgtEl>
                                              <p:spTgt spid="211"/>
                                            </p:tgtEl>
                                            <p:attrNameLst>
                                              <p:attrName>ppt_x</p:attrName>
                                            </p:attrNameLst>
                                          </p:cBhvr>
                                          <p:tavLst>
                                            <p:tav tm="0">
                                              <p:val>
                                                <p:strVal val="#ppt_x"/>
                                              </p:val>
                                            </p:tav>
                                            <p:tav tm="100000">
                                              <p:val>
                                                <p:strVal val="#ppt_x"/>
                                              </p:val>
                                            </p:tav>
                                          </p:tavLst>
                                        </p:anim>
                                        <p:anim calcmode="lin" valueType="num" p14:bounceEnd="60000">
                                          <p:cBhvr additive="base">
                                            <p:cTn id="12" dur="1000" fill="hold"/>
                                            <p:tgtEl>
                                              <p:spTgt spid="2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0000">
                                      <p:stCondLst>
                                        <p:cond delay="1750"/>
                                      </p:stCondLst>
                                      <p:childTnLst>
                                        <p:set>
                                          <p:cBhvr>
                                            <p:cTn id="14" dur="1" fill="hold">
                                              <p:stCondLst>
                                                <p:cond delay="0"/>
                                              </p:stCondLst>
                                            </p:cTn>
                                            <p:tgtEl>
                                              <p:spTgt spid="212"/>
                                            </p:tgtEl>
                                            <p:attrNameLst>
                                              <p:attrName>style.visibility</p:attrName>
                                            </p:attrNameLst>
                                          </p:cBhvr>
                                          <p:to>
                                            <p:strVal val="visible"/>
                                          </p:to>
                                        </p:set>
                                        <p:anim calcmode="lin" valueType="num" p14:bounceEnd="60000">
                                          <p:cBhvr additive="base">
                                            <p:cTn id="15" dur="1000" fill="hold"/>
                                            <p:tgtEl>
                                              <p:spTgt spid="212"/>
                                            </p:tgtEl>
                                            <p:attrNameLst>
                                              <p:attrName>ppt_x</p:attrName>
                                            </p:attrNameLst>
                                          </p:cBhvr>
                                          <p:tavLst>
                                            <p:tav tm="0">
                                              <p:val>
                                                <p:strVal val="#ppt_x"/>
                                              </p:val>
                                            </p:tav>
                                            <p:tav tm="100000">
                                              <p:val>
                                                <p:strVal val="#ppt_x"/>
                                              </p:val>
                                            </p:tav>
                                          </p:tavLst>
                                        </p:anim>
                                        <p:anim calcmode="lin" valueType="num" p14:bounceEnd="60000">
                                          <p:cBhvr additive="base">
                                            <p:cTn id="16" dur="1000" fill="hold"/>
                                            <p:tgtEl>
                                              <p:spTgt spid="212"/>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0"/>
                                      </p:stCondLst>
                                      <p:childTnLst>
                                        <p:set>
                                          <p:cBhvr>
                                            <p:cTn id="18" dur="1" fill="hold">
                                              <p:stCondLst>
                                                <p:cond delay="0"/>
                                              </p:stCondLst>
                                            </p:cTn>
                                            <p:tgtEl>
                                              <p:spTgt spid="185"/>
                                            </p:tgtEl>
                                            <p:attrNameLst>
                                              <p:attrName>style.visibility</p:attrName>
                                            </p:attrNameLst>
                                          </p:cBhvr>
                                          <p:to>
                                            <p:strVal val="visible"/>
                                          </p:to>
                                        </p:set>
                                        <p:anim calcmode="lin" valueType="num">
                                          <p:cBhvr additive="base">
                                            <p:cTn id="19" dur="1500" fill="hold"/>
                                            <p:tgtEl>
                                              <p:spTgt spid="185"/>
                                            </p:tgtEl>
                                            <p:attrNameLst>
                                              <p:attrName>ppt_x</p:attrName>
                                            </p:attrNameLst>
                                          </p:cBhvr>
                                          <p:tavLst>
                                            <p:tav tm="0">
                                              <p:val>
                                                <p:strVal val="#ppt_x"/>
                                              </p:val>
                                            </p:tav>
                                            <p:tav tm="100000">
                                              <p:val>
                                                <p:strVal val="#ppt_x"/>
                                              </p:val>
                                            </p:tav>
                                          </p:tavLst>
                                        </p:anim>
                                        <p:anim calcmode="lin" valueType="num">
                                          <p:cBhvr additive="base">
                                            <p:cTn id="20" dur="1500" fill="hold"/>
                                            <p:tgtEl>
                                              <p:spTgt spid="185"/>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250"/>
                                      </p:stCondLst>
                                      <p:childTnLst>
                                        <p:set>
                                          <p:cBhvr>
                                            <p:cTn id="22" dur="1" fill="hold">
                                              <p:stCondLst>
                                                <p:cond delay="0"/>
                                              </p:stCondLst>
                                            </p:cTn>
                                            <p:tgtEl>
                                              <p:spTgt spid="186"/>
                                            </p:tgtEl>
                                            <p:attrNameLst>
                                              <p:attrName>style.visibility</p:attrName>
                                            </p:attrNameLst>
                                          </p:cBhvr>
                                          <p:to>
                                            <p:strVal val="visible"/>
                                          </p:to>
                                        </p:set>
                                        <p:anim calcmode="lin" valueType="num">
                                          <p:cBhvr additive="base">
                                            <p:cTn id="23" dur="1500" fill="hold"/>
                                            <p:tgtEl>
                                              <p:spTgt spid="186"/>
                                            </p:tgtEl>
                                            <p:attrNameLst>
                                              <p:attrName>ppt_x</p:attrName>
                                            </p:attrNameLst>
                                          </p:cBhvr>
                                          <p:tavLst>
                                            <p:tav tm="0">
                                              <p:val>
                                                <p:strVal val="#ppt_x"/>
                                              </p:val>
                                            </p:tav>
                                            <p:tav tm="100000">
                                              <p:val>
                                                <p:strVal val="#ppt_x"/>
                                              </p:val>
                                            </p:tav>
                                          </p:tavLst>
                                        </p:anim>
                                        <p:anim calcmode="lin" valueType="num">
                                          <p:cBhvr additive="base">
                                            <p:cTn id="24" dur="1500" fill="hold"/>
                                            <p:tgtEl>
                                              <p:spTgt spid="186"/>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500"/>
                                      </p:stCondLst>
                                      <p:childTnLst>
                                        <p:set>
                                          <p:cBhvr>
                                            <p:cTn id="26" dur="1" fill="hold">
                                              <p:stCondLst>
                                                <p:cond delay="0"/>
                                              </p:stCondLst>
                                            </p:cTn>
                                            <p:tgtEl>
                                              <p:spTgt spid="200"/>
                                            </p:tgtEl>
                                            <p:attrNameLst>
                                              <p:attrName>style.visibility</p:attrName>
                                            </p:attrNameLst>
                                          </p:cBhvr>
                                          <p:to>
                                            <p:strVal val="visible"/>
                                          </p:to>
                                        </p:set>
                                        <p:anim calcmode="lin" valueType="num">
                                          <p:cBhvr additive="base">
                                            <p:cTn id="27" dur="1500" fill="hold"/>
                                            <p:tgtEl>
                                              <p:spTgt spid="200"/>
                                            </p:tgtEl>
                                            <p:attrNameLst>
                                              <p:attrName>ppt_x</p:attrName>
                                            </p:attrNameLst>
                                          </p:cBhvr>
                                          <p:tavLst>
                                            <p:tav tm="0">
                                              <p:val>
                                                <p:strVal val="#ppt_x"/>
                                              </p:val>
                                            </p:tav>
                                            <p:tav tm="100000">
                                              <p:val>
                                                <p:strVal val="#ppt_x"/>
                                              </p:val>
                                            </p:tav>
                                          </p:tavLst>
                                        </p:anim>
                                        <p:anim calcmode="lin" valueType="num">
                                          <p:cBhvr additive="base">
                                            <p:cTn id="28" dur="1500" fill="hold"/>
                                            <p:tgtEl>
                                              <p:spTgt spid="200"/>
                                            </p:tgtEl>
                                            <p:attrNameLst>
                                              <p:attrName>ppt_y</p:attrName>
                                            </p:attrNameLst>
                                          </p:cBhvr>
                                          <p:tavLst>
                                            <p:tav tm="0">
                                              <p:val>
                                                <p:strVal val="1+#ppt_h/2"/>
                                              </p:val>
                                            </p:tav>
                                            <p:tav tm="100000">
                                              <p:val>
                                                <p:strVal val="#ppt_y"/>
                                              </p:val>
                                            </p:tav>
                                          </p:tavLst>
                                        </p:anim>
                                      </p:childTnLst>
                                    </p:cTn>
                                  </p:par>
                                  <p:par>
                                    <p:cTn id="29" presetID="2" presetClass="entr" presetSubtype="8" accel="22000" decel="78000" fill="hold" nodeType="withEffect">
                                      <p:stCondLst>
                                        <p:cond delay="500"/>
                                      </p:stCondLst>
                                      <p:childTnLst>
                                        <p:set>
                                          <p:cBhvr>
                                            <p:cTn id="30" dur="1" fill="hold">
                                              <p:stCondLst>
                                                <p:cond delay="0"/>
                                              </p:stCondLst>
                                            </p:cTn>
                                            <p:tgtEl>
                                              <p:spTgt spid="214"/>
                                            </p:tgtEl>
                                            <p:attrNameLst>
                                              <p:attrName>style.visibility</p:attrName>
                                            </p:attrNameLst>
                                          </p:cBhvr>
                                          <p:to>
                                            <p:strVal val="visible"/>
                                          </p:to>
                                        </p:set>
                                        <p:anim calcmode="lin" valueType="num">
                                          <p:cBhvr additive="base">
                                            <p:cTn id="31" dur="2250" fill="hold"/>
                                            <p:tgtEl>
                                              <p:spTgt spid="214"/>
                                            </p:tgtEl>
                                            <p:attrNameLst>
                                              <p:attrName>ppt_x</p:attrName>
                                            </p:attrNameLst>
                                          </p:cBhvr>
                                          <p:tavLst>
                                            <p:tav tm="0">
                                              <p:val>
                                                <p:strVal val="0-#ppt_w/2"/>
                                              </p:val>
                                            </p:tav>
                                            <p:tav tm="100000">
                                              <p:val>
                                                <p:strVal val="#ppt_x"/>
                                              </p:val>
                                            </p:tav>
                                          </p:tavLst>
                                        </p:anim>
                                        <p:anim calcmode="lin" valueType="num">
                                          <p:cBhvr additive="base">
                                            <p:cTn id="32" dur="2250" fill="hold"/>
                                            <p:tgtEl>
                                              <p:spTgt spid="214"/>
                                            </p:tgtEl>
                                            <p:attrNameLst>
                                              <p:attrName>ppt_y</p:attrName>
                                            </p:attrNameLst>
                                          </p:cBhvr>
                                          <p:tavLst>
                                            <p:tav tm="0">
                                              <p:val>
                                                <p:strVal val="#ppt_y"/>
                                              </p:val>
                                            </p:tav>
                                            <p:tav tm="100000">
                                              <p:val>
                                                <p:strVal val="#ppt_y"/>
                                              </p:val>
                                            </p:tav>
                                          </p:tavLst>
                                        </p:anim>
                                      </p:childTnLst>
                                    </p:cTn>
                                  </p:par>
                                  <p:par>
                                    <p:cTn id="33" presetID="2" presetClass="entr" presetSubtype="8" accel="22000" decel="78000" fill="hold" nodeType="withEffect">
                                      <p:stCondLst>
                                        <p:cond delay="0"/>
                                      </p:stCondLst>
                                      <p:childTnLst>
                                        <p:set>
                                          <p:cBhvr>
                                            <p:cTn id="34" dur="1" fill="hold">
                                              <p:stCondLst>
                                                <p:cond delay="0"/>
                                              </p:stCondLst>
                                            </p:cTn>
                                            <p:tgtEl>
                                              <p:spTgt spid="222"/>
                                            </p:tgtEl>
                                            <p:attrNameLst>
                                              <p:attrName>style.visibility</p:attrName>
                                            </p:attrNameLst>
                                          </p:cBhvr>
                                          <p:to>
                                            <p:strVal val="visible"/>
                                          </p:to>
                                        </p:set>
                                        <p:anim calcmode="lin" valueType="num">
                                          <p:cBhvr additive="base">
                                            <p:cTn id="35" dur="2250" fill="hold"/>
                                            <p:tgtEl>
                                              <p:spTgt spid="222"/>
                                            </p:tgtEl>
                                            <p:attrNameLst>
                                              <p:attrName>ppt_x</p:attrName>
                                            </p:attrNameLst>
                                          </p:cBhvr>
                                          <p:tavLst>
                                            <p:tav tm="0">
                                              <p:val>
                                                <p:strVal val="0-#ppt_w/2"/>
                                              </p:val>
                                            </p:tav>
                                            <p:tav tm="100000">
                                              <p:val>
                                                <p:strVal val="#ppt_x"/>
                                              </p:val>
                                            </p:tav>
                                          </p:tavLst>
                                        </p:anim>
                                        <p:anim calcmode="lin" valueType="num">
                                          <p:cBhvr additive="base">
                                            <p:cTn id="36" dur="2250" fill="hold"/>
                                            <p:tgtEl>
                                              <p:spTgt spid="222"/>
                                            </p:tgtEl>
                                            <p:attrNameLst>
                                              <p:attrName>ppt_y</p:attrName>
                                            </p:attrNameLst>
                                          </p:cBhvr>
                                          <p:tavLst>
                                            <p:tav tm="0">
                                              <p:val>
                                                <p:strVal val="#ppt_y"/>
                                              </p:val>
                                            </p:tav>
                                            <p:tav tm="100000">
                                              <p:val>
                                                <p:strVal val="#ppt_y"/>
                                              </p:val>
                                            </p:tav>
                                          </p:tavLst>
                                        </p:anim>
                                      </p:childTnLst>
                                    </p:cTn>
                                  </p:par>
                                  <p:par>
                                    <p:cTn id="37" presetID="2" presetClass="entr" presetSubtype="2" accel="22000" decel="78000" fill="hold" nodeType="withEffect">
                                      <p:stCondLst>
                                        <p:cond delay="0"/>
                                      </p:stCondLst>
                                      <p:childTnLst>
                                        <p:set>
                                          <p:cBhvr>
                                            <p:cTn id="38" dur="1" fill="hold">
                                              <p:stCondLst>
                                                <p:cond delay="0"/>
                                              </p:stCondLst>
                                            </p:cTn>
                                            <p:tgtEl>
                                              <p:spTgt spid="236"/>
                                            </p:tgtEl>
                                            <p:attrNameLst>
                                              <p:attrName>style.visibility</p:attrName>
                                            </p:attrNameLst>
                                          </p:cBhvr>
                                          <p:to>
                                            <p:strVal val="visible"/>
                                          </p:to>
                                        </p:set>
                                        <p:anim calcmode="lin" valueType="num">
                                          <p:cBhvr additive="base">
                                            <p:cTn id="39" dur="2250" fill="hold"/>
                                            <p:tgtEl>
                                              <p:spTgt spid="236"/>
                                            </p:tgtEl>
                                            <p:attrNameLst>
                                              <p:attrName>ppt_x</p:attrName>
                                            </p:attrNameLst>
                                          </p:cBhvr>
                                          <p:tavLst>
                                            <p:tav tm="0">
                                              <p:val>
                                                <p:strVal val="1+#ppt_w/2"/>
                                              </p:val>
                                            </p:tav>
                                            <p:tav tm="100000">
                                              <p:val>
                                                <p:strVal val="#ppt_x"/>
                                              </p:val>
                                            </p:tav>
                                          </p:tavLst>
                                        </p:anim>
                                        <p:anim calcmode="lin" valueType="num">
                                          <p:cBhvr additive="base">
                                            <p:cTn id="40" dur="2250" fill="hold"/>
                                            <p:tgtEl>
                                              <p:spTgt spid="236"/>
                                            </p:tgtEl>
                                            <p:attrNameLst>
                                              <p:attrName>ppt_y</p:attrName>
                                            </p:attrNameLst>
                                          </p:cBhvr>
                                          <p:tavLst>
                                            <p:tav tm="0">
                                              <p:val>
                                                <p:strVal val="#ppt_y"/>
                                              </p:val>
                                            </p:tav>
                                            <p:tav tm="100000">
                                              <p:val>
                                                <p:strVal val="#ppt_y"/>
                                              </p:val>
                                            </p:tav>
                                          </p:tavLst>
                                        </p:anim>
                                      </p:childTnLst>
                                    </p:cTn>
                                  </p:par>
                                  <p:par>
                                    <p:cTn id="41" presetID="2" presetClass="entr" presetSubtype="2" accel="22000" decel="78000" fill="hold" nodeType="withEffect">
                                      <p:stCondLst>
                                        <p:cond delay="1000"/>
                                      </p:stCondLst>
                                      <p:childTnLst>
                                        <p:set>
                                          <p:cBhvr>
                                            <p:cTn id="42" dur="1" fill="hold">
                                              <p:stCondLst>
                                                <p:cond delay="0"/>
                                              </p:stCondLst>
                                            </p:cTn>
                                            <p:tgtEl>
                                              <p:spTgt spid="229"/>
                                            </p:tgtEl>
                                            <p:attrNameLst>
                                              <p:attrName>style.visibility</p:attrName>
                                            </p:attrNameLst>
                                          </p:cBhvr>
                                          <p:to>
                                            <p:strVal val="visible"/>
                                          </p:to>
                                        </p:set>
                                        <p:anim calcmode="lin" valueType="num">
                                          <p:cBhvr additive="base">
                                            <p:cTn id="43" dur="2250" fill="hold"/>
                                            <p:tgtEl>
                                              <p:spTgt spid="229"/>
                                            </p:tgtEl>
                                            <p:attrNameLst>
                                              <p:attrName>ppt_x</p:attrName>
                                            </p:attrNameLst>
                                          </p:cBhvr>
                                          <p:tavLst>
                                            <p:tav tm="0">
                                              <p:val>
                                                <p:strVal val="1+#ppt_w/2"/>
                                              </p:val>
                                            </p:tav>
                                            <p:tav tm="100000">
                                              <p:val>
                                                <p:strVal val="#ppt_x"/>
                                              </p:val>
                                            </p:tav>
                                          </p:tavLst>
                                        </p:anim>
                                        <p:anim calcmode="lin" valueType="num">
                                          <p:cBhvr additive="base">
                                            <p:cTn id="44" dur="2250" fill="hold"/>
                                            <p:tgtEl>
                                              <p:spTgt spid="2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0"/>
          <p:bldP spid="211" grpId="0"/>
          <p:bldP spid="2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1250"/>
                                      </p:stCondLst>
                                      <p:childTnLst>
                                        <p:set>
                                          <p:cBhvr>
                                            <p:cTn id="6" dur="1" fill="hold">
                                              <p:stCondLst>
                                                <p:cond delay="0"/>
                                              </p:stCondLst>
                                            </p:cTn>
                                            <p:tgtEl>
                                              <p:spTgt spid="210"/>
                                            </p:tgtEl>
                                            <p:attrNameLst>
                                              <p:attrName>style.visibility</p:attrName>
                                            </p:attrNameLst>
                                          </p:cBhvr>
                                          <p:to>
                                            <p:strVal val="visible"/>
                                          </p:to>
                                        </p:set>
                                        <p:anim calcmode="lin" valueType="num">
                                          <p:cBhvr additive="base">
                                            <p:cTn id="7" dur="1000" fill="hold"/>
                                            <p:tgtEl>
                                              <p:spTgt spid="210"/>
                                            </p:tgtEl>
                                            <p:attrNameLst>
                                              <p:attrName>ppt_x</p:attrName>
                                            </p:attrNameLst>
                                          </p:cBhvr>
                                          <p:tavLst>
                                            <p:tav tm="0">
                                              <p:val>
                                                <p:strVal val="#ppt_x"/>
                                              </p:val>
                                            </p:tav>
                                            <p:tav tm="100000">
                                              <p:val>
                                                <p:strVal val="#ppt_x"/>
                                              </p:val>
                                            </p:tav>
                                          </p:tavLst>
                                        </p:anim>
                                        <p:anim calcmode="lin" valueType="num">
                                          <p:cBhvr additive="base">
                                            <p:cTn id="8" dur="1000" fill="hold"/>
                                            <p:tgtEl>
                                              <p:spTgt spid="2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500"/>
                                      </p:stCondLst>
                                      <p:childTnLst>
                                        <p:set>
                                          <p:cBhvr>
                                            <p:cTn id="10" dur="1" fill="hold">
                                              <p:stCondLst>
                                                <p:cond delay="0"/>
                                              </p:stCondLst>
                                            </p:cTn>
                                            <p:tgtEl>
                                              <p:spTgt spid="211"/>
                                            </p:tgtEl>
                                            <p:attrNameLst>
                                              <p:attrName>style.visibility</p:attrName>
                                            </p:attrNameLst>
                                          </p:cBhvr>
                                          <p:to>
                                            <p:strVal val="visible"/>
                                          </p:to>
                                        </p:set>
                                        <p:anim calcmode="lin" valueType="num">
                                          <p:cBhvr additive="base">
                                            <p:cTn id="11" dur="1000" fill="hold"/>
                                            <p:tgtEl>
                                              <p:spTgt spid="211"/>
                                            </p:tgtEl>
                                            <p:attrNameLst>
                                              <p:attrName>ppt_x</p:attrName>
                                            </p:attrNameLst>
                                          </p:cBhvr>
                                          <p:tavLst>
                                            <p:tav tm="0">
                                              <p:val>
                                                <p:strVal val="#ppt_x"/>
                                              </p:val>
                                            </p:tav>
                                            <p:tav tm="100000">
                                              <p:val>
                                                <p:strVal val="#ppt_x"/>
                                              </p:val>
                                            </p:tav>
                                          </p:tavLst>
                                        </p:anim>
                                        <p:anim calcmode="lin" valueType="num">
                                          <p:cBhvr additive="base">
                                            <p:cTn id="12" dur="1000" fill="hold"/>
                                            <p:tgtEl>
                                              <p:spTgt spid="2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750"/>
                                      </p:stCondLst>
                                      <p:childTnLst>
                                        <p:set>
                                          <p:cBhvr>
                                            <p:cTn id="14" dur="1" fill="hold">
                                              <p:stCondLst>
                                                <p:cond delay="0"/>
                                              </p:stCondLst>
                                            </p:cTn>
                                            <p:tgtEl>
                                              <p:spTgt spid="212"/>
                                            </p:tgtEl>
                                            <p:attrNameLst>
                                              <p:attrName>style.visibility</p:attrName>
                                            </p:attrNameLst>
                                          </p:cBhvr>
                                          <p:to>
                                            <p:strVal val="visible"/>
                                          </p:to>
                                        </p:set>
                                        <p:anim calcmode="lin" valueType="num">
                                          <p:cBhvr additive="base">
                                            <p:cTn id="15" dur="1000" fill="hold"/>
                                            <p:tgtEl>
                                              <p:spTgt spid="212"/>
                                            </p:tgtEl>
                                            <p:attrNameLst>
                                              <p:attrName>ppt_x</p:attrName>
                                            </p:attrNameLst>
                                          </p:cBhvr>
                                          <p:tavLst>
                                            <p:tav tm="0">
                                              <p:val>
                                                <p:strVal val="#ppt_x"/>
                                              </p:val>
                                            </p:tav>
                                            <p:tav tm="100000">
                                              <p:val>
                                                <p:strVal val="#ppt_x"/>
                                              </p:val>
                                            </p:tav>
                                          </p:tavLst>
                                        </p:anim>
                                        <p:anim calcmode="lin" valueType="num">
                                          <p:cBhvr additive="base">
                                            <p:cTn id="16" dur="1000" fill="hold"/>
                                            <p:tgtEl>
                                              <p:spTgt spid="212"/>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0"/>
                                      </p:stCondLst>
                                      <p:childTnLst>
                                        <p:set>
                                          <p:cBhvr>
                                            <p:cTn id="18" dur="1" fill="hold">
                                              <p:stCondLst>
                                                <p:cond delay="0"/>
                                              </p:stCondLst>
                                            </p:cTn>
                                            <p:tgtEl>
                                              <p:spTgt spid="185"/>
                                            </p:tgtEl>
                                            <p:attrNameLst>
                                              <p:attrName>style.visibility</p:attrName>
                                            </p:attrNameLst>
                                          </p:cBhvr>
                                          <p:to>
                                            <p:strVal val="visible"/>
                                          </p:to>
                                        </p:set>
                                        <p:anim calcmode="lin" valueType="num">
                                          <p:cBhvr additive="base">
                                            <p:cTn id="19" dur="1500" fill="hold"/>
                                            <p:tgtEl>
                                              <p:spTgt spid="185"/>
                                            </p:tgtEl>
                                            <p:attrNameLst>
                                              <p:attrName>ppt_x</p:attrName>
                                            </p:attrNameLst>
                                          </p:cBhvr>
                                          <p:tavLst>
                                            <p:tav tm="0">
                                              <p:val>
                                                <p:strVal val="#ppt_x"/>
                                              </p:val>
                                            </p:tav>
                                            <p:tav tm="100000">
                                              <p:val>
                                                <p:strVal val="#ppt_x"/>
                                              </p:val>
                                            </p:tav>
                                          </p:tavLst>
                                        </p:anim>
                                        <p:anim calcmode="lin" valueType="num">
                                          <p:cBhvr additive="base">
                                            <p:cTn id="20" dur="1500" fill="hold"/>
                                            <p:tgtEl>
                                              <p:spTgt spid="185"/>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250"/>
                                      </p:stCondLst>
                                      <p:childTnLst>
                                        <p:set>
                                          <p:cBhvr>
                                            <p:cTn id="22" dur="1" fill="hold">
                                              <p:stCondLst>
                                                <p:cond delay="0"/>
                                              </p:stCondLst>
                                            </p:cTn>
                                            <p:tgtEl>
                                              <p:spTgt spid="186"/>
                                            </p:tgtEl>
                                            <p:attrNameLst>
                                              <p:attrName>style.visibility</p:attrName>
                                            </p:attrNameLst>
                                          </p:cBhvr>
                                          <p:to>
                                            <p:strVal val="visible"/>
                                          </p:to>
                                        </p:set>
                                        <p:anim calcmode="lin" valueType="num">
                                          <p:cBhvr additive="base">
                                            <p:cTn id="23" dur="1500" fill="hold"/>
                                            <p:tgtEl>
                                              <p:spTgt spid="186"/>
                                            </p:tgtEl>
                                            <p:attrNameLst>
                                              <p:attrName>ppt_x</p:attrName>
                                            </p:attrNameLst>
                                          </p:cBhvr>
                                          <p:tavLst>
                                            <p:tav tm="0">
                                              <p:val>
                                                <p:strVal val="#ppt_x"/>
                                              </p:val>
                                            </p:tav>
                                            <p:tav tm="100000">
                                              <p:val>
                                                <p:strVal val="#ppt_x"/>
                                              </p:val>
                                            </p:tav>
                                          </p:tavLst>
                                        </p:anim>
                                        <p:anim calcmode="lin" valueType="num">
                                          <p:cBhvr additive="base">
                                            <p:cTn id="24" dur="1500" fill="hold"/>
                                            <p:tgtEl>
                                              <p:spTgt spid="186"/>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500"/>
                                      </p:stCondLst>
                                      <p:childTnLst>
                                        <p:set>
                                          <p:cBhvr>
                                            <p:cTn id="26" dur="1" fill="hold">
                                              <p:stCondLst>
                                                <p:cond delay="0"/>
                                              </p:stCondLst>
                                            </p:cTn>
                                            <p:tgtEl>
                                              <p:spTgt spid="200"/>
                                            </p:tgtEl>
                                            <p:attrNameLst>
                                              <p:attrName>style.visibility</p:attrName>
                                            </p:attrNameLst>
                                          </p:cBhvr>
                                          <p:to>
                                            <p:strVal val="visible"/>
                                          </p:to>
                                        </p:set>
                                        <p:anim calcmode="lin" valueType="num">
                                          <p:cBhvr additive="base">
                                            <p:cTn id="27" dur="1500" fill="hold"/>
                                            <p:tgtEl>
                                              <p:spTgt spid="200"/>
                                            </p:tgtEl>
                                            <p:attrNameLst>
                                              <p:attrName>ppt_x</p:attrName>
                                            </p:attrNameLst>
                                          </p:cBhvr>
                                          <p:tavLst>
                                            <p:tav tm="0">
                                              <p:val>
                                                <p:strVal val="#ppt_x"/>
                                              </p:val>
                                            </p:tav>
                                            <p:tav tm="100000">
                                              <p:val>
                                                <p:strVal val="#ppt_x"/>
                                              </p:val>
                                            </p:tav>
                                          </p:tavLst>
                                        </p:anim>
                                        <p:anim calcmode="lin" valueType="num">
                                          <p:cBhvr additive="base">
                                            <p:cTn id="28" dur="1500" fill="hold"/>
                                            <p:tgtEl>
                                              <p:spTgt spid="200"/>
                                            </p:tgtEl>
                                            <p:attrNameLst>
                                              <p:attrName>ppt_y</p:attrName>
                                            </p:attrNameLst>
                                          </p:cBhvr>
                                          <p:tavLst>
                                            <p:tav tm="0">
                                              <p:val>
                                                <p:strVal val="1+#ppt_h/2"/>
                                              </p:val>
                                            </p:tav>
                                            <p:tav tm="100000">
                                              <p:val>
                                                <p:strVal val="#ppt_y"/>
                                              </p:val>
                                            </p:tav>
                                          </p:tavLst>
                                        </p:anim>
                                      </p:childTnLst>
                                    </p:cTn>
                                  </p:par>
                                  <p:par>
                                    <p:cTn id="29" presetID="2" presetClass="entr" presetSubtype="8" accel="22000" decel="78000" fill="hold" nodeType="withEffect">
                                      <p:stCondLst>
                                        <p:cond delay="500"/>
                                      </p:stCondLst>
                                      <p:childTnLst>
                                        <p:set>
                                          <p:cBhvr>
                                            <p:cTn id="30" dur="1" fill="hold">
                                              <p:stCondLst>
                                                <p:cond delay="0"/>
                                              </p:stCondLst>
                                            </p:cTn>
                                            <p:tgtEl>
                                              <p:spTgt spid="214"/>
                                            </p:tgtEl>
                                            <p:attrNameLst>
                                              <p:attrName>style.visibility</p:attrName>
                                            </p:attrNameLst>
                                          </p:cBhvr>
                                          <p:to>
                                            <p:strVal val="visible"/>
                                          </p:to>
                                        </p:set>
                                        <p:anim calcmode="lin" valueType="num">
                                          <p:cBhvr additive="base">
                                            <p:cTn id="31" dur="2250" fill="hold"/>
                                            <p:tgtEl>
                                              <p:spTgt spid="214"/>
                                            </p:tgtEl>
                                            <p:attrNameLst>
                                              <p:attrName>ppt_x</p:attrName>
                                            </p:attrNameLst>
                                          </p:cBhvr>
                                          <p:tavLst>
                                            <p:tav tm="0">
                                              <p:val>
                                                <p:strVal val="0-#ppt_w/2"/>
                                              </p:val>
                                            </p:tav>
                                            <p:tav tm="100000">
                                              <p:val>
                                                <p:strVal val="#ppt_x"/>
                                              </p:val>
                                            </p:tav>
                                          </p:tavLst>
                                        </p:anim>
                                        <p:anim calcmode="lin" valueType="num">
                                          <p:cBhvr additive="base">
                                            <p:cTn id="32" dur="2250" fill="hold"/>
                                            <p:tgtEl>
                                              <p:spTgt spid="214"/>
                                            </p:tgtEl>
                                            <p:attrNameLst>
                                              <p:attrName>ppt_y</p:attrName>
                                            </p:attrNameLst>
                                          </p:cBhvr>
                                          <p:tavLst>
                                            <p:tav tm="0">
                                              <p:val>
                                                <p:strVal val="#ppt_y"/>
                                              </p:val>
                                            </p:tav>
                                            <p:tav tm="100000">
                                              <p:val>
                                                <p:strVal val="#ppt_y"/>
                                              </p:val>
                                            </p:tav>
                                          </p:tavLst>
                                        </p:anim>
                                      </p:childTnLst>
                                    </p:cTn>
                                  </p:par>
                                  <p:par>
                                    <p:cTn id="33" presetID="2" presetClass="entr" presetSubtype="8" accel="22000" decel="78000" fill="hold" nodeType="withEffect">
                                      <p:stCondLst>
                                        <p:cond delay="0"/>
                                      </p:stCondLst>
                                      <p:childTnLst>
                                        <p:set>
                                          <p:cBhvr>
                                            <p:cTn id="34" dur="1" fill="hold">
                                              <p:stCondLst>
                                                <p:cond delay="0"/>
                                              </p:stCondLst>
                                            </p:cTn>
                                            <p:tgtEl>
                                              <p:spTgt spid="222"/>
                                            </p:tgtEl>
                                            <p:attrNameLst>
                                              <p:attrName>style.visibility</p:attrName>
                                            </p:attrNameLst>
                                          </p:cBhvr>
                                          <p:to>
                                            <p:strVal val="visible"/>
                                          </p:to>
                                        </p:set>
                                        <p:anim calcmode="lin" valueType="num">
                                          <p:cBhvr additive="base">
                                            <p:cTn id="35" dur="2250" fill="hold"/>
                                            <p:tgtEl>
                                              <p:spTgt spid="222"/>
                                            </p:tgtEl>
                                            <p:attrNameLst>
                                              <p:attrName>ppt_x</p:attrName>
                                            </p:attrNameLst>
                                          </p:cBhvr>
                                          <p:tavLst>
                                            <p:tav tm="0">
                                              <p:val>
                                                <p:strVal val="0-#ppt_w/2"/>
                                              </p:val>
                                            </p:tav>
                                            <p:tav tm="100000">
                                              <p:val>
                                                <p:strVal val="#ppt_x"/>
                                              </p:val>
                                            </p:tav>
                                          </p:tavLst>
                                        </p:anim>
                                        <p:anim calcmode="lin" valueType="num">
                                          <p:cBhvr additive="base">
                                            <p:cTn id="36" dur="2250" fill="hold"/>
                                            <p:tgtEl>
                                              <p:spTgt spid="222"/>
                                            </p:tgtEl>
                                            <p:attrNameLst>
                                              <p:attrName>ppt_y</p:attrName>
                                            </p:attrNameLst>
                                          </p:cBhvr>
                                          <p:tavLst>
                                            <p:tav tm="0">
                                              <p:val>
                                                <p:strVal val="#ppt_y"/>
                                              </p:val>
                                            </p:tav>
                                            <p:tav tm="100000">
                                              <p:val>
                                                <p:strVal val="#ppt_y"/>
                                              </p:val>
                                            </p:tav>
                                          </p:tavLst>
                                        </p:anim>
                                      </p:childTnLst>
                                    </p:cTn>
                                  </p:par>
                                  <p:par>
                                    <p:cTn id="37" presetID="2" presetClass="entr" presetSubtype="2" accel="22000" decel="78000" fill="hold" nodeType="withEffect">
                                      <p:stCondLst>
                                        <p:cond delay="0"/>
                                      </p:stCondLst>
                                      <p:childTnLst>
                                        <p:set>
                                          <p:cBhvr>
                                            <p:cTn id="38" dur="1" fill="hold">
                                              <p:stCondLst>
                                                <p:cond delay="0"/>
                                              </p:stCondLst>
                                            </p:cTn>
                                            <p:tgtEl>
                                              <p:spTgt spid="236"/>
                                            </p:tgtEl>
                                            <p:attrNameLst>
                                              <p:attrName>style.visibility</p:attrName>
                                            </p:attrNameLst>
                                          </p:cBhvr>
                                          <p:to>
                                            <p:strVal val="visible"/>
                                          </p:to>
                                        </p:set>
                                        <p:anim calcmode="lin" valueType="num">
                                          <p:cBhvr additive="base">
                                            <p:cTn id="39" dur="2250" fill="hold"/>
                                            <p:tgtEl>
                                              <p:spTgt spid="236"/>
                                            </p:tgtEl>
                                            <p:attrNameLst>
                                              <p:attrName>ppt_x</p:attrName>
                                            </p:attrNameLst>
                                          </p:cBhvr>
                                          <p:tavLst>
                                            <p:tav tm="0">
                                              <p:val>
                                                <p:strVal val="1+#ppt_w/2"/>
                                              </p:val>
                                            </p:tav>
                                            <p:tav tm="100000">
                                              <p:val>
                                                <p:strVal val="#ppt_x"/>
                                              </p:val>
                                            </p:tav>
                                          </p:tavLst>
                                        </p:anim>
                                        <p:anim calcmode="lin" valueType="num">
                                          <p:cBhvr additive="base">
                                            <p:cTn id="40" dur="2250" fill="hold"/>
                                            <p:tgtEl>
                                              <p:spTgt spid="236"/>
                                            </p:tgtEl>
                                            <p:attrNameLst>
                                              <p:attrName>ppt_y</p:attrName>
                                            </p:attrNameLst>
                                          </p:cBhvr>
                                          <p:tavLst>
                                            <p:tav tm="0">
                                              <p:val>
                                                <p:strVal val="#ppt_y"/>
                                              </p:val>
                                            </p:tav>
                                            <p:tav tm="100000">
                                              <p:val>
                                                <p:strVal val="#ppt_y"/>
                                              </p:val>
                                            </p:tav>
                                          </p:tavLst>
                                        </p:anim>
                                      </p:childTnLst>
                                    </p:cTn>
                                  </p:par>
                                  <p:par>
                                    <p:cTn id="41" presetID="2" presetClass="entr" presetSubtype="2" accel="22000" decel="78000" fill="hold" nodeType="withEffect">
                                      <p:stCondLst>
                                        <p:cond delay="1000"/>
                                      </p:stCondLst>
                                      <p:childTnLst>
                                        <p:set>
                                          <p:cBhvr>
                                            <p:cTn id="42" dur="1" fill="hold">
                                              <p:stCondLst>
                                                <p:cond delay="0"/>
                                              </p:stCondLst>
                                            </p:cTn>
                                            <p:tgtEl>
                                              <p:spTgt spid="229"/>
                                            </p:tgtEl>
                                            <p:attrNameLst>
                                              <p:attrName>style.visibility</p:attrName>
                                            </p:attrNameLst>
                                          </p:cBhvr>
                                          <p:to>
                                            <p:strVal val="visible"/>
                                          </p:to>
                                        </p:set>
                                        <p:anim calcmode="lin" valueType="num">
                                          <p:cBhvr additive="base">
                                            <p:cTn id="43" dur="2250" fill="hold"/>
                                            <p:tgtEl>
                                              <p:spTgt spid="229"/>
                                            </p:tgtEl>
                                            <p:attrNameLst>
                                              <p:attrName>ppt_x</p:attrName>
                                            </p:attrNameLst>
                                          </p:cBhvr>
                                          <p:tavLst>
                                            <p:tav tm="0">
                                              <p:val>
                                                <p:strVal val="1+#ppt_w/2"/>
                                              </p:val>
                                            </p:tav>
                                            <p:tav tm="100000">
                                              <p:val>
                                                <p:strVal val="#ppt_x"/>
                                              </p:val>
                                            </p:tav>
                                          </p:tavLst>
                                        </p:anim>
                                        <p:anim calcmode="lin" valueType="num">
                                          <p:cBhvr additive="base">
                                            <p:cTn id="44" dur="2250" fill="hold"/>
                                            <p:tgtEl>
                                              <p:spTgt spid="2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0"/>
          <p:bldP spid="211" grpId="0"/>
          <p:bldP spid="212"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rgbClr val="A7EBE5"/>
        </a:solidFill>
        <a:effectLst/>
      </p:bgPr>
    </p:bg>
    <p:spTree>
      <p:nvGrpSpPr>
        <p:cNvPr id="1" name=""/>
        <p:cNvGrpSpPr/>
        <p:nvPr/>
      </p:nvGrpSpPr>
      <p:grpSpPr>
        <a:xfrm>
          <a:off x="0" y="0"/>
          <a:ext cx="0" cy="0"/>
          <a:chOff x="0" y="0"/>
          <a:chExt cx="0" cy="0"/>
        </a:xfrm>
      </p:grpSpPr>
      <p:sp>
        <p:nvSpPr>
          <p:cNvPr id="6" name="矩形 5"/>
          <p:cNvSpPr/>
          <p:nvPr/>
        </p:nvSpPr>
        <p:spPr>
          <a:xfrm>
            <a:off x="264559" y="384688"/>
            <a:ext cx="12325228" cy="6511097"/>
          </a:xfrm>
          <a:prstGeom prst="rect">
            <a:avLst/>
          </a:prstGeom>
          <a:solidFill>
            <a:schemeClr val="bg1"/>
          </a:solidFill>
          <a:ln>
            <a:solidFill>
              <a:schemeClr val="bg2">
                <a:lumMod val="75000"/>
              </a:schemeClr>
            </a:solidFill>
          </a:ln>
          <a:effectLst>
            <a:outerShdw blurRad="381000" dist="139700" dir="282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8821" y="1401982"/>
            <a:ext cx="7241109" cy="2094352"/>
          </a:xfrm>
          <a:prstGeom prst="rect">
            <a:avLst/>
          </a:prstGeom>
        </p:spPr>
      </p:pic>
      <p:grpSp>
        <p:nvGrpSpPr>
          <p:cNvPr id="3" name="组合 2"/>
          <p:cNvGrpSpPr/>
          <p:nvPr/>
        </p:nvGrpSpPr>
        <p:grpSpPr>
          <a:xfrm>
            <a:off x="3665941" y="3496335"/>
            <a:ext cx="5526865" cy="1584911"/>
            <a:chOff x="1953756" y="2375982"/>
            <a:chExt cx="3248934" cy="1502813"/>
          </a:xfrm>
        </p:grpSpPr>
        <p:sp>
          <p:nvSpPr>
            <p:cNvPr id="4" name="文本框 3">
              <a:extLst>
                <a:ext uri="{FF2B5EF4-FFF2-40B4-BE49-F238E27FC236}">
                  <a16:creationId xmlns="" xmlns:a16="http://schemas.microsoft.com/office/drawing/2014/main" id="{201B1656-4A4C-4416-9A42-3C3FA1A07D66}"/>
                </a:ext>
              </a:extLst>
            </p:cNvPr>
            <p:cNvSpPr txBox="1"/>
            <p:nvPr/>
          </p:nvSpPr>
          <p:spPr>
            <a:xfrm>
              <a:off x="1953756" y="2375982"/>
              <a:ext cx="3248934" cy="820783"/>
            </a:xfrm>
            <a:prstGeom prst="rect">
              <a:avLst/>
            </a:prstGeom>
            <a:noFill/>
          </p:spPr>
          <p:txBody>
            <a:bodyPr vert="horz" wrap="square" rtlCol="0">
              <a:spAutoFit/>
            </a:bodyPr>
            <a:lstStyle/>
            <a:p>
              <a:pPr algn="ctr">
                <a:lnSpc>
                  <a:spcPct val="150000"/>
                </a:lnSpc>
              </a:pPr>
              <a:r>
                <a:rPr lang="zh-CN" altLang="en-US" sz="3797" b="1" dirty="0">
                  <a:solidFill>
                    <a:schemeClr val="tx1">
                      <a:lumMod val="65000"/>
                      <a:lumOff val="35000"/>
                    </a:schemeClr>
                  </a:solidFill>
                  <a:latin typeface="微软雅黑" panose="020B0503020204020204" pitchFamily="34" charset="-122"/>
                  <a:ea typeface="微软雅黑" panose="020B0503020204020204" pitchFamily="34" charset="-122"/>
                </a:rPr>
                <a:t>点击请输入你的题目</a:t>
              </a:r>
            </a:p>
          </p:txBody>
        </p:sp>
        <p:sp>
          <p:nvSpPr>
            <p:cNvPr id="5" name="文本框 4">
              <a:extLst>
                <a:ext uri="{FF2B5EF4-FFF2-40B4-BE49-F238E27FC236}">
                  <a16:creationId xmlns="" xmlns:a16="http://schemas.microsoft.com/office/drawing/2014/main" id="{CF5CFCC3-7B64-42F7-9F69-A2F2FA818B08}"/>
                </a:ext>
              </a:extLst>
            </p:cNvPr>
            <p:cNvSpPr txBox="1"/>
            <p:nvPr/>
          </p:nvSpPr>
          <p:spPr>
            <a:xfrm>
              <a:off x="2024265" y="3183196"/>
              <a:ext cx="3045079" cy="695599"/>
            </a:xfrm>
            <a:prstGeom prst="rect">
              <a:avLst/>
            </a:prstGeom>
            <a:noFill/>
          </p:spPr>
          <p:txBody>
            <a:bodyPr vert="horz" wrap="square" rtlCol="0">
              <a:spAutoFit/>
            </a:bodyPr>
            <a:lstStyle/>
            <a:p>
              <a:pPr algn="ctr">
                <a:lnSpc>
                  <a:spcPct val="150000"/>
                </a:lnSpc>
              </a:pPr>
              <a:r>
                <a:rPr lang="zh-CN" altLang="en-US" sz="1476" dirty="0">
                  <a:solidFill>
                    <a:schemeClr val="tx1">
                      <a:lumMod val="65000"/>
                      <a:lumOff val="35000"/>
                    </a:schemeClr>
                  </a:solidFill>
                  <a:latin typeface="微软雅黑" panose="020B0503020204020204" pitchFamily="34" charset="-122"/>
                  <a:ea typeface="微软雅黑" panose="020B0503020204020204" pitchFamily="34" charset="-122"/>
                </a:rPr>
                <a:t>请在此处添加详此处添加详添加详细描述文本，尽尽量与标题文本语言风格请在此处</a:t>
              </a:r>
            </a:p>
          </p:txBody>
        </p:sp>
      </p:grpSp>
    </p:spTree>
    <p:extLst>
      <p:ext uri="{BB962C8B-B14F-4D97-AF65-F5344CB8AC3E}">
        <p14:creationId xmlns:p14="http://schemas.microsoft.com/office/powerpoint/2010/main" val="136411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t="75497"/>
          <a:stretch/>
        </p:blipFill>
        <p:spPr>
          <a:xfrm rot="10800000">
            <a:off x="2060362" y="4489476"/>
            <a:ext cx="7924744" cy="1772215"/>
          </a:xfrm>
          <a:prstGeom prst="rect">
            <a:avLst/>
          </a:prstGeom>
        </p:spPr>
      </p:pic>
      <p:sp>
        <p:nvSpPr>
          <p:cNvPr id="3" name="TextBox 15"/>
          <p:cNvSpPr txBox="1"/>
          <p:nvPr/>
        </p:nvSpPr>
        <p:spPr>
          <a:xfrm>
            <a:off x="1126829" y="4041488"/>
            <a:ext cx="2689007" cy="766748"/>
          </a:xfrm>
          <a:prstGeom prst="rect">
            <a:avLst/>
          </a:prstGeom>
          <a:noFill/>
        </p:spPr>
        <p:txBody>
          <a:bodyPr wrap="square" lIns="0" tIns="0" rIns="0" bIns="0" rtlCol="0">
            <a:spAutoFit/>
          </a:bodyPr>
          <a:lstStyle/>
          <a:p>
            <a:pPr algn="ct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a:t>
            </a:r>
            <a:endPar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16"/>
          <p:cNvSpPr txBox="1"/>
          <p:nvPr/>
        </p:nvSpPr>
        <p:spPr>
          <a:xfrm>
            <a:off x="1252247" y="3593912"/>
            <a:ext cx="2438167" cy="324576"/>
          </a:xfrm>
          <a:prstGeom prst="rect">
            <a:avLst/>
          </a:prstGeom>
          <a:noFill/>
        </p:spPr>
        <p:txBody>
          <a:bodyPr wrap="none" lIns="0" tIns="0" rIns="0" bIns="0" rtlCol="0">
            <a:spAutoFit/>
          </a:bodyPr>
          <a:lstStyle/>
          <a:p>
            <a:pPr algn="ctr"/>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5"/>
          <p:cNvSpPr txBox="1"/>
          <p:nvPr/>
        </p:nvSpPr>
        <p:spPr>
          <a:xfrm>
            <a:off x="4931400" y="2588354"/>
            <a:ext cx="2689007" cy="766748"/>
          </a:xfrm>
          <a:prstGeom prst="rect">
            <a:avLst/>
          </a:prstGeom>
          <a:noFill/>
        </p:spPr>
        <p:txBody>
          <a:bodyPr wrap="square" lIns="0" tIns="0" rIns="0" bIns="0" rtlCol="0">
            <a:spAutoFit/>
          </a:bodyPr>
          <a:lstStyle/>
          <a:p>
            <a:pPr algn="ct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a:t>
            </a:r>
            <a:endPar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6"/>
          <p:cNvSpPr txBox="1"/>
          <p:nvPr/>
        </p:nvSpPr>
        <p:spPr>
          <a:xfrm>
            <a:off x="5056818" y="2140778"/>
            <a:ext cx="2438167" cy="324576"/>
          </a:xfrm>
          <a:prstGeom prst="rect">
            <a:avLst/>
          </a:prstGeom>
          <a:noFill/>
        </p:spPr>
        <p:txBody>
          <a:bodyPr wrap="none" lIns="0" tIns="0" rIns="0" bIns="0" rtlCol="0">
            <a:spAutoFit/>
          </a:bodyPr>
          <a:lstStyle/>
          <a:p>
            <a:pPr algn="ctr"/>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5"/>
          <p:cNvSpPr txBox="1"/>
          <p:nvPr/>
        </p:nvSpPr>
        <p:spPr>
          <a:xfrm>
            <a:off x="8973758" y="3999025"/>
            <a:ext cx="2689007" cy="766748"/>
          </a:xfrm>
          <a:prstGeom prst="rect">
            <a:avLst/>
          </a:prstGeom>
          <a:noFill/>
        </p:spPr>
        <p:txBody>
          <a:bodyPr wrap="square" lIns="0" tIns="0" rIns="0" bIns="0" rtlCol="0">
            <a:spAutoFit/>
          </a:bodyPr>
          <a:lstStyle/>
          <a:p>
            <a:pPr algn="ctr">
              <a:lnSpc>
                <a:spcPct val="150000"/>
              </a:lnSpc>
            </a:pP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a:t>
            </a:r>
            <a:endParaRPr lang="zh-CN" altLang="en-US" sz="11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6"/>
          <p:cNvSpPr txBox="1"/>
          <p:nvPr/>
        </p:nvSpPr>
        <p:spPr>
          <a:xfrm>
            <a:off x="9099177" y="3551449"/>
            <a:ext cx="2438167" cy="324576"/>
          </a:xfrm>
          <a:prstGeom prst="rect">
            <a:avLst/>
          </a:prstGeom>
          <a:noFill/>
        </p:spPr>
        <p:txBody>
          <a:bodyPr wrap="none" lIns="0" tIns="0" rIns="0" bIns="0" rtlCol="0">
            <a:spAutoFit/>
          </a:bodyPr>
          <a:lstStyle/>
          <a:p>
            <a:pPr algn="ctr"/>
            <a:r>
              <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245029" y="331086"/>
            <a:ext cx="4521519" cy="584767"/>
            <a:chOff x="-245029" y="331086"/>
            <a:chExt cx="4521519" cy="584767"/>
          </a:xfrm>
        </p:grpSpPr>
        <p:sp>
          <p:nvSpPr>
            <p:cNvPr id="10"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11" name="圆角矩形 10"/>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13737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ppt_x</p:attrName>
                                        </p:attrNameLst>
                                      </p:cBhvr>
                                      <p:tavLst>
                                        <p:tav tm="0">
                                          <p:val>
                                            <p:strVal val="#ppt_x"/>
                                          </p:val>
                                        </p:tav>
                                        <p:tav tm="100000">
                                          <p:val>
                                            <p:strVal val="#ppt_x"/>
                                          </p:val>
                                        </p:tav>
                                      </p:tavLst>
                                    </p:anim>
                                    <p:anim calcmode="lin" valueType="num">
                                      <p:cBhvr>
                                        <p:cTn id="8" dur="250" fill="hold"/>
                                        <p:tgtEl>
                                          <p:spTgt spid="4"/>
                                        </p:tgtEl>
                                        <p:attrNameLst>
                                          <p:attrName>ppt_y</p:attrName>
                                        </p:attrNameLst>
                                      </p:cBhvr>
                                      <p:tavLst>
                                        <p:tav tm="0">
                                          <p:val>
                                            <p:strVal val="#ppt_y-#ppt_h/2"/>
                                          </p:val>
                                        </p:tav>
                                        <p:tav tm="100000">
                                          <p:val>
                                            <p:strVal val="#ppt_y"/>
                                          </p:val>
                                        </p:tav>
                                      </p:tavLst>
                                    </p:anim>
                                    <p:anim calcmode="lin" valueType="num">
                                      <p:cBhvr>
                                        <p:cTn id="9" dur="250" fill="hold"/>
                                        <p:tgtEl>
                                          <p:spTgt spid="4"/>
                                        </p:tgtEl>
                                        <p:attrNameLst>
                                          <p:attrName>ppt_w</p:attrName>
                                        </p:attrNameLst>
                                      </p:cBhvr>
                                      <p:tavLst>
                                        <p:tav tm="0">
                                          <p:val>
                                            <p:strVal val="#ppt_w"/>
                                          </p:val>
                                        </p:tav>
                                        <p:tav tm="100000">
                                          <p:val>
                                            <p:strVal val="#ppt_w"/>
                                          </p:val>
                                        </p:tav>
                                      </p:tavLst>
                                    </p:anim>
                                    <p:anim calcmode="lin" valueType="num">
                                      <p:cBhvr>
                                        <p:cTn id="10" dur="250" fill="hold"/>
                                        <p:tgtEl>
                                          <p:spTgt spid="4"/>
                                        </p:tgtEl>
                                        <p:attrNameLst>
                                          <p:attrName>ppt_h</p:attrName>
                                        </p:attrNameLst>
                                      </p:cBhvr>
                                      <p:tavLst>
                                        <p:tav tm="0">
                                          <p:val>
                                            <p:fltVal val="0"/>
                                          </p:val>
                                        </p:tav>
                                        <p:tav tm="100000">
                                          <p:val>
                                            <p:strVal val="#ppt_h"/>
                                          </p:val>
                                        </p:tav>
                                      </p:tavLst>
                                    </p:anim>
                                  </p:childTnLst>
                                </p:cTn>
                              </p:par>
                            </p:childTnLst>
                          </p:cTn>
                        </p:par>
                        <p:par>
                          <p:cTn id="11" fill="hold">
                            <p:stCondLst>
                              <p:cond delay="105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550"/>
                            </p:stCondLst>
                            <p:childTnLst>
                              <p:par>
                                <p:cTn id="16" presetID="17" presetClass="entr" presetSubtype="1" fill="hold" grpId="0" nodeType="afterEffect">
                                  <p:stCondLst>
                                    <p:cond delay="0"/>
                                  </p:stCondLst>
                                  <p:iterate type="lt">
                                    <p:tmPct val="40000"/>
                                  </p:iterate>
                                  <p:childTnLst>
                                    <p:set>
                                      <p:cBhvr>
                                        <p:cTn id="17" dur="1" fill="hold">
                                          <p:stCondLst>
                                            <p:cond delay="0"/>
                                          </p:stCondLst>
                                        </p:cTn>
                                        <p:tgtEl>
                                          <p:spTgt spid="6"/>
                                        </p:tgtEl>
                                        <p:attrNameLst>
                                          <p:attrName>style.visibility</p:attrName>
                                        </p:attrNameLst>
                                      </p:cBhvr>
                                      <p:to>
                                        <p:strVal val="visible"/>
                                      </p:to>
                                    </p:se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ppt_h/2"/>
                                          </p:val>
                                        </p:tav>
                                        <p:tav tm="100000">
                                          <p:val>
                                            <p:strVal val="#ppt_y"/>
                                          </p:val>
                                        </p:tav>
                                      </p:tavLst>
                                    </p:anim>
                                    <p:anim calcmode="lin" valueType="num">
                                      <p:cBhvr>
                                        <p:cTn id="20" dur="250" fill="hold"/>
                                        <p:tgtEl>
                                          <p:spTgt spid="6"/>
                                        </p:tgtEl>
                                        <p:attrNameLst>
                                          <p:attrName>ppt_w</p:attrName>
                                        </p:attrNameLst>
                                      </p:cBhvr>
                                      <p:tavLst>
                                        <p:tav tm="0">
                                          <p:val>
                                            <p:strVal val="#ppt_w"/>
                                          </p:val>
                                        </p:tav>
                                        <p:tav tm="100000">
                                          <p:val>
                                            <p:strVal val="#ppt_w"/>
                                          </p:val>
                                        </p:tav>
                                      </p:tavLst>
                                    </p:anim>
                                    <p:anim calcmode="lin" valueType="num">
                                      <p:cBhvr>
                                        <p:cTn id="21" dur="250" fill="hold"/>
                                        <p:tgtEl>
                                          <p:spTgt spid="6"/>
                                        </p:tgtEl>
                                        <p:attrNameLst>
                                          <p:attrName>ppt_h</p:attrName>
                                        </p:attrNameLst>
                                      </p:cBhvr>
                                      <p:tavLst>
                                        <p:tav tm="0">
                                          <p:val>
                                            <p:fltVal val="0"/>
                                          </p:val>
                                        </p:tav>
                                        <p:tav tm="100000">
                                          <p:val>
                                            <p:strVal val="#ppt_h"/>
                                          </p:val>
                                        </p:tav>
                                      </p:tavLst>
                                    </p:anim>
                                  </p:childTnLst>
                                </p:cTn>
                              </p:par>
                            </p:childTnLst>
                          </p:cTn>
                        </p:par>
                        <p:par>
                          <p:cTn id="22" fill="hold">
                            <p:stCondLst>
                              <p:cond delay="260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3100"/>
                            </p:stCondLst>
                            <p:childTnLst>
                              <p:par>
                                <p:cTn id="27" presetID="17" presetClass="entr" presetSubtype="1" fill="hold" grpId="0" nodeType="afterEffect">
                                  <p:stCondLst>
                                    <p:cond delay="0"/>
                                  </p:stCondLst>
                                  <p:iterate type="lt">
                                    <p:tmPct val="40000"/>
                                  </p:iterate>
                                  <p:childTnLst>
                                    <p:set>
                                      <p:cBhvr>
                                        <p:cTn id="28" dur="1" fill="hold">
                                          <p:stCondLst>
                                            <p:cond delay="0"/>
                                          </p:stCondLst>
                                        </p:cTn>
                                        <p:tgtEl>
                                          <p:spTgt spid="8"/>
                                        </p:tgtEl>
                                        <p:attrNameLst>
                                          <p:attrName>style.visibility</p:attrName>
                                        </p:attrNameLst>
                                      </p:cBhvr>
                                      <p:to>
                                        <p:strVal val="visible"/>
                                      </p:to>
                                    </p:set>
                                    <p:anim calcmode="lin" valueType="num">
                                      <p:cBhvr>
                                        <p:cTn id="29" dur="250" fill="hold"/>
                                        <p:tgtEl>
                                          <p:spTgt spid="8"/>
                                        </p:tgtEl>
                                        <p:attrNameLst>
                                          <p:attrName>ppt_x</p:attrName>
                                        </p:attrNameLst>
                                      </p:cBhvr>
                                      <p:tavLst>
                                        <p:tav tm="0">
                                          <p:val>
                                            <p:strVal val="#ppt_x"/>
                                          </p:val>
                                        </p:tav>
                                        <p:tav tm="100000">
                                          <p:val>
                                            <p:strVal val="#ppt_x"/>
                                          </p:val>
                                        </p:tav>
                                      </p:tavLst>
                                    </p:anim>
                                    <p:anim calcmode="lin" valueType="num">
                                      <p:cBhvr>
                                        <p:cTn id="30" dur="250" fill="hold"/>
                                        <p:tgtEl>
                                          <p:spTgt spid="8"/>
                                        </p:tgtEl>
                                        <p:attrNameLst>
                                          <p:attrName>ppt_y</p:attrName>
                                        </p:attrNameLst>
                                      </p:cBhvr>
                                      <p:tavLst>
                                        <p:tav tm="0">
                                          <p:val>
                                            <p:strVal val="#ppt_y-#ppt_h/2"/>
                                          </p:val>
                                        </p:tav>
                                        <p:tav tm="100000">
                                          <p:val>
                                            <p:strVal val="#ppt_y"/>
                                          </p:val>
                                        </p:tav>
                                      </p:tavLst>
                                    </p:anim>
                                    <p:anim calcmode="lin" valueType="num">
                                      <p:cBhvr>
                                        <p:cTn id="31" dur="250" fill="hold"/>
                                        <p:tgtEl>
                                          <p:spTgt spid="8"/>
                                        </p:tgtEl>
                                        <p:attrNameLst>
                                          <p:attrName>ppt_w</p:attrName>
                                        </p:attrNameLst>
                                      </p:cBhvr>
                                      <p:tavLst>
                                        <p:tav tm="0">
                                          <p:val>
                                            <p:strVal val="#ppt_w"/>
                                          </p:val>
                                        </p:tav>
                                        <p:tav tm="100000">
                                          <p:val>
                                            <p:strVal val="#ppt_w"/>
                                          </p:val>
                                        </p:tav>
                                      </p:tavLst>
                                    </p:anim>
                                    <p:anim calcmode="lin" valueType="num">
                                      <p:cBhvr>
                                        <p:cTn id="32" dur="250" fill="hold"/>
                                        <p:tgtEl>
                                          <p:spTgt spid="8"/>
                                        </p:tgtEl>
                                        <p:attrNameLst>
                                          <p:attrName>ppt_h</p:attrName>
                                        </p:attrNameLst>
                                      </p:cBhvr>
                                      <p:tavLst>
                                        <p:tav tm="0">
                                          <p:val>
                                            <p:fltVal val="0"/>
                                          </p:val>
                                        </p:tav>
                                        <p:tav tm="100000">
                                          <p:val>
                                            <p:strVal val="#ppt_h"/>
                                          </p:val>
                                        </p:tav>
                                      </p:tavLst>
                                    </p:anim>
                                  </p:childTnLst>
                                </p:cTn>
                              </p:par>
                            </p:childTnLst>
                          </p:cTn>
                        </p:par>
                        <p:par>
                          <p:cTn id="33" fill="hold">
                            <p:stCondLst>
                              <p:cond delay="415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833830" y="2760173"/>
            <a:ext cx="5194114" cy="3000821"/>
          </a:xfrm>
          <a:prstGeom prst="rect">
            <a:avLst/>
          </a:prstGeom>
          <a:noFill/>
        </p:spPr>
        <p:txBody>
          <a:bodyPr wrap="square" rtlCol="0">
            <a:spAutoFit/>
          </a:bodyPr>
          <a:lstStyle/>
          <a:p>
            <a:pPr fontAlgn="auto">
              <a:lnSpc>
                <a:spcPct val="150000"/>
              </a:lnSpc>
            </a:pPr>
            <a:r>
              <a:rPr lang="zh-CN" altLang="en-US" dirty="0">
                <a:solidFill>
                  <a:schemeClr val="tx1">
                    <a:lumMod val="65000"/>
                    <a:lumOff val="35000"/>
                  </a:schemeClr>
                </a:solidFill>
                <a:latin typeface="楷体" pitchFamily="49" charset="-122"/>
                <a:ea typeface="楷体" pitchFamily="49" charset="-122"/>
                <a:sym typeface="+mn-ea"/>
              </a:rPr>
              <a:t>在晚上回家，就像从长长的夜里走向光明和温暖，家永远是等着我们憩息的巢。就像有人所说，因为喜欢回家，所以才要常离家在外。喜欢在夜里归来，踏着一地的思念，任这条路风雨起落，可在路的尽头，却有着一所房子，亮着一盏灯，和灯下牵念着我们也被我们牵念着的白头人。</a:t>
            </a:r>
          </a:p>
        </p:txBody>
      </p:sp>
      <p:pic>
        <p:nvPicPr>
          <p:cNvPr id="2" name="图片占位符 1"/>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t="22083" b="22083"/>
          <a:stretch>
            <a:fillRect/>
          </a:stretch>
        </p:blipFill>
        <p:spPr/>
      </p:pic>
      <p:pic>
        <p:nvPicPr>
          <p:cNvPr id="3" name="图片占位符 2"/>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t="8157" b="8157"/>
          <a:stretch>
            <a:fillRect/>
          </a:stretch>
        </p:blipFill>
        <p:spPr/>
      </p:pic>
      <p:pic>
        <p:nvPicPr>
          <p:cNvPr id="6" name="图片占位符 5"/>
          <p:cNvPicPr>
            <a:picLocks noGrp="1" noChangeAspect="1"/>
          </p:cNvPicPr>
          <p:nvPr>
            <p:ph type="pic" sz="quarter" idx="16"/>
          </p:nvPr>
        </p:nvPicPr>
        <p:blipFill>
          <a:blip r:embed="rId5">
            <a:extLst>
              <a:ext uri="{28A0092B-C50C-407E-A947-70E740481C1C}">
                <a14:useLocalDpi xmlns:a14="http://schemas.microsoft.com/office/drawing/2010/main" val="0"/>
              </a:ext>
            </a:extLst>
          </a:blip>
          <a:srcRect l="34574" r="34574"/>
          <a:stretch>
            <a:fillRect/>
          </a:stretch>
        </p:blipFill>
        <p:spPr/>
      </p:pic>
      <p:grpSp>
        <p:nvGrpSpPr>
          <p:cNvPr id="7" name="组合 6"/>
          <p:cNvGrpSpPr/>
          <p:nvPr/>
        </p:nvGrpSpPr>
        <p:grpSpPr>
          <a:xfrm>
            <a:off x="-245029" y="331086"/>
            <a:ext cx="4521519" cy="584767"/>
            <a:chOff x="-245029" y="331086"/>
            <a:chExt cx="4521519" cy="584767"/>
          </a:xfrm>
        </p:grpSpPr>
        <p:sp>
          <p:nvSpPr>
            <p:cNvPr id="8"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9" name="圆角矩形 8"/>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24215273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68954" y="1377647"/>
            <a:ext cx="4798806" cy="4798806"/>
          </a:xfrm>
          <a:prstGeom prst="rect">
            <a:avLst/>
          </a:prstGeom>
        </p:spPr>
      </p:pic>
      <p:grpSp>
        <p:nvGrpSpPr>
          <p:cNvPr id="3" name="组合 2"/>
          <p:cNvGrpSpPr/>
          <p:nvPr/>
        </p:nvGrpSpPr>
        <p:grpSpPr>
          <a:xfrm>
            <a:off x="1343871" y="2086085"/>
            <a:ext cx="5446050" cy="1017372"/>
            <a:chOff x="1465895" y="1584903"/>
            <a:chExt cx="2922477" cy="964673"/>
          </a:xfrm>
        </p:grpSpPr>
        <p:sp>
          <p:nvSpPr>
            <p:cNvPr id="4" name="文本框 3">
              <a:extLst>
                <a:ext uri="{FF2B5EF4-FFF2-40B4-BE49-F238E27FC236}">
                  <a16:creationId xmlns="" xmlns:a16="http://schemas.microsoft.com/office/drawing/2014/main" id="{2187C9C8-DFEA-439D-B857-1B12FE389266}"/>
                </a:ext>
              </a:extLst>
            </p:cNvPr>
            <p:cNvSpPr txBox="1"/>
            <p:nvPr/>
          </p:nvSpPr>
          <p:spPr>
            <a:xfrm>
              <a:off x="1465895" y="1584903"/>
              <a:ext cx="2339986" cy="350201"/>
            </a:xfrm>
            <a:prstGeom prst="rect">
              <a:avLst/>
            </a:prstGeom>
            <a:noFill/>
          </p:spPr>
          <p:txBody>
            <a:bodyPr vert="horz" wrap="square" rtlCol="0">
              <a:spAutoFit/>
            </a:bodyPr>
            <a:lstStyle/>
            <a:p>
              <a:r>
                <a:rPr lang="zh-CN" altLang="en-US" b="1" dirty="0">
                  <a:solidFill>
                    <a:schemeClr val="bg2">
                      <a:lumMod val="50000"/>
                    </a:schemeClr>
                  </a:solidFill>
                  <a:latin typeface="微软雅黑" panose="020B0503020204020204" pitchFamily="34" charset="-122"/>
                  <a:ea typeface="微软雅黑" panose="020B0503020204020204" pitchFamily="34" charset="-122"/>
                </a:rPr>
                <a:t>请输入你的题目</a:t>
              </a:r>
            </a:p>
          </p:txBody>
        </p:sp>
        <p:sp>
          <p:nvSpPr>
            <p:cNvPr id="5" name="文本框 4">
              <a:extLst>
                <a:ext uri="{FF2B5EF4-FFF2-40B4-BE49-F238E27FC236}">
                  <a16:creationId xmlns="" xmlns:a16="http://schemas.microsoft.com/office/drawing/2014/main" id="{BDDA3BB4-3E53-4FE7-ADD2-FE8C46065FD8}"/>
                </a:ext>
              </a:extLst>
            </p:cNvPr>
            <p:cNvSpPr txBox="1"/>
            <p:nvPr/>
          </p:nvSpPr>
          <p:spPr>
            <a:xfrm>
              <a:off x="1465895" y="1954235"/>
              <a:ext cx="2922477" cy="595341"/>
            </a:xfrm>
            <a:prstGeom prst="rect">
              <a:avLst/>
            </a:prstGeom>
            <a:noFill/>
          </p:spPr>
          <p:txBody>
            <a:bodyPr vert="horz" wrap="square" rtlCol="0">
              <a:spAutoFit/>
            </a:bodyPr>
            <a:lstStyle/>
            <a:p>
              <a:pPr>
                <a:lnSpc>
                  <a:spcPct val="150000"/>
                </a:lnSpc>
              </a:pPr>
              <a:r>
                <a:rPr lang="zh-CN" altLang="en-US" sz="1160" dirty="0">
                  <a:solidFill>
                    <a:schemeClr val="bg2">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a:t>
              </a:r>
              <a:r>
                <a:rPr lang="zh-CN" altLang="en-US" sz="1160" dirty="0">
                  <a:solidFill>
                    <a:schemeClr val="bg2">
                      <a:lumMod val="50000"/>
                    </a:schemeClr>
                  </a:solidFill>
                  <a:latin typeface="微软雅黑" panose="020B0503020204020204" pitchFamily="34" charset="-122"/>
                  <a:ea typeface="微软雅黑" panose="020B0503020204020204" pitchFamily="34" charset="-122"/>
                </a:rPr>
                <a:t>文本</a:t>
              </a:r>
              <a:endParaRPr lang="zh-CN" altLang="en-US" sz="1160" dirty="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343871" y="3376332"/>
            <a:ext cx="5446050" cy="1017372"/>
            <a:chOff x="1465895" y="1584903"/>
            <a:chExt cx="2922477" cy="964673"/>
          </a:xfrm>
        </p:grpSpPr>
        <p:sp>
          <p:nvSpPr>
            <p:cNvPr id="10" name="文本框 9">
              <a:extLst>
                <a:ext uri="{FF2B5EF4-FFF2-40B4-BE49-F238E27FC236}">
                  <a16:creationId xmlns="" xmlns:a16="http://schemas.microsoft.com/office/drawing/2014/main" id="{2187C9C8-DFEA-439D-B857-1B12FE389266}"/>
                </a:ext>
              </a:extLst>
            </p:cNvPr>
            <p:cNvSpPr txBox="1"/>
            <p:nvPr/>
          </p:nvSpPr>
          <p:spPr>
            <a:xfrm>
              <a:off x="1465895" y="1584903"/>
              <a:ext cx="2339986" cy="350201"/>
            </a:xfrm>
            <a:prstGeom prst="rect">
              <a:avLst/>
            </a:prstGeom>
            <a:noFill/>
          </p:spPr>
          <p:txBody>
            <a:bodyPr vert="horz" wrap="square" rtlCol="0">
              <a:spAutoFit/>
            </a:bodyPr>
            <a:lstStyle/>
            <a:p>
              <a:r>
                <a:rPr lang="zh-CN" altLang="en-US" b="1" dirty="0">
                  <a:solidFill>
                    <a:schemeClr val="bg2">
                      <a:lumMod val="50000"/>
                    </a:schemeClr>
                  </a:solidFill>
                  <a:latin typeface="微软雅黑" panose="020B0503020204020204" pitchFamily="34" charset="-122"/>
                  <a:ea typeface="微软雅黑" panose="020B0503020204020204" pitchFamily="34" charset="-122"/>
                </a:rPr>
                <a:t>请输入你的题目</a:t>
              </a:r>
            </a:p>
          </p:txBody>
        </p:sp>
        <p:sp>
          <p:nvSpPr>
            <p:cNvPr id="11" name="文本框 10">
              <a:extLst>
                <a:ext uri="{FF2B5EF4-FFF2-40B4-BE49-F238E27FC236}">
                  <a16:creationId xmlns="" xmlns:a16="http://schemas.microsoft.com/office/drawing/2014/main" id="{BDDA3BB4-3E53-4FE7-ADD2-FE8C46065FD8}"/>
                </a:ext>
              </a:extLst>
            </p:cNvPr>
            <p:cNvSpPr txBox="1"/>
            <p:nvPr/>
          </p:nvSpPr>
          <p:spPr>
            <a:xfrm>
              <a:off x="1465895" y="1954235"/>
              <a:ext cx="2922477" cy="595341"/>
            </a:xfrm>
            <a:prstGeom prst="rect">
              <a:avLst/>
            </a:prstGeom>
            <a:noFill/>
          </p:spPr>
          <p:txBody>
            <a:bodyPr vert="horz" wrap="square" rtlCol="0">
              <a:spAutoFit/>
            </a:bodyPr>
            <a:lstStyle/>
            <a:p>
              <a:pPr>
                <a:lnSpc>
                  <a:spcPct val="150000"/>
                </a:lnSpc>
              </a:pPr>
              <a:r>
                <a:rPr lang="zh-CN" altLang="en-US" sz="1160" dirty="0">
                  <a:solidFill>
                    <a:schemeClr val="bg2">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a:t>
              </a:r>
              <a:r>
                <a:rPr lang="zh-CN" altLang="en-US" sz="1160" dirty="0">
                  <a:solidFill>
                    <a:schemeClr val="bg2">
                      <a:lumMod val="50000"/>
                    </a:schemeClr>
                  </a:solidFill>
                  <a:latin typeface="微软雅黑" panose="020B0503020204020204" pitchFamily="34" charset="-122"/>
                  <a:ea typeface="微软雅黑" panose="020B0503020204020204" pitchFamily="34" charset="-122"/>
                </a:rPr>
                <a:t>文本</a:t>
              </a:r>
              <a:endParaRPr lang="zh-CN" altLang="en-US" sz="1160" dirty="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1343871" y="4886206"/>
            <a:ext cx="5446050" cy="1017372"/>
            <a:chOff x="1465895" y="1584903"/>
            <a:chExt cx="2922477" cy="964673"/>
          </a:xfrm>
        </p:grpSpPr>
        <p:sp>
          <p:nvSpPr>
            <p:cNvPr id="13" name="文本框 12">
              <a:extLst>
                <a:ext uri="{FF2B5EF4-FFF2-40B4-BE49-F238E27FC236}">
                  <a16:creationId xmlns="" xmlns:a16="http://schemas.microsoft.com/office/drawing/2014/main" id="{2187C9C8-DFEA-439D-B857-1B12FE389266}"/>
                </a:ext>
              </a:extLst>
            </p:cNvPr>
            <p:cNvSpPr txBox="1"/>
            <p:nvPr/>
          </p:nvSpPr>
          <p:spPr>
            <a:xfrm>
              <a:off x="1465895" y="1584903"/>
              <a:ext cx="2339986" cy="350201"/>
            </a:xfrm>
            <a:prstGeom prst="rect">
              <a:avLst/>
            </a:prstGeom>
            <a:noFill/>
          </p:spPr>
          <p:txBody>
            <a:bodyPr vert="horz" wrap="square" rtlCol="0">
              <a:spAutoFit/>
            </a:bodyPr>
            <a:lstStyle/>
            <a:p>
              <a:r>
                <a:rPr lang="zh-CN" altLang="en-US" b="1" dirty="0">
                  <a:solidFill>
                    <a:schemeClr val="bg2">
                      <a:lumMod val="50000"/>
                    </a:schemeClr>
                  </a:solidFill>
                  <a:latin typeface="微软雅黑" panose="020B0503020204020204" pitchFamily="34" charset="-122"/>
                  <a:ea typeface="微软雅黑" panose="020B0503020204020204" pitchFamily="34" charset="-122"/>
                </a:rPr>
                <a:t>请输入你的题目</a:t>
              </a:r>
            </a:p>
          </p:txBody>
        </p:sp>
        <p:sp>
          <p:nvSpPr>
            <p:cNvPr id="14" name="文本框 13">
              <a:extLst>
                <a:ext uri="{FF2B5EF4-FFF2-40B4-BE49-F238E27FC236}">
                  <a16:creationId xmlns="" xmlns:a16="http://schemas.microsoft.com/office/drawing/2014/main" id="{BDDA3BB4-3E53-4FE7-ADD2-FE8C46065FD8}"/>
                </a:ext>
              </a:extLst>
            </p:cNvPr>
            <p:cNvSpPr txBox="1"/>
            <p:nvPr/>
          </p:nvSpPr>
          <p:spPr>
            <a:xfrm>
              <a:off x="1465895" y="1954235"/>
              <a:ext cx="2922477" cy="595341"/>
            </a:xfrm>
            <a:prstGeom prst="rect">
              <a:avLst/>
            </a:prstGeom>
            <a:noFill/>
          </p:spPr>
          <p:txBody>
            <a:bodyPr vert="horz" wrap="square" rtlCol="0">
              <a:spAutoFit/>
            </a:bodyPr>
            <a:lstStyle/>
            <a:p>
              <a:pPr>
                <a:lnSpc>
                  <a:spcPct val="150000"/>
                </a:lnSpc>
              </a:pPr>
              <a:r>
                <a:rPr lang="zh-CN" altLang="en-US" sz="1160" dirty="0">
                  <a:solidFill>
                    <a:schemeClr val="bg2">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a:t>
              </a:r>
              <a:r>
                <a:rPr lang="zh-CN" altLang="en-US" sz="1160" dirty="0">
                  <a:solidFill>
                    <a:schemeClr val="bg2">
                      <a:lumMod val="50000"/>
                    </a:schemeClr>
                  </a:solidFill>
                  <a:latin typeface="微软雅黑" panose="020B0503020204020204" pitchFamily="34" charset="-122"/>
                  <a:ea typeface="微软雅黑" panose="020B0503020204020204" pitchFamily="34" charset="-122"/>
                </a:rPr>
                <a:t>文本</a:t>
              </a:r>
              <a:endParaRPr lang="zh-CN" altLang="en-US" sz="1160" dirty="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245029" y="331086"/>
            <a:ext cx="4521519" cy="584767"/>
            <a:chOff x="-245029" y="331086"/>
            <a:chExt cx="4521519" cy="584767"/>
          </a:xfrm>
        </p:grpSpPr>
        <p:sp>
          <p:nvSpPr>
            <p:cNvPr id="16"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17" name="圆角矩形 16"/>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47402097"/>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p:cNvGrpSpPr/>
          <p:nvPr/>
        </p:nvGrpSpPr>
        <p:grpSpPr>
          <a:xfrm>
            <a:off x="2680356" y="1807412"/>
            <a:ext cx="3934007" cy="4507931"/>
            <a:chOff x="2151435" y="1601361"/>
            <a:chExt cx="3730226" cy="4274421"/>
          </a:xfrm>
        </p:grpSpPr>
        <p:sp>
          <p:nvSpPr>
            <p:cNvPr id="7" name="Freeform 5"/>
            <p:cNvSpPr>
              <a:spLocks/>
            </p:cNvSpPr>
            <p:nvPr/>
          </p:nvSpPr>
          <p:spPr bwMode="auto">
            <a:xfrm>
              <a:off x="3720576" y="2442436"/>
              <a:ext cx="313834" cy="1327518"/>
            </a:xfrm>
            <a:custGeom>
              <a:avLst/>
              <a:gdLst>
                <a:gd name="T0" fmla="*/ 0 w 100"/>
                <a:gd name="T1" fmla="*/ 423 h 423"/>
                <a:gd name="T2" fmla="*/ 50 w 100"/>
                <a:gd name="T3" fmla="*/ 83 h 423"/>
                <a:gd name="T4" fmla="*/ 97 w 100"/>
                <a:gd name="T5" fmla="*/ 0 h 423"/>
                <a:gd name="T6" fmla="*/ 100 w 100"/>
                <a:gd name="T7" fmla="*/ 259 h 423"/>
                <a:gd name="T8" fmla="*/ 100 w 100"/>
                <a:gd name="T9" fmla="*/ 259 h 423"/>
                <a:gd name="T10" fmla="*/ 0 w 100"/>
                <a:gd name="T11" fmla="*/ 423 h 423"/>
              </a:gdLst>
              <a:ahLst/>
              <a:cxnLst>
                <a:cxn ang="0">
                  <a:pos x="T0" y="T1"/>
                </a:cxn>
                <a:cxn ang="0">
                  <a:pos x="T2" y="T3"/>
                </a:cxn>
                <a:cxn ang="0">
                  <a:pos x="T4" y="T5"/>
                </a:cxn>
                <a:cxn ang="0">
                  <a:pos x="T6" y="T7"/>
                </a:cxn>
                <a:cxn ang="0">
                  <a:pos x="T8" y="T9"/>
                </a:cxn>
                <a:cxn ang="0">
                  <a:pos x="T10" y="T11"/>
                </a:cxn>
              </a:cxnLst>
              <a:rect l="0" t="0" r="r" b="b"/>
              <a:pathLst>
                <a:path w="100" h="423">
                  <a:moveTo>
                    <a:pt x="0" y="423"/>
                  </a:moveTo>
                  <a:lnTo>
                    <a:pt x="50" y="83"/>
                  </a:lnTo>
                  <a:lnTo>
                    <a:pt x="97" y="0"/>
                  </a:lnTo>
                  <a:lnTo>
                    <a:pt x="100" y="259"/>
                  </a:lnTo>
                  <a:lnTo>
                    <a:pt x="100" y="259"/>
                  </a:lnTo>
                  <a:lnTo>
                    <a:pt x="0" y="423"/>
                  </a:lnTo>
                  <a:close/>
                </a:path>
              </a:pathLst>
            </a:custGeom>
            <a:solidFill>
              <a:schemeClr val="accent2">
                <a:lumMod val="75000"/>
              </a:schemeClr>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8" name="Freeform 6"/>
            <p:cNvSpPr>
              <a:spLocks/>
            </p:cNvSpPr>
            <p:nvPr/>
          </p:nvSpPr>
          <p:spPr bwMode="auto">
            <a:xfrm>
              <a:off x="3869375" y="1607667"/>
              <a:ext cx="158775" cy="1101558"/>
            </a:xfrm>
            <a:custGeom>
              <a:avLst/>
              <a:gdLst>
                <a:gd name="T0" fmla="*/ 0 w 49"/>
                <a:gd name="T1" fmla="*/ 351 h 351"/>
                <a:gd name="T2" fmla="*/ 2 w 49"/>
                <a:gd name="T3" fmla="*/ 347 h 351"/>
                <a:gd name="T4" fmla="*/ 49 w 49"/>
                <a:gd name="T5" fmla="*/ 0 h 351"/>
                <a:gd name="T6" fmla="*/ 49 w 49"/>
                <a:gd name="T7" fmla="*/ 268 h 351"/>
                <a:gd name="T8" fmla="*/ 0 w 49"/>
                <a:gd name="T9" fmla="*/ 351 h 351"/>
              </a:gdLst>
              <a:ahLst/>
              <a:cxnLst>
                <a:cxn ang="0">
                  <a:pos x="T0" y="T1"/>
                </a:cxn>
                <a:cxn ang="0">
                  <a:pos x="T2" y="T3"/>
                </a:cxn>
                <a:cxn ang="0">
                  <a:pos x="T4" y="T5"/>
                </a:cxn>
                <a:cxn ang="0">
                  <a:pos x="T6" y="T7"/>
                </a:cxn>
                <a:cxn ang="0">
                  <a:pos x="T8" y="T9"/>
                </a:cxn>
              </a:cxnLst>
              <a:rect l="0" t="0" r="r" b="b"/>
              <a:pathLst>
                <a:path w="49" h="351">
                  <a:moveTo>
                    <a:pt x="0" y="351"/>
                  </a:moveTo>
                  <a:lnTo>
                    <a:pt x="2" y="347"/>
                  </a:lnTo>
                  <a:lnTo>
                    <a:pt x="49" y="0"/>
                  </a:lnTo>
                  <a:lnTo>
                    <a:pt x="49" y="268"/>
                  </a:lnTo>
                  <a:lnTo>
                    <a:pt x="0" y="351"/>
                  </a:lnTo>
                  <a:close/>
                </a:path>
              </a:pathLst>
            </a:custGeom>
            <a:solidFill>
              <a:schemeClr val="accent1">
                <a:lumMod val="75000"/>
              </a:schemeClr>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9" name="Freeform 7"/>
            <p:cNvSpPr>
              <a:spLocks/>
            </p:cNvSpPr>
            <p:nvPr/>
          </p:nvSpPr>
          <p:spPr bwMode="auto">
            <a:xfrm>
              <a:off x="3416157" y="4036714"/>
              <a:ext cx="608838" cy="1839068"/>
            </a:xfrm>
            <a:custGeom>
              <a:avLst/>
              <a:gdLst>
                <a:gd name="T0" fmla="*/ 0 w 194"/>
                <a:gd name="T1" fmla="*/ 586 h 586"/>
                <a:gd name="T2" fmla="*/ 50 w 194"/>
                <a:gd name="T3" fmla="*/ 242 h 586"/>
                <a:gd name="T4" fmla="*/ 194 w 194"/>
                <a:gd name="T5" fmla="*/ 0 h 586"/>
                <a:gd name="T6" fmla="*/ 194 w 194"/>
                <a:gd name="T7" fmla="*/ 261 h 586"/>
                <a:gd name="T8" fmla="*/ 0 w 194"/>
                <a:gd name="T9" fmla="*/ 586 h 586"/>
              </a:gdLst>
              <a:ahLst/>
              <a:cxnLst>
                <a:cxn ang="0">
                  <a:pos x="T0" y="T1"/>
                </a:cxn>
                <a:cxn ang="0">
                  <a:pos x="T2" y="T3"/>
                </a:cxn>
                <a:cxn ang="0">
                  <a:pos x="T4" y="T5"/>
                </a:cxn>
                <a:cxn ang="0">
                  <a:pos x="T6" y="T7"/>
                </a:cxn>
                <a:cxn ang="0">
                  <a:pos x="T8" y="T9"/>
                </a:cxn>
              </a:cxnLst>
              <a:rect l="0" t="0" r="r" b="b"/>
              <a:pathLst>
                <a:path w="194" h="586">
                  <a:moveTo>
                    <a:pt x="0" y="586"/>
                  </a:moveTo>
                  <a:lnTo>
                    <a:pt x="50" y="242"/>
                  </a:lnTo>
                  <a:lnTo>
                    <a:pt x="194" y="0"/>
                  </a:lnTo>
                  <a:lnTo>
                    <a:pt x="194" y="261"/>
                  </a:lnTo>
                  <a:lnTo>
                    <a:pt x="0" y="586"/>
                  </a:lnTo>
                  <a:close/>
                </a:path>
              </a:pathLst>
            </a:custGeom>
            <a:solidFill>
              <a:schemeClr val="accent5">
                <a:lumMod val="75000"/>
              </a:schemeClr>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0" name="Freeform 8"/>
            <p:cNvSpPr>
              <a:spLocks/>
            </p:cNvSpPr>
            <p:nvPr/>
          </p:nvSpPr>
          <p:spPr bwMode="auto">
            <a:xfrm>
              <a:off x="3563524" y="3239575"/>
              <a:ext cx="461471" cy="1578586"/>
            </a:xfrm>
            <a:custGeom>
              <a:avLst/>
              <a:gdLst>
                <a:gd name="T0" fmla="*/ 0 w 144"/>
                <a:gd name="T1" fmla="*/ 503 h 503"/>
                <a:gd name="T2" fmla="*/ 2 w 144"/>
                <a:gd name="T3" fmla="*/ 496 h 503"/>
                <a:gd name="T4" fmla="*/ 50 w 144"/>
                <a:gd name="T5" fmla="*/ 159 h 503"/>
                <a:gd name="T6" fmla="*/ 144 w 144"/>
                <a:gd name="T7" fmla="*/ 0 h 503"/>
                <a:gd name="T8" fmla="*/ 144 w 144"/>
                <a:gd name="T9" fmla="*/ 254 h 503"/>
                <a:gd name="T10" fmla="*/ 0 w 144"/>
                <a:gd name="T11" fmla="*/ 503 h 503"/>
              </a:gdLst>
              <a:ahLst/>
              <a:cxnLst>
                <a:cxn ang="0">
                  <a:pos x="T0" y="T1"/>
                </a:cxn>
                <a:cxn ang="0">
                  <a:pos x="T2" y="T3"/>
                </a:cxn>
                <a:cxn ang="0">
                  <a:pos x="T4" y="T5"/>
                </a:cxn>
                <a:cxn ang="0">
                  <a:pos x="T6" y="T7"/>
                </a:cxn>
                <a:cxn ang="0">
                  <a:pos x="T8" y="T9"/>
                </a:cxn>
                <a:cxn ang="0">
                  <a:pos x="T10" y="T11"/>
                </a:cxn>
              </a:cxnLst>
              <a:rect l="0" t="0" r="r" b="b"/>
              <a:pathLst>
                <a:path w="144" h="503">
                  <a:moveTo>
                    <a:pt x="0" y="503"/>
                  </a:moveTo>
                  <a:lnTo>
                    <a:pt x="2" y="496"/>
                  </a:lnTo>
                  <a:lnTo>
                    <a:pt x="50" y="159"/>
                  </a:lnTo>
                  <a:lnTo>
                    <a:pt x="144" y="0"/>
                  </a:lnTo>
                  <a:lnTo>
                    <a:pt x="144" y="254"/>
                  </a:lnTo>
                  <a:lnTo>
                    <a:pt x="0" y="503"/>
                  </a:lnTo>
                  <a:close/>
                </a:path>
              </a:pathLst>
            </a:custGeom>
            <a:solidFill>
              <a:schemeClr val="accent3">
                <a:lumMod val="75000"/>
              </a:schemeClr>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1" name="Freeform 9"/>
            <p:cNvSpPr>
              <a:spLocks/>
            </p:cNvSpPr>
            <p:nvPr/>
          </p:nvSpPr>
          <p:spPr bwMode="auto">
            <a:xfrm>
              <a:off x="2151435" y="1601361"/>
              <a:ext cx="1879867" cy="4274421"/>
            </a:xfrm>
            <a:custGeom>
              <a:avLst/>
              <a:gdLst>
                <a:gd name="T0" fmla="*/ 192 w 253"/>
                <a:gd name="T1" fmla="*/ 432 h 574"/>
                <a:gd name="T2" fmla="*/ 192 w 253"/>
                <a:gd name="T3" fmla="*/ 429 h 574"/>
                <a:gd name="T4" fmla="*/ 212 w 253"/>
                <a:gd name="T5" fmla="*/ 289 h 574"/>
                <a:gd name="T6" fmla="*/ 212 w 253"/>
                <a:gd name="T7" fmla="*/ 290 h 574"/>
                <a:gd name="T8" fmla="*/ 233 w 253"/>
                <a:gd name="T9" fmla="*/ 147 h 574"/>
                <a:gd name="T10" fmla="*/ 233 w 253"/>
                <a:gd name="T11" fmla="*/ 147 h 574"/>
                <a:gd name="T12" fmla="*/ 233 w 253"/>
                <a:gd name="T13" fmla="*/ 145 h 574"/>
                <a:gd name="T14" fmla="*/ 253 w 253"/>
                <a:gd name="T15" fmla="*/ 0 h 574"/>
                <a:gd name="T16" fmla="*/ 15 w 253"/>
                <a:gd name="T17" fmla="*/ 386 h 574"/>
                <a:gd name="T18" fmla="*/ 12 w 253"/>
                <a:gd name="T19" fmla="*/ 391 h 574"/>
                <a:gd name="T20" fmla="*/ 11 w 253"/>
                <a:gd name="T21" fmla="*/ 392 h 574"/>
                <a:gd name="T22" fmla="*/ 9 w 253"/>
                <a:gd name="T23" fmla="*/ 397 h 574"/>
                <a:gd name="T24" fmla="*/ 8 w 253"/>
                <a:gd name="T25" fmla="*/ 399 h 574"/>
                <a:gd name="T26" fmla="*/ 5 w 253"/>
                <a:gd name="T27" fmla="*/ 405 h 574"/>
                <a:gd name="T28" fmla="*/ 5 w 253"/>
                <a:gd name="T29" fmla="*/ 405 h 574"/>
                <a:gd name="T30" fmla="*/ 3 w 253"/>
                <a:gd name="T31" fmla="*/ 411 h 574"/>
                <a:gd name="T32" fmla="*/ 3 w 253"/>
                <a:gd name="T33" fmla="*/ 413 h 574"/>
                <a:gd name="T34" fmla="*/ 2 w 253"/>
                <a:gd name="T35" fmla="*/ 418 h 574"/>
                <a:gd name="T36" fmla="*/ 2 w 253"/>
                <a:gd name="T37" fmla="*/ 419 h 574"/>
                <a:gd name="T38" fmla="*/ 1 w 253"/>
                <a:gd name="T39" fmla="*/ 426 h 574"/>
                <a:gd name="T40" fmla="*/ 0 w 253"/>
                <a:gd name="T41" fmla="*/ 427 h 574"/>
                <a:gd name="T42" fmla="*/ 0 w 253"/>
                <a:gd name="T43" fmla="*/ 432 h 574"/>
                <a:gd name="T44" fmla="*/ 0 w 253"/>
                <a:gd name="T45" fmla="*/ 434 h 574"/>
                <a:gd name="T46" fmla="*/ 0 w 253"/>
                <a:gd name="T47" fmla="*/ 440 h 574"/>
                <a:gd name="T48" fmla="*/ 0 w 253"/>
                <a:gd name="T49" fmla="*/ 440 h 574"/>
                <a:gd name="T50" fmla="*/ 1 w 253"/>
                <a:gd name="T51" fmla="*/ 446 h 574"/>
                <a:gd name="T52" fmla="*/ 1 w 253"/>
                <a:gd name="T53" fmla="*/ 448 h 574"/>
                <a:gd name="T54" fmla="*/ 2 w 253"/>
                <a:gd name="T55" fmla="*/ 453 h 574"/>
                <a:gd name="T56" fmla="*/ 2 w 253"/>
                <a:gd name="T57" fmla="*/ 454 h 574"/>
                <a:gd name="T58" fmla="*/ 4 w 253"/>
                <a:gd name="T59" fmla="*/ 460 h 574"/>
                <a:gd name="T60" fmla="*/ 4 w 253"/>
                <a:gd name="T61" fmla="*/ 462 h 574"/>
                <a:gd name="T62" fmla="*/ 6 w 253"/>
                <a:gd name="T63" fmla="*/ 467 h 574"/>
                <a:gd name="T64" fmla="*/ 7 w 253"/>
                <a:gd name="T65" fmla="*/ 468 h 574"/>
                <a:gd name="T66" fmla="*/ 9 w 253"/>
                <a:gd name="T67" fmla="*/ 475 h 574"/>
                <a:gd name="T68" fmla="*/ 10 w 253"/>
                <a:gd name="T69" fmla="*/ 475 h 574"/>
                <a:gd name="T70" fmla="*/ 13 w 253"/>
                <a:gd name="T71" fmla="*/ 481 h 574"/>
                <a:gd name="T72" fmla="*/ 14 w 253"/>
                <a:gd name="T73" fmla="*/ 482 h 574"/>
                <a:gd name="T74" fmla="*/ 17 w 253"/>
                <a:gd name="T75" fmla="*/ 487 h 574"/>
                <a:gd name="T76" fmla="*/ 17 w 253"/>
                <a:gd name="T77" fmla="*/ 488 h 574"/>
                <a:gd name="T78" fmla="*/ 22 w 253"/>
                <a:gd name="T79" fmla="*/ 494 h 574"/>
                <a:gd name="T80" fmla="*/ 23 w 253"/>
                <a:gd name="T81" fmla="*/ 496 h 574"/>
                <a:gd name="T82" fmla="*/ 27 w 253"/>
                <a:gd name="T83" fmla="*/ 500 h 574"/>
                <a:gd name="T84" fmla="*/ 28 w 253"/>
                <a:gd name="T85" fmla="*/ 502 h 574"/>
                <a:gd name="T86" fmla="*/ 33 w 253"/>
                <a:gd name="T87" fmla="*/ 507 h 574"/>
                <a:gd name="T88" fmla="*/ 33 w 253"/>
                <a:gd name="T89" fmla="*/ 508 h 574"/>
                <a:gd name="T90" fmla="*/ 39 w 253"/>
                <a:gd name="T91" fmla="*/ 513 h 574"/>
                <a:gd name="T92" fmla="*/ 41 w 253"/>
                <a:gd name="T93" fmla="*/ 515 h 574"/>
                <a:gd name="T94" fmla="*/ 46 w 253"/>
                <a:gd name="T95" fmla="*/ 519 h 574"/>
                <a:gd name="T96" fmla="*/ 47 w 253"/>
                <a:gd name="T97" fmla="*/ 520 h 574"/>
                <a:gd name="T98" fmla="*/ 54 w 253"/>
                <a:gd name="T99" fmla="*/ 525 h 574"/>
                <a:gd name="T100" fmla="*/ 56 w 253"/>
                <a:gd name="T101" fmla="*/ 526 h 574"/>
                <a:gd name="T102" fmla="*/ 61 w 253"/>
                <a:gd name="T103" fmla="*/ 531 h 574"/>
                <a:gd name="T104" fmla="*/ 64 w 253"/>
                <a:gd name="T105" fmla="*/ 532 h 574"/>
                <a:gd name="T106" fmla="*/ 71 w 253"/>
                <a:gd name="T107" fmla="*/ 537 h 574"/>
                <a:gd name="T108" fmla="*/ 172 w 253"/>
                <a:gd name="T109" fmla="*/ 574 h 574"/>
                <a:gd name="T110" fmla="*/ 192 w 253"/>
                <a:gd name="T111" fmla="*/ 432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3" h="574">
                  <a:moveTo>
                    <a:pt x="192" y="432"/>
                  </a:moveTo>
                  <a:cubicBezTo>
                    <a:pt x="192" y="429"/>
                    <a:pt x="192" y="429"/>
                    <a:pt x="192" y="429"/>
                  </a:cubicBezTo>
                  <a:cubicBezTo>
                    <a:pt x="212" y="289"/>
                    <a:pt x="212" y="289"/>
                    <a:pt x="212" y="289"/>
                  </a:cubicBezTo>
                  <a:cubicBezTo>
                    <a:pt x="212" y="290"/>
                    <a:pt x="212" y="290"/>
                    <a:pt x="212" y="290"/>
                  </a:cubicBezTo>
                  <a:cubicBezTo>
                    <a:pt x="233" y="147"/>
                    <a:pt x="233" y="147"/>
                    <a:pt x="233" y="147"/>
                  </a:cubicBezTo>
                  <a:cubicBezTo>
                    <a:pt x="233" y="147"/>
                    <a:pt x="233" y="147"/>
                    <a:pt x="233" y="147"/>
                  </a:cubicBezTo>
                  <a:cubicBezTo>
                    <a:pt x="233" y="145"/>
                    <a:pt x="233" y="145"/>
                    <a:pt x="233" y="145"/>
                  </a:cubicBezTo>
                  <a:cubicBezTo>
                    <a:pt x="253" y="0"/>
                    <a:pt x="253" y="0"/>
                    <a:pt x="253" y="0"/>
                  </a:cubicBezTo>
                  <a:cubicBezTo>
                    <a:pt x="174" y="129"/>
                    <a:pt x="94" y="257"/>
                    <a:pt x="15" y="386"/>
                  </a:cubicBezTo>
                  <a:cubicBezTo>
                    <a:pt x="14" y="387"/>
                    <a:pt x="13" y="389"/>
                    <a:pt x="12" y="391"/>
                  </a:cubicBezTo>
                  <a:cubicBezTo>
                    <a:pt x="11" y="392"/>
                    <a:pt x="11" y="392"/>
                    <a:pt x="11" y="392"/>
                  </a:cubicBezTo>
                  <a:cubicBezTo>
                    <a:pt x="10" y="394"/>
                    <a:pt x="9" y="396"/>
                    <a:pt x="9" y="397"/>
                  </a:cubicBezTo>
                  <a:cubicBezTo>
                    <a:pt x="8" y="398"/>
                    <a:pt x="8" y="398"/>
                    <a:pt x="8" y="399"/>
                  </a:cubicBezTo>
                  <a:cubicBezTo>
                    <a:pt x="7" y="401"/>
                    <a:pt x="6" y="403"/>
                    <a:pt x="5" y="405"/>
                  </a:cubicBezTo>
                  <a:cubicBezTo>
                    <a:pt x="5" y="405"/>
                    <a:pt x="5" y="405"/>
                    <a:pt x="5" y="405"/>
                  </a:cubicBezTo>
                  <a:cubicBezTo>
                    <a:pt x="5" y="407"/>
                    <a:pt x="4" y="409"/>
                    <a:pt x="3" y="411"/>
                  </a:cubicBezTo>
                  <a:cubicBezTo>
                    <a:pt x="3" y="412"/>
                    <a:pt x="3" y="412"/>
                    <a:pt x="3" y="413"/>
                  </a:cubicBezTo>
                  <a:cubicBezTo>
                    <a:pt x="3" y="415"/>
                    <a:pt x="2" y="416"/>
                    <a:pt x="2" y="418"/>
                  </a:cubicBezTo>
                  <a:cubicBezTo>
                    <a:pt x="2" y="418"/>
                    <a:pt x="2" y="419"/>
                    <a:pt x="2" y="419"/>
                  </a:cubicBezTo>
                  <a:cubicBezTo>
                    <a:pt x="1" y="421"/>
                    <a:pt x="1" y="423"/>
                    <a:pt x="1" y="426"/>
                  </a:cubicBezTo>
                  <a:cubicBezTo>
                    <a:pt x="1" y="426"/>
                    <a:pt x="1" y="426"/>
                    <a:pt x="0" y="427"/>
                  </a:cubicBezTo>
                  <a:cubicBezTo>
                    <a:pt x="0" y="429"/>
                    <a:pt x="0" y="430"/>
                    <a:pt x="0" y="432"/>
                  </a:cubicBezTo>
                  <a:cubicBezTo>
                    <a:pt x="0" y="432"/>
                    <a:pt x="0" y="433"/>
                    <a:pt x="0" y="434"/>
                  </a:cubicBezTo>
                  <a:cubicBezTo>
                    <a:pt x="0" y="436"/>
                    <a:pt x="0" y="438"/>
                    <a:pt x="0" y="440"/>
                  </a:cubicBezTo>
                  <a:cubicBezTo>
                    <a:pt x="0" y="440"/>
                    <a:pt x="0" y="440"/>
                    <a:pt x="0" y="440"/>
                  </a:cubicBezTo>
                  <a:cubicBezTo>
                    <a:pt x="0" y="442"/>
                    <a:pt x="1" y="444"/>
                    <a:pt x="1" y="446"/>
                  </a:cubicBezTo>
                  <a:cubicBezTo>
                    <a:pt x="1" y="447"/>
                    <a:pt x="1" y="447"/>
                    <a:pt x="1" y="448"/>
                  </a:cubicBezTo>
                  <a:cubicBezTo>
                    <a:pt x="1" y="450"/>
                    <a:pt x="2" y="451"/>
                    <a:pt x="2" y="453"/>
                  </a:cubicBezTo>
                  <a:cubicBezTo>
                    <a:pt x="2" y="453"/>
                    <a:pt x="2" y="454"/>
                    <a:pt x="2" y="454"/>
                  </a:cubicBezTo>
                  <a:cubicBezTo>
                    <a:pt x="3" y="456"/>
                    <a:pt x="3" y="458"/>
                    <a:pt x="4" y="460"/>
                  </a:cubicBezTo>
                  <a:cubicBezTo>
                    <a:pt x="4" y="461"/>
                    <a:pt x="4" y="461"/>
                    <a:pt x="4" y="462"/>
                  </a:cubicBezTo>
                  <a:cubicBezTo>
                    <a:pt x="5" y="463"/>
                    <a:pt x="5" y="465"/>
                    <a:pt x="6" y="467"/>
                  </a:cubicBezTo>
                  <a:cubicBezTo>
                    <a:pt x="6" y="467"/>
                    <a:pt x="7" y="468"/>
                    <a:pt x="7" y="468"/>
                  </a:cubicBezTo>
                  <a:cubicBezTo>
                    <a:pt x="8" y="471"/>
                    <a:pt x="8" y="473"/>
                    <a:pt x="9" y="475"/>
                  </a:cubicBezTo>
                  <a:cubicBezTo>
                    <a:pt x="9" y="475"/>
                    <a:pt x="9" y="475"/>
                    <a:pt x="10" y="475"/>
                  </a:cubicBezTo>
                  <a:cubicBezTo>
                    <a:pt x="10" y="477"/>
                    <a:pt x="12" y="479"/>
                    <a:pt x="13" y="481"/>
                  </a:cubicBezTo>
                  <a:cubicBezTo>
                    <a:pt x="13" y="481"/>
                    <a:pt x="13" y="482"/>
                    <a:pt x="14" y="482"/>
                  </a:cubicBezTo>
                  <a:cubicBezTo>
                    <a:pt x="15" y="484"/>
                    <a:pt x="16" y="486"/>
                    <a:pt x="17" y="487"/>
                  </a:cubicBezTo>
                  <a:cubicBezTo>
                    <a:pt x="17" y="488"/>
                    <a:pt x="17" y="488"/>
                    <a:pt x="17" y="488"/>
                  </a:cubicBezTo>
                  <a:cubicBezTo>
                    <a:pt x="19" y="490"/>
                    <a:pt x="20" y="492"/>
                    <a:pt x="22" y="494"/>
                  </a:cubicBezTo>
                  <a:cubicBezTo>
                    <a:pt x="22" y="495"/>
                    <a:pt x="22" y="495"/>
                    <a:pt x="23" y="496"/>
                  </a:cubicBezTo>
                  <a:cubicBezTo>
                    <a:pt x="24" y="497"/>
                    <a:pt x="25" y="499"/>
                    <a:pt x="27" y="500"/>
                  </a:cubicBezTo>
                  <a:cubicBezTo>
                    <a:pt x="27" y="501"/>
                    <a:pt x="27" y="501"/>
                    <a:pt x="28" y="502"/>
                  </a:cubicBezTo>
                  <a:cubicBezTo>
                    <a:pt x="30" y="504"/>
                    <a:pt x="31" y="506"/>
                    <a:pt x="33" y="507"/>
                  </a:cubicBezTo>
                  <a:cubicBezTo>
                    <a:pt x="33" y="507"/>
                    <a:pt x="33" y="508"/>
                    <a:pt x="33" y="508"/>
                  </a:cubicBezTo>
                  <a:cubicBezTo>
                    <a:pt x="35" y="509"/>
                    <a:pt x="37" y="511"/>
                    <a:pt x="39" y="513"/>
                  </a:cubicBezTo>
                  <a:cubicBezTo>
                    <a:pt x="40" y="514"/>
                    <a:pt x="40" y="514"/>
                    <a:pt x="41" y="515"/>
                  </a:cubicBezTo>
                  <a:cubicBezTo>
                    <a:pt x="42" y="516"/>
                    <a:pt x="44" y="517"/>
                    <a:pt x="46" y="519"/>
                  </a:cubicBezTo>
                  <a:cubicBezTo>
                    <a:pt x="46" y="519"/>
                    <a:pt x="47" y="520"/>
                    <a:pt x="47" y="520"/>
                  </a:cubicBezTo>
                  <a:cubicBezTo>
                    <a:pt x="49" y="522"/>
                    <a:pt x="52" y="524"/>
                    <a:pt x="54" y="525"/>
                  </a:cubicBezTo>
                  <a:cubicBezTo>
                    <a:pt x="54" y="526"/>
                    <a:pt x="55" y="526"/>
                    <a:pt x="56" y="526"/>
                  </a:cubicBezTo>
                  <a:cubicBezTo>
                    <a:pt x="57" y="528"/>
                    <a:pt x="59" y="529"/>
                    <a:pt x="61" y="531"/>
                  </a:cubicBezTo>
                  <a:cubicBezTo>
                    <a:pt x="62" y="531"/>
                    <a:pt x="63" y="532"/>
                    <a:pt x="64" y="532"/>
                  </a:cubicBezTo>
                  <a:cubicBezTo>
                    <a:pt x="66" y="534"/>
                    <a:pt x="69" y="535"/>
                    <a:pt x="71" y="537"/>
                  </a:cubicBezTo>
                  <a:cubicBezTo>
                    <a:pt x="100" y="554"/>
                    <a:pt x="135" y="567"/>
                    <a:pt x="172" y="574"/>
                  </a:cubicBezTo>
                  <a:cubicBezTo>
                    <a:pt x="192" y="432"/>
                    <a:pt x="192" y="432"/>
                    <a:pt x="192" y="432"/>
                  </a:cubicBezTo>
                  <a:close/>
                </a:path>
              </a:pathLst>
            </a:custGeom>
            <a:gradFill flip="none" rotWithShape="1">
              <a:gsLst>
                <a:gs pos="0">
                  <a:schemeClr val="tx1">
                    <a:alpha val="33000"/>
                  </a:schemeClr>
                </a:gs>
                <a:gs pos="100000">
                  <a:schemeClr val="tx1">
                    <a:alpha val="10000"/>
                  </a:schemeClr>
                </a:gs>
              </a:gsLst>
              <a:path path="circle">
                <a:fillToRect t="100000" r="100000"/>
              </a:path>
              <a:tileRect l="-100000" b="-100000"/>
            </a:gra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pic>
          <p:nvPicPr>
            <p:cNvPr id="29706"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968" y="1610776"/>
              <a:ext cx="69044" cy="25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7"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968" y="1613914"/>
              <a:ext cx="69044" cy="2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reeform 12"/>
            <p:cNvSpPr>
              <a:spLocks/>
            </p:cNvSpPr>
            <p:nvPr/>
          </p:nvSpPr>
          <p:spPr bwMode="auto">
            <a:xfrm>
              <a:off x="4023763" y="1607638"/>
              <a:ext cx="1857898" cy="3590263"/>
            </a:xfrm>
            <a:custGeom>
              <a:avLst/>
              <a:gdLst>
                <a:gd name="T0" fmla="*/ 250 w 250"/>
                <a:gd name="T1" fmla="*/ 431 h 482"/>
                <a:gd name="T2" fmla="*/ 250 w 250"/>
                <a:gd name="T3" fmla="*/ 429 h 482"/>
                <a:gd name="T4" fmla="*/ 250 w 250"/>
                <a:gd name="T5" fmla="*/ 424 h 482"/>
                <a:gd name="T6" fmla="*/ 249 w 250"/>
                <a:gd name="T7" fmla="*/ 422 h 482"/>
                <a:gd name="T8" fmla="*/ 248 w 250"/>
                <a:gd name="T9" fmla="*/ 416 h 482"/>
                <a:gd name="T10" fmla="*/ 248 w 250"/>
                <a:gd name="T11" fmla="*/ 416 h 482"/>
                <a:gd name="T12" fmla="*/ 247 w 250"/>
                <a:gd name="T13" fmla="*/ 410 h 482"/>
                <a:gd name="T14" fmla="*/ 246 w 250"/>
                <a:gd name="T15" fmla="*/ 408 h 482"/>
                <a:gd name="T16" fmla="*/ 244 w 250"/>
                <a:gd name="T17" fmla="*/ 403 h 482"/>
                <a:gd name="T18" fmla="*/ 244 w 250"/>
                <a:gd name="T19" fmla="*/ 402 h 482"/>
                <a:gd name="T20" fmla="*/ 241 w 250"/>
                <a:gd name="T21" fmla="*/ 396 h 482"/>
                <a:gd name="T22" fmla="*/ 241 w 250"/>
                <a:gd name="T23" fmla="*/ 395 h 482"/>
                <a:gd name="T24" fmla="*/ 238 w 250"/>
                <a:gd name="T25" fmla="*/ 389 h 482"/>
                <a:gd name="T26" fmla="*/ 237 w 250"/>
                <a:gd name="T27" fmla="*/ 388 h 482"/>
                <a:gd name="T28" fmla="*/ 236 w 250"/>
                <a:gd name="T29" fmla="*/ 386 h 482"/>
                <a:gd name="T30" fmla="*/ 0 w 250"/>
                <a:gd name="T31" fmla="*/ 0 h 482"/>
                <a:gd name="T32" fmla="*/ 60 w 250"/>
                <a:gd name="T33" fmla="*/ 123 h 482"/>
                <a:gd name="T34" fmla="*/ 119 w 250"/>
                <a:gd name="T35" fmla="*/ 242 h 482"/>
                <a:gd name="T36" fmla="*/ 119 w 250"/>
                <a:gd name="T37" fmla="*/ 242 h 482"/>
                <a:gd name="T38" fmla="*/ 178 w 250"/>
                <a:gd name="T39" fmla="*/ 362 h 482"/>
                <a:gd name="T40" fmla="*/ 178 w 250"/>
                <a:gd name="T41" fmla="*/ 362 h 482"/>
                <a:gd name="T42" fmla="*/ 237 w 250"/>
                <a:gd name="T43" fmla="*/ 482 h 482"/>
                <a:gd name="T44" fmla="*/ 238 w 250"/>
                <a:gd name="T45" fmla="*/ 480 h 482"/>
                <a:gd name="T46" fmla="*/ 239 w 250"/>
                <a:gd name="T47" fmla="*/ 478 h 482"/>
                <a:gd name="T48" fmla="*/ 242 w 250"/>
                <a:gd name="T49" fmla="*/ 472 h 482"/>
                <a:gd name="T50" fmla="*/ 242 w 250"/>
                <a:gd name="T51" fmla="*/ 471 h 482"/>
                <a:gd name="T52" fmla="*/ 245 w 250"/>
                <a:gd name="T53" fmla="*/ 466 h 482"/>
                <a:gd name="T54" fmla="*/ 245 w 250"/>
                <a:gd name="T55" fmla="*/ 464 h 482"/>
                <a:gd name="T56" fmla="*/ 247 w 250"/>
                <a:gd name="T57" fmla="*/ 459 h 482"/>
                <a:gd name="T58" fmla="*/ 247 w 250"/>
                <a:gd name="T59" fmla="*/ 458 h 482"/>
                <a:gd name="T60" fmla="*/ 249 w 250"/>
                <a:gd name="T61" fmla="*/ 451 h 482"/>
                <a:gd name="T62" fmla="*/ 249 w 250"/>
                <a:gd name="T63" fmla="*/ 450 h 482"/>
                <a:gd name="T64" fmla="*/ 250 w 250"/>
                <a:gd name="T65" fmla="*/ 445 h 482"/>
                <a:gd name="T66" fmla="*/ 250 w 250"/>
                <a:gd name="T67" fmla="*/ 443 h 482"/>
                <a:gd name="T68" fmla="*/ 250 w 250"/>
                <a:gd name="T69" fmla="*/ 438 h 482"/>
                <a:gd name="T70" fmla="*/ 250 w 250"/>
                <a:gd name="T71" fmla="*/ 437 h 482"/>
                <a:gd name="T72" fmla="*/ 250 w 250"/>
                <a:gd name="T73" fmla="*/ 431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482">
                  <a:moveTo>
                    <a:pt x="250" y="431"/>
                  </a:moveTo>
                  <a:cubicBezTo>
                    <a:pt x="250" y="430"/>
                    <a:pt x="250" y="429"/>
                    <a:pt x="250" y="429"/>
                  </a:cubicBezTo>
                  <a:cubicBezTo>
                    <a:pt x="250" y="427"/>
                    <a:pt x="250" y="426"/>
                    <a:pt x="250" y="424"/>
                  </a:cubicBezTo>
                  <a:cubicBezTo>
                    <a:pt x="250" y="423"/>
                    <a:pt x="249" y="423"/>
                    <a:pt x="249" y="422"/>
                  </a:cubicBezTo>
                  <a:cubicBezTo>
                    <a:pt x="249" y="420"/>
                    <a:pt x="249" y="418"/>
                    <a:pt x="248" y="416"/>
                  </a:cubicBezTo>
                  <a:cubicBezTo>
                    <a:pt x="248" y="416"/>
                    <a:pt x="248" y="416"/>
                    <a:pt x="248" y="416"/>
                  </a:cubicBezTo>
                  <a:cubicBezTo>
                    <a:pt x="248" y="414"/>
                    <a:pt x="247" y="412"/>
                    <a:pt x="247" y="410"/>
                  </a:cubicBezTo>
                  <a:cubicBezTo>
                    <a:pt x="246" y="409"/>
                    <a:pt x="246" y="409"/>
                    <a:pt x="246" y="408"/>
                  </a:cubicBezTo>
                  <a:cubicBezTo>
                    <a:pt x="246" y="406"/>
                    <a:pt x="245" y="405"/>
                    <a:pt x="244" y="403"/>
                  </a:cubicBezTo>
                  <a:cubicBezTo>
                    <a:pt x="244" y="403"/>
                    <a:pt x="244" y="402"/>
                    <a:pt x="244" y="402"/>
                  </a:cubicBezTo>
                  <a:cubicBezTo>
                    <a:pt x="243" y="400"/>
                    <a:pt x="242" y="398"/>
                    <a:pt x="241" y="396"/>
                  </a:cubicBezTo>
                  <a:cubicBezTo>
                    <a:pt x="241" y="395"/>
                    <a:pt x="241" y="395"/>
                    <a:pt x="241" y="395"/>
                  </a:cubicBezTo>
                  <a:cubicBezTo>
                    <a:pt x="240" y="393"/>
                    <a:pt x="239" y="391"/>
                    <a:pt x="238" y="389"/>
                  </a:cubicBezTo>
                  <a:cubicBezTo>
                    <a:pt x="238" y="389"/>
                    <a:pt x="237" y="388"/>
                    <a:pt x="237" y="388"/>
                  </a:cubicBezTo>
                  <a:cubicBezTo>
                    <a:pt x="236" y="387"/>
                    <a:pt x="236" y="387"/>
                    <a:pt x="236" y="386"/>
                  </a:cubicBezTo>
                  <a:cubicBezTo>
                    <a:pt x="157" y="257"/>
                    <a:pt x="78" y="128"/>
                    <a:pt x="0" y="0"/>
                  </a:cubicBezTo>
                  <a:cubicBezTo>
                    <a:pt x="60" y="123"/>
                    <a:pt x="60" y="123"/>
                    <a:pt x="60" y="123"/>
                  </a:cubicBezTo>
                  <a:cubicBezTo>
                    <a:pt x="119" y="242"/>
                    <a:pt x="119" y="242"/>
                    <a:pt x="119" y="242"/>
                  </a:cubicBezTo>
                  <a:cubicBezTo>
                    <a:pt x="119" y="242"/>
                    <a:pt x="119" y="242"/>
                    <a:pt x="119" y="242"/>
                  </a:cubicBezTo>
                  <a:cubicBezTo>
                    <a:pt x="178" y="362"/>
                    <a:pt x="178" y="362"/>
                    <a:pt x="178" y="362"/>
                  </a:cubicBezTo>
                  <a:cubicBezTo>
                    <a:pt x="178" y="362"/>
                    <a:pt x="178" y="362"/>
                    <a:pt x="178" y="362"/>
                  </a:cubicBezTo>
                  <a:cubicBezTo>
                    <a:pt x="237" y="482"/>
                    <a:pt x="237" y="482"/>
                    <a:pt x="237" y="482"/>
                  </a:cubicBezTo>
                  <a:cubicBezTo>
                    <a:pt x="238" y="481"/>
                    <a:pt x="238" y="480"/>
                    <a:pt x="238" y="480"/>
                  </a:cubicBezTo>
                  <a:cubicBezTo>
                    <a:pt x="239" y="479"/>
                    <a:pt x="239" y="478"/>
                    <a:pt x="239" y="478"/>
                  </a:cubicBezTo>
                  <a:cubicBezTo>
                    <a:pt x="240" y="476"/>
                    <a:pt x="241" y="474"/>
                    <a:pt x="242" y="472"/>
                  </a:cubicBezTo>
                  <a:cubicBezTo>
                    <a:pt x="242" y="472"/>
                    <a:pt x="242" y="471"/>
                    <a:pt x="242" y="471"/>
                  </a:cubicBezTo>
                  <a:cubicBezTo>
                    <a:pt x="243" y="469"/>
                    <a:pt x="244" y="468"/>
                    <a:pt x="245" y="466"/>
                  </a:cubicBezTo>
                  <a:cubicBezTo>
                    <a:pt x="245" y="465"/>
                    <a:pt x="245" y="464"/>
                    <a:pt x="245" y="464"/>
                  </a:cubicBezTo>
                  <a:cubicBezTo>
                    <a:pt x="246" y="462"/>
                    <a:pt x="246" y="461"/>
                    <a:pt x="247" y="459"/>
                  </a:cubicBezTo>
                  <a:cubicBezTo>
                    <a:pt x="247" y="459"/>
                    <a:pt x="247" y="458"/>
                    <a:pt x="247" y="458"/>
                  </a:cubicBezTo>
                  <a:cubicBezTo>
                    <a:pt x="248" y="455"/>
                    <a:pt x="248" y="453"/>
                    <a:pt x="249" y="451"/>
                  </a:cubicBezTo>
                  <a:cubicBezTo>
                    <a:pt x="249" y="451"/>
                    <a:pt x="249" y="450"/>
                    <a:pt x="249" y="450"/>
                  </a:cubicBezTo>
                  <a:cubicBezTo>
                    <a:pt x="249" y="448"/>
                    <a:pt x="250" y="447"/>
                    <a:pt x="250" y="445"/>
                  </a:cubicBezTo>
                  <a:cubicBezTo>
                    <a:pt x="250" y="444"/>
                    <a:pt x="250" y="444"/>
                    <a:pt x="250" y="443"/>
                  </a:cubicBezTo>
                  <a:cubicBezTo>
                    <a:pt x="250" y="441"/>
                    <a:pt x="250" y="440"/>
                    <a:pt x="250" y="438"/>
                  </a:cubicBezTo>
                  <a:cubicBezTo>
                    <a:pt x="250" y="437"/>
                    <a:pt x="250" y="437"/>
                    <a:pt x="250" y="437"/>
                  </a:cubicBezTo>
                  <a:cubicBezTo>
                    <a:pt x="250" y="435"/>
                    <a:pt x="250" y="433"/>
                    <a:pt x="250" y="431"/>
                  </a:cubicBezTo>
                  <a:close/>
                </a:path>
              </a:pathLst>
            </a:custGeom>
            <a:gradFill flip="none" rotWithShape="1">
              <a:gsLst>
                <a:gs pos="0">
                  <a:schemeClr val="tx1">
                    <a:alpha val="33000"/>
                  </a:schemeClr>
                </a:gs>
                <a:gs pos="100000">
                  <a:schemeClr val="tx1">
                    <a:alpha val="10000"/>
                  </a:schemeClr>
                </a:gs>
              </a:gsLst>
              <a:path path="circle">
                <a:fillToRect t="100000" r="100000"/>
              </a:path>
              <a:tileRect l="-100000" b="-100000"/>
            </a:gra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4" name="Freeform 14"/>
            <p:cNvSpPr>
              <a:spLocks/>
            </p:cNvSpPr>
            <p:nvPr/>
          </p:nvSpPr>
          <p:spPr bwMode="auto">
            <a:xfrm>
              <a:off x="4024996" y="3233299"/>
              <a:ext cx="1333795" cy="1073313"/>
            </a:xfrm>
            <a:custGeom>
              <a:avLst/>
              <a:gdLst>
                <a:gd name="T0" fmla="*/ 425 w 425"/>
                <a:gd name="T1" fmla="*/ 342 h 342"/>
                <a:gd name="T2" fmla="*/ 0 w 425"/>
                <a:gd name="T3" fmla="*/ 261 h 342"/>
                <a:gd name="T4" fmla="*/ 0 w 425"/>
                <a:gd name="T5" fmla="*/ 0 h 342"/>
                <a:gd name="T6" fmla="*/ 285 w 425"/>
                <a:gd name="T7" fmla="*/ 54 h 342"/>
                <a:gd name="T8" fmla="*/ 425 w 425"/>
                <a:gd name="T9" fmla="*/ 342 h 342"/>
              </a:gdLst>
              <a:ahLst/>
              <a:cxnLst>
                <a:cxn ang="0">
                  <a:pos x="T0" y="T1"/>
                </a:cxn>
                <a:cxn ang="0">
                  <a:pos x="T2" y="T3"/>
                </a:cxn>
                <a:cxn ang="0">
                  <a:pos x="T4" y="T5"/>
                </a:cxn>
                <a:cxn ang="0">
                  <a:pos x="T6" y="T7"/>
                </a:cxn>
                <a:cxn ang="0">
                  <a:pos x="T8" y="T9"/>
                </a:cxn>
              </a:cxnLst>
              <a:rect l="0" t="0" r="r" b="b"/>
              <a:pathLst>
                <a:path w="425" h="342">
                  <a:moveTo>
                    <a:pt x="425" y="342"/>
                  </a:moveTo>
                  <a:lnTo>
                    <a:pt x="0" y="261"/>
                  </a:lnTo>
                  <a:lnTo>
                    <a:pt x="0" y="0"/>
                  </a:lnTo>
                  <a:lnTo>
                    <a:pt x="285" y="54"/>
                  </a:lnTo>
                  <a:lnTo>
                    <a:pt x="425" y="342"/>
                  </a:ln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6" name="Freeform 16"/>
            <p:cNvSpPr>
              <a:spLocks/>
            </p:cNvSpPr>
            <p:nvPr/>
          </p:nvSpPr>
          <p:spPr bwMode="auto">
            <a:xfrm>
              <a:off x="4024996" y="4036714"/>
              <a:ext cx="1770025" cy="1161186"/>
            </a:xfrm>
            <a:custGeom>
              <a:avLst/>
              <a:gdLst>
                <a:gd name="T0" fmla="*/ 564 w 564"/>
                <a:gd name="T1" fmla="*/ 370 h 370"/>
                <a:gd name="T2" fmla="*/ 0 w 564"/>
                <a:gd name="T3" fmla="*/ 261 h 370"/>
                <a:gd name="T4" fmla="*/ 0 w 564"/>
                <a:gd name="T5" fmla="*/ 0 h 370"/>
                <a:gd name="T6" fmla="*/ 422 w 564"/>
                <a:gd name="T7" fmla="*/ 81 h 370"/>
                <a:gd name="T8" fmla="*/ 564 w 564"/>
                <a:gd name="T9" fmla="*/ 370 h 370"/>
              </a:gdLst>
              <a:ahLst/>
              <a:cxnLst>
                <a:cxn ang="0">
                  <a:pos x="T0" y="T1"/>
                </a:cxn>
                <a:cxn ang="0">
                  <a:pos x="T2" y="T3"/>
                </a:cxn>
                <a:cxn ang="0">
                  <a:pos x="T4" y="T5"/>
                </a:cxn>
                <a:cxn ang="0">
                  <a:pos x="T6" y="T7"/>
                </a:cxn>
                <a:cxn ang="0">
                  <a:pos x="T8" y="T9"/>
                </a:cxn>
              </a:cxnLst>
              <a:rect l="0" t="0" r="r" b="b"/>
              <a:pathLst>
                <a:path w="564" h="370">
                  <a:moveTo>
                    <a:pt x="564" y="370"/>
                  </a:moveTo>
                  <a:lnTo>
                    <a:pt x="0" y="261"/>
                  </a:lnTo>
                  <a:lnTo>
                    <a:pt x="0" y="0"/>
                  </a:lnTo>
                  <a:lnTo>
                    <a:pt x="422" y="81"/>
                  </a:lnTo>
                  <a:lnTo>
                    <a:pt x="564" y="370"/>
                  </a:lnTo>
                  <a:close/>
                </a:path>
              </a:pathLst>
            </a:custGeom>
            <a:solidFill>
              <a:schemeClr val="accent5"/>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19" name="Freeform 19"/>
            <p:cNvSpPr>
              <a:spLocks/>
            </p:cNvSpPr>
            <p:nvPr/>
          </p:nvSpPr>
          <p:spPr bwMode="auto">
            <a:xfrm>
              <a:off x="4024996" y="2442436"/>
              <a:ext cx="894427" cy="969747"/>
            </a:xfrm>
            <a:custGeom>
              <a:avLst/>
              <a:gdLst>
                <a:gd name="T0" fmla="*/ 285 w 285"/>
                <a:gd name="T1" fmla="*/ 309 h 309"/>
                <a:gd name="T2" fmla="*/ 0 w 285"/>
                <a:gd name="T3" fmla="*/ 254 h 309"/>
                <a:gd name="T4" fmla="*/ 0 w 285"/>
                <a:gd name="T5" fmla="*/ 0 h 309"/>
                <a:gd name="T6" fmla="*/ 143 w 285"/>
                <a:gd name="T7" fmla="*/ 22 h 309"/>
                <a:gd name="T8" fmla="*/ 285 w 285"/>
                <a:gd name="T9" fmla="*/ 309 h 309"/>
              </a:gdLst>
              <a:ahLst/>
              <a:cxnLst>
                <a:cxn ang="0">
                  <a:pos x="T0" y="T1"/>
                </a:cxn>
                <a:cxn ang="0">
                  <a:pos x="T2" y="T3"/>
                </a:cxn>
                <a:cxn ang="0">
                  <a:pos x="T4" y="T5"/>
                </a:cxn>
                <a:cxn ang="0">
                  <a:pos x="T6" y="T7"/>
                </a:cxn>
                <a:cxn ang="0">
                  <a:pos x="T8" y="T9"/>
                </a:cxn>
              </a:cxnLst>
              <a:rect l="0" t="0" r="r" b="b"/>
              <a:pathLst>
                <a:path w="285" h="309">
                  <a:moveTo>
                    <a:pt x="285" y="309"/>
                  </a:moveTo>
                  <a:lnTo>
                    <a:pt x="0" y="254"/>
                  </a:lnTo>
                  <a:lnTo>
                    <a:pt x="0" y="0"/>
                  </a:lnTo>
                  <a:lnTo>
                    <a:pt x="143" y="22"/>
                  </a:lnTo>
                  <a:lnTo>
                    <a:pt x="285" y="309"/>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sp>
          <p:nvSpPr>
            <p:cNvPr id="20" name="Freeform 20"/>
            <p:cNvSpPr>
              <a:spLocks/>
            </p:cNvSpPr>
            <p:nvPr/>
          </p:nvSpPr>
          <p:spPr bwMode="auto">
            <a:xfrm>
              <a:off x="4024996" y="1601361"/>
              <a:ext cx="461336" cy="938364"/>
            </a:xfrm>
            <a:custGeom>
              <a:avLst/>
              <a:gdLst>
                <a:gd name="T0" fmla="*/ 147 w 147"/>
                <a:gd name="T1" fmla="*/ 299 h 299"/>
                <a:gd name="T2" fmla="*/ 0 w 147"/>
                <a:gd name="T3" fmla="*/ 268 h 299"/>
                <a:gd name="T4" fmla="*/ 0 w 147"/>
                <a:gd name="T5" fmla="*/ 0 h 299"/>
                <a:gd name="T6" fmla="*/ 147 w 147"/>
                <a:gd name="T7" fmla="*/ 299 h 299"/>
              </a:gdLst>
              <a:ahLst/>
              <a:cxnLst>
                <a:cxn ang="0">
                  <a:pos x="T0" y="T1"/>
                </a:cxn>
                <a:cxn ang="0">
                  <a:pos x="T2" y="T3"/>
                </a:cxn>
                <a:cxn ang="0">
                  <a:pos x="T4" y="T5"/>
                </a:cxn>
                <a:cxn ang="0">
                  <a:pos x="T6" y="T7"/>
                </a:cxn>
              </a:cxnLst>
              <a:rect l="0" t="0" r="r" b="b"/>
              <a:pathLst>
                <a:path w="147" h="299">
                  <a:moveTo>
                    <a:pt x="147" y="299"/>
                  </a:moveTo>
                  <a:lnTo>
                    <a:pt x="0" y="268"/>
                  </a:lnTo>
                  <a:lnTo>
                    <a:pt x="0" y="0"/>
                  </a:lnTo>
                  <a:lnTo>
                    <a:pt x="147" y="299"/>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en-US" dirty="0">
                <a:latin typeface="Source Sans Pro" charset="0"/>
              </a:endParaRPr>
            </a:p>
          </p:txBody>
        </p:sp>
      </p:grpSp>
      <p:sp>
        <p:nvSpPr>
          <p:cNvPr id="36" name="Right Arrow 35"/>
          <p:cNvSpPr/>
          <p:nvPr/>
        </p:nvSpPr>
        <p:spPr>
          <a:xfrm>
            <a:off x="5217349" y="2069035"/>
            <a:ext cx="2877250" cy="536747"/>
          </a:xfrm>
          <a:prstGeom prst="rightArrow">
            <a:avLst/>
          </a:prstGeom>
          <a:gradFill>
            <a:gsLst>
              <a:gs pos="0">
                <a:schemeClr val="bg1"/>
              </a:gs>
              <a:gs pos="100000">
                <a:schemeClr val="accent1">
                  <a:alpha val="51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charset="0"/>
            </a:endParaRPr>
          </a:p>
        </p:txBody>
      </p:sp>
      <p:sp>
        <p:nvSpPr>
          <p:cNvPr id="37" name="Rectangle 36"/>
          <p:cNvSpPr/>
          <p:nvPr/>
        </p:nvSpPr>
        <p:spPr>
          <a:xfrm>
            <a:off x="8230384" y="1882865"/>
            <a:ext cx="2631681" cy="832407"/>
          </a:xfrm>
          <a:prstGeom prst="rect">
            <a:avLst/>
          </a:prstGeom>
        </p:spPr>
        <p:txBody>
          <a:bodyPr wrap="square">
            <a:spAutoFit/>
          </a:bodyPr>
          <a:lstStyle/>
          <a:p>
            <a:r>
              <a:rPr lang="en-US" sz="2531" dirty="0">
                <a:latin typeface="Bebas Neue" charset="0"/>
                <a:ea typeface="Bebas Neue" charset="0"/>
                <a:cs typeface="Bebas Neue" charset="0"/>
              </a:rPr>
              <a:t>Step 01</a:t>
            </a:r>
          </a:p>
          <a:p>
            <a:pPr>
              <a:lnSpc>
                <a:spcPct val="90000"/>
              </a:lnSpc>
            </a:pPr>
            <a:r>
              <a:rPr lang="en-US" sz="1266" dirty="0" err="1">
                <a:latin typeface="Source Sans Pro" charset="0"/>
              </a:rPr>
              <a:t>Lorem</a:t>
            </a:r>
            <a:r>
              <a:rPr lang="en-US" sz="1266" dirty="0">
                <a:latin typeface="Source Sans Pro" charset="0"/>
              </a:rPr>
              <a:t> </a:t>
            </a:r>
            <a:r>
              <a:rPr lang="en-US" sz="1266" dirty="0" err="1">
                <a:latin typeface="Source Sans Pro" charset="0"/>
              </a:rPr>
              <a:t>ipsum</a:t>
            </a:r>
            <a:r>
              <a:rPr lang="en-US" sz="1266" dirty="0">
                <a:latin typeface="Source Sans Pro" charset="0"/>
              </a:rPr>
              <a:t> dolor sit </a:t>
            </a:r>
            <a:r>
              <a:rPr lang="en-US" sz="1266" dirty="0" err="1">
                <a:latin typeface="Source Sans Pro" charset="0"/>
              </a:rPr>
              <a:t>amet</a:t>
            </a:r>
            <a:r>
              <a:rPr lang="en-US" sz="1266" dirty="0">
                <a:latin typeface="Source Sans Pro" charset="0"/>
              </a:rPr>
              <a:t>, </a:t>
            </a:r>
            <a:r>
              <a:rPr lang="en-US" sz="1266" dirty="0" err="1">
                <a:latin typeface="Source Sans Pro" charset="0"/>
              </a:rPr>
              <a:t>consectetur</a:t>
            </a:r>
            <a:r>
              <a:rPr lang="en-US" sz="1266" dirty="0">
                <a:latin typeface="Source Sans Pro" charset="0"/>
              </a:rPr>
              <a:t> </a:t>
            </a:r>
            <a:r>
              <a:rPr lang="en-US" sz="1266" dirty="0" err="1">
                <a:latin typeface="Source Sans Pro" charset="0"/>
              </a:rPr>
              <a:t>adipiscing</a:t>
            </a:r>
            <a:r>
              <a:rPr lang="en-US" sz="1266" dirty="0">
                <a:latin typeface="Source Sans Pro" charset="0"/>
              </a:rPr>
              <a:t> </a:t>
            </a:r>
            <a:r>
              <a:rPr lang="en-US" sz="1266" dirty="0" err="1">
                <a:latin typeface="Source Sans Pro" charset="0"/>
              </a:rPr>
              <a:t>elit</a:t>
            </a:r>
            <a:r>
              <a:rPr lang="en-US" sz="1266" dirty="0">
                <a:latin typeface="Source Sans Pro" charset="0"/>
              </a:rPr>
              <a:t>.</a:t>
            </a:r>
          </a:p>
        </p:txBody>
      </p:sp>
      <p:sp>
        <p:nvSpPr>
          <p:cNvPr id="38" name="Right Arrow 37"/>
          <p:cNvSpPr/>
          <p:nvPr/>
        </p:nvSpPr>
        <p:spPr>
          <a:xfrm>
            <a:off x="5976182" y="2945816"/>
            <a:ext cx="2118416" cy="536747"/>
          </a:xfrm>
          <a:prstGeom prst="rightArrow">
            <a:avLst/>
          </a:prstGeom>
          <a:gradFill>
            <a:gsLst>
              <a:gs pos="0">
                <a:schemeClr val="bg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charset="0"/>
            </a:endParaRPr>
          </a:p>
        </p:txBody>
      </p:sp>
      <p:sp>
        <p:nvSpPr>
          <p:cNvPr id="39" name="Rectangle 38"/>
          <p:cNvSpPr/>
          <p:nvPr/>
        </p:nvSpPr>
        <p:spPr>
          <a:xfrm>
            <a:off x="8230384" y="2759646"/>
            <a:ext cx="2631681" cy="832407"/>
          </a:xfrm>
          <a:prstGeom prst="rect">
            <a:avLst/>
          </a:prstGeom>
        </p:spPr>
        <p:txBody>
          <a:bodyPr wrap="square">
            <a:spAutoFit/>
          </a:bodyPr>
          <a:lstStyle/>
          <a:p>
            <a:r>
              <a:rPr lang="en-US" sz="2531" dirty="0">
                <a:latin typeface="Bebas Neue" charset="0"/>
                <a:ea typeface="Bebas Neue" charset="0"/>
                <a:cs typeface="Bebas Neue" charset="0"/>
              </a:rPr>
              <a:t>Step 02</a:t>
            </a:r>
          </a:p>
          <a:p>
            <a:pPr>
              <a:lnSpc>
                <a:spcPct val="90000"/>
              </a:lnSpc>
            </a:pPr>
            <a:r>
              <a:rPr lang="en-US" sz="1266" dirty="0" err="1">
                <a:latin typeface="Source Sans Pro" charset="0"/>
              </a:rPr>
              <a:t>Lorem</a:t>
            </a:r>
            <a:r>
              <a:rPr lang="en-US" sz="1266" dirty="0">
                <a:latin typeface="Source Sans Pro" charset="0"/>
              </a:rPr>
              <a:t> </a:t>
            </a:r>
            <a:r>
              <a:rPr lang="en-US" sz="1266" dirty="0" err="1">
                <a:latin typeface="Source Sans Pro" charset="0"/>
              </a:rPr>
              <a:t>ipsum</a:t>
            </a:r>
            <a:r>
              <a:rPr lang="en-US" sz="1266" dirty="0">
                <a:latin typeface="Source Sans Pro" charset="0"/>
              </a:rPr>
              <a:t> dolor sit </a:t>
            </a:r>
            <a:r>
              <a:rPr lang="en-US" sz="1266" dirty="0" err="1">
                <a:latin typeface="Source Sans Pro" charset="0"/>
              </a:rPr>
              <a:t>amet</a:t>
            </a:r>
            <a:r>
              <a:rPr lang="en-US" sz="1266" dirty="0">
                <a:latin typeface="Source Sans Pro" charset="0"/>
              </a:rPr>
              <a:t>, </a:t>
            </a:r>
            <a:r>
              <a:rPr lang="en-US" sz="1266" dirty="0" err="1">
                <a:latin typeface="Source Sans Pro" charset="0"/>
              </a:rPr>
              <a:t>consectetur</a:t>
            </a:r>
            <a:r>
              <a:rPr lang="en-US" sz="1266" dirty="0">
                <a:latin typeface="Source Sans Pro" charset="0"/>
              </a:rPr>
              <a:t> </a:t>
            </a:r>
            <a:r>
              <a:rPr lang="en-US" sz="1266" dirty="0" err="1">
                <a:latin typeface="Source Sans Pro" charset="0"/>
              </a:rPr>
              <a:t>adipiscing</a:t>
            </a:r>
            <a:r>
              <a:rPr lang="en-US" sz="1266" dirty="0">
                <a:latin typeface="Source Sans Pro" charset="0"/>
              </a:rPr>
              <a:t> </a:t>
            </a:r>
            <a:r>
              <a:rPr lang="en-US" sz="1266" dirty="0" err="1">
                <a:latin typeface="Source Sans Pro" charset="0"/>
              </a:rPr>
              <a:t>elit</a:t>
            </a:r>
            <a:r>
              <a:rPr lang="en-US" sz="1266" dirty="0">
                <a:latin typeface="Source Sans Pro" charset="0"/>
              </a:rPr>
              <a:t>.</a:t>
            </a:r>
          </a:p>
        </p:txBody>
      </p:sp>
      <p:sp>
        <p:nvSpPr>
          <p:cNvPr id="40" name="Right Arrow 39"/>
          <p:cNvSpPr/>
          <p:nvPr/>
        </p:nvSpPr>
        <p:spPr>
          <a:xfrm>
            <a:off x="6321060" y="3907475"/>
            <a:ext cx="1773538" cy="536747"/>
          </a:xfrm>
          <a:prstGeom prst="rightArrow">
            <a:avLst/>
          </a:prstGeom>
          <a:gradFill>
            <a:gsLst>
              <a:gs pos="0">
                <a:schemeClr val="bg1"/>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charset="0"/>
            </a:endParaRPr>
          </a:p>
        </p:txBody>
      </p:sp>
      <p:sp>
        <p:nvSpPr>
          <p:cNvPr id="41" name="Rectangle 40"/>
          <p:cNvSpPr/>
          <p:nvPr/>
        </p:nvSpPr>
        <p:spPr>
          <a:xfrm>
            <a:off x="8230384" y="3721304"/>
            <a:ext cx="2631681" cy="832407"/>
          </a:xfrm>
          <a:prstGeom prst="rect">
            <a:avLst/>
          </a:prstGeom>
        </p:spPr>
        <p:txBody>
          <a:bodyPr wrap="square">
            <a:spAutoFit/>
          </a:bodyPr>
          <a:lstStyle/>
          <a:p>
            <a:r>
              <a:rPr lang="en-US" sz="2531" dirty="0">
                <a:latin typeface="Bebas Neue" charset="0"/>
                <a:ea typeface="Bebas Neue" charset="0"/>
                <a:cs typeface="Bebas Neue" charset="0"/>
              </a:rPr>
              <a:t>Step 03</a:t>
            </a:r>
          </a:p>
          <a:p>
            <a:pPr>
              <a:lnSpc>
                <a:spcPct val="90000"/>
              </a:lnSpc>
            </a:pPr>
            <a:r>
              <a:rPr lang="en-US" sz="1266" dirty="0" err="1">
                <a:latin typeface="Source Sans Pro" charset="0"/>
              </a:rPr>
              <a:t>Lorem</a:t>
            </a:r>
            <a:r>
              <a:rPr lang="en-US" sz="1266" dirty="0">
                <a:latin typeface="Source Sans Pro" charset="0"/>
              </a:rPr>
              <a:t> </a:t>
            </a:r>
            <a:r>
              <a:rPr lang="en-US" sz="1266" dirty="0" err="1">
                <a:latin typeface="Source Sans Pro" charset="0"/>
              </a:rPr>
              <a:t>ipsum</a:t>
            </a:r>
            <a:r>
              <a:rPr lang="en-US" sz="1266" dirty="0">
                <a:latin typeface="Source Sans Pro" charset="0"/>
              </a:rPr>
              <a:t> dolor sit </a:t>
            </a:r>
            <a:r>
              <a:rPr lang="en-US" sz="1266" dirty="0" err="1">
                <a:latin typeface="Source Sans Pro" charset="0"/>
              </a:rPr>
              <a:t>amet</a:t>
            </a:r>
            <a:r>
              <a:rPr lang="en-US" sz="1266" dirty="0">
                <a:latin typeface="Source Sans Pro" charset="0"/>
              </a:rPr>
              <a:t>, </a:t>
            </a:r>
            <a:r>
              <a:rPr lang="en-US" sz="1266" dirty="0" err="1">
                <a:latin typeface="Source Sans Pro" charset="0"/>
              </a:rPr>
              <a:t>consectetur</a:t>
            </a:r>
            <a:r>
              <a:rPr lang="en-US" sz="1266" dirty="0">
                <a:latin typeface="Source Sans Pro" charset="0"/>
              </a:rPr>
              <a:t> </a:t>
            </a:r>
            <a:r>
              <a:rPr lang="en-US" sz="1266" dirty="0" err="1">
                <a:latin typeface="Source Sans Pro" charset="0"/>
              </a:rPr>
              <a:t>adipiscing</a:t>
            </a:r>
            <a:r>
              <a:rPr lang="en-US" sz="1266" dirty="0">
                <a:latin typeface="Source Sans Pro" charset="0"/>
              </a:rPr>
              <a:t> </a:t>
            </a:r>
            <a:r>
              <a:rPr lang="en-US" sz="1266" dirty="0" err="1">
                <a:latin typeface="Source Sans Pro" charset="0"/>
              </a:rPr>
              <a:t>elit</a:t>
            </a:r>
            <a:r>
              <a:rPr lang="en-US" sz="1266" dirty="0">
                <a:latin typeface="Source Sans Pro" charset="0"/>
              </a:rPr>
              <a:t>.</a:t>
            </a:r>
          </a:p>
        </p:txBody>
      </p:sp>
      <p:sp>
        <p:nvSpPr>
          <p:cNvPr id="42" name="Right Arrow 41"/>
          <p:cNvSpPr/>
          <p:nvPr/>
        </p:nvSpPr>
        <p:spPr>
          <a:xfrm>
            <a:off x="6777185" y="4800834"/>
            <a:ext cx="1317413" cy="536747"/>
          </a:xfrm>
          <a:prstGeom prst="rightArrow">
            <a:avLst/>
          </a:prstGeom>
          <a:gradFill>
            <a:gsLst>
              <a:gs pos="0">
                <a:schemeClr val="bg1"/>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charset="0"/>
            </a:endParaRPr>
          </a:p>
        </p:txBody>
      </p:sp>
      <p:sp>
        <p:nvSpPr>
          <p:cNvPr id="43" name="Rectangle 42"/>
          <p:cNvSpPr/>
          <p:nvPr/>
        </p:nvSpPr>
        <p:spPr>
          <a:xfrm>
            <a:off x="8230384" y="4614663"/>
            <a:ext cx="2631681" cy="832407"/>
          </a:xfrm>
          <a:prstGeom prst="rect">
            <a:avLst/>
          </a:prstGeom>
        </p:spPr>
        <p:txBody>
          <a:bodyPr wrap="square">
            <a:spAutoFit/>
          </a:bodyPr>
          <a:lstStyle/>
          <a:p>
            <a:r>
              <a:rPr lang="en-US" sz="2531" dirty="0">
                <a:latin typeface="Bebas Neue" charset="0"/>
                <a:ea typeface="Bebas Neue" charset="0"/>
                <a:cs typeface="Bebas Neue" charset="0"/>
              </a:rPr>
              <a:t>Step 04</a:t>
            </a:r>
          </a:p>
          <a:p>
            <a:pPr>
              <a:lnSpc>
                <a:spcPct val="90000"/>
              </a:lnSpc>
            </a:pPr>
            <a:r>
              <a:rPr lang="en-US" sz="1266" dirty="0" err="1">
                <a:latin typeface="Source Sans Pro" charset="0"/>
              </a:rPr>
              <a:t>Lorem</a:t>
            </a:r>
            <a:r>
              <a:rPr lang="en-US" sz="1266" dirty="0">
                <a:latin typeface="Source Sans Pro" charset="0"/>
              </a:rPr>
              <a:t> </a:t>
            </a:r>
            <a:r>
              <a:rPr lang="en-US" sz="1266" dirty="0" err="1">
                <a:latin typeface="Source Sans Pro" charset="0"/>
              </a:rPr>
              <a:t>ipsum</a:t>
            </a:r>
            <a:r>
              <a:rPr lang="en-US" sz="1266" dirty="0">
                <a:latin typeface="Source Sans Pro" charset="0"/>
              </a:rPr>
              <a:t> dolor sit </a:t>
            </a:r>
            <a:r>
              <a:rPr lang="en-US" sz="1266" dirty="0" err="1">
                <a:latin typeface="Source Sans Pro" charset="0"/>
              </a:rPr>
              <a:t>amet</a:t>
            </a:r>
            <a:r>
              <a:rPr lang="en-US" sz="1266" dirty="0">
                <a:latin typeface="Source Sans Pro" charset="0"/>
              </a:rPr>
              <a:t>, </a:t>
            </a:r>
            <a:r>
              <a:rPr lang="en-US" sz="1266" dirty="0" err="1">
                <a:latin typeface="Source Sans Pro" charset="0"/>
              </a:rPr>
              <a:t>consectetur</a:t>
            </a:r>
            <a:r>
              <a:rPr lang="en-US" sz="1266" dirty="0">
                <a:latin typeface="Source Sans Pro" charset="0"/>
              </a:rPr>
              <a:t> </a:t>
            </a:r>
            <a:r>
              <a:rPr lang="en-US" sz="1266" dirty="0" err="1">
                <a:latin typeface="Source Sans Pro" charset="0"/>
              </a:rPr>
              <a:t>adipiscing</a:t>
            </a:r>
            <a:r>
              <a:rPr lang="en-US" sz="1266" dirty="0">
                <a:latin typeface="Source Sans Pro" charset="0"/>
              </a:rPr>
              <a:t> </a:t>
            </a:r>
            <a:r>
              <a:rPr lang="en-US" sz="1266" dirty="0" err="1">
                <a:latin typeface="Source Sans Pro" charset="0"/>
              </a:rPr>
              <a:t>elit</a:t>
            </a:r>
            <a:r>
              <a:rPr lang="en-US" sz="1266" dirty="0">
                <a:latin typeface="Source Sans Pro" charset="0"/>
              </a:rPr>
              <a:t>.</a:t>
            </a:r>
          </a:p>
        </p:txBody>
      </p:sp>
      <p:grpSp>
        <p:nvGrpSpPr>
          <p:cNvPr id="23" name="组合 22"/>
          <p:cNvGrpSpPr/>
          <p:nvPr/>
        </p:nvGrpSpPr>
        <p:grpSpPr>
          <a:xfrm>
            <a:off x="-245029" y="331086"/>
            <a:ext cx="4521519" cy="584767"/>
            <a:chOff x="-245029" y="331086"/>
            <a:chExt cx="4521519" cy="584767"/>
          </a:xfrm>
        </p:grpSpPr>
        <p:sp>
          <p:nvSpPr>
            <p:cNvPr id="24" name="矩形 3"/>
            <p:cNvSpPr>
              <a:spLocks noChangeArrowheads="1"/>
            </p:cNvSpPr>
            <p:nvPr/>
          </p:nvSpPr>
          <p:spPr bwMode="auto">
            <a:xfrm>
              <a:off x="808892" y="331086"/>
              <a:ext cx="3467598"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p>
              <a:r>
                <a:rPr lang="zh-CN" altLang="en-US" sz="3200" b="1" dirty="0" smtClean="0">
                  <a:solidFill>
                    <a:schemeClr val="tx1">
                      <a:lumMod val="65000"/>
                      <a:lumOff val="35000"/>
                    </a:schemeClr>
                  </a:solidFill>
                  <a:latin typeface="微软雅黑" pitchFamily="34" charset="-122"/>
                  <a:ea typeface="微软雅黑" pitchFamily="34" charset="-122"/>
                  <a:sym typeface="Arial" pitchFamily="34" charset="0"/>
                </a:rPr>
                <a:t>点击输入您的标题</a:t>
              </a:r>
              <a:endParaRPr lang="zh-CN" altLang="en-US" sz="32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25" name="圆角矩形 24"/>
            <p:cNvSpPr/>
            <p:nvPr/>
          </p:nvSpPr>
          <p:spPr>
            <a:xfrm>
              <a:off x="-245029" y="389530"/>
              <a:ext cx="808892"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619547" y="389530"/>
              <a:ext cx="133660" cy="4678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6959788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1000"/>
                                        <p:tgtEl>
                                          <p:spTgt spid="22"/>
                                        </p:tgtEl>
                                      </p:cBhvr>
                                    </p:animEffect>
                                  </p:childTnLst>
                                </p:cTn>
                              </p:par>
                              <p:par>
                                <p:cTn id="8" presetID="22" presetClass="entr" presetSubtype="8" fill="hold" grpId="0" nodeType="withEffect">
                                  <p:stCondLst>
                                    <p:cond delay="75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1000"/>
                                        <p:tgtEl>
                                          <p:spTgt spid="36"/>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1000"/>
                                        <p:tgtEl>
                                          <p:spTgt spid="38"/>
                                        </p:tgtEl>
                                      </p:cBhvr>
                                    </p:animEffect>
                                  </p:childTnLst>
                                </p:cTn>
                              </p:par>
                              <p:par>
                                <p:cTn id="14" presetID="22" presetClass="entr" presetSubtype="8" fill="hold" grpId="0" nodeType="withEffect">
                                  <p:stCondLst>
                                    <p:cond delay="125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1000"/>
                                        <p:tgtEl>
                                          <p:spTgt spid="40"/>
                                        </p:tgtEl>
                                      </p:cBhvr>
                                    </p:animEffect>
                                  </p:childTnLst>
                                </p:cTn>
                              </p:par>
                              <p:par>
                                <p:cTn id="17" presetID="22" presetClass="entr" presetSubtype="8" fill="hold" grpId="0" nodeType="withEffect">
                                  <p:stCondLst>
                                    <p:cond delay="1500"/>
                                  </p:stCondLst>
                                  <p:childTnLst>
                                    <p:set>
                                      <p:cBhvr>
                                        <p:cTn id="18" dur="1" fill="hold">
                                          <p:stCondLst>
                                            <p:cond delay="0"/>
                                          </p:stCondLst>
                                        </p:cTn>
                                        <p:tgtEl>
                                          <p:spTgt spid="42"/>
                                        </p:tgtEl>
                                        <p:attrNameLst>
                                          <p:attrName>style.visibility</p:attrName>
                                        </p:attrNameLst>
                                      </p:cBhvr>
                                      <p:to>
                                        <p:strVal val="visible"/>
                                      </p:to>
                                    </p:set>
                                    <p:animEffect transition="in" filter="wipe(left)">
                                      <p:cBhvr>
                                        <p:cTn id="19" dur="1000"/>
                                        <p:tgtEl>
                                          <p:spTgt spid="42"/>
                                        </p:tgtEl>
                                      </p:cBhvr>
                                    </p:animEffect>
                                  </p:childTnLst>
                                </p:cTn>
                              </p:par>
                              <p:par>
                                <p:cTn id="20" presetID="2" presetClass="entr" presetSubtype="2" decel="100000" fill="hold" grpId="0" nodeType="withEffect">
                                  <p:stCondLst>
                                    <p:cond delay="125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1000" fill="hold"/>
                                        <p:tgtEl>
                                          <p:spTgt spid="37"/>
                                        </p:tgtEl>
                                        <p:attrNameLst>
                                          <p:attrName>ppt_x</p:attrName>
                                        </p:attrNameLst>
                                      </p:cBhvr>
                                      <p:tavLst>
                                        <p:tav tm="0">
                                          <p:val>
                                            <p:strVal val="1+#ppt_w/2"/>
                                          </p:val>
                                        </p:tav>
                                        <p:tav tm="100000">
                                          <p:val>
                                            <p:strVal val="#ppt_x"/>
                                          </p:val>
                                        </p:tav>
                                      </p:tavLst>
                                    </p:anim>
                                    <p:anim calcmode="lin" valueType="num">
                                      <p:cBhvr additive="base">
                                        <p:cTn id="23" dur="1000" fill="hold"/>
                                        <p:tgtEl>
                                          <p:spTgt spid="37"/>
                                        </p:tgtEl>
                                        <p:attrNameLst>
                                          <p:attrName>ppt_y</p:attrName>
                                        </p:attrNameLst>
                                      </p:cBhvr>
                                      <p:tavLst>
                                        <p:tav tm="0">
                                          <p:val>
                                            <p:strVal val="#ppt_y"/>
                                          </p:val>
                                        </p:tav>
                                        <p:tav tm="100000">
                                          <p:val>
                                            <p:strVal val="#ppt_y"/>
                                          </p:val>
                                        </p:tav>
                                      </p:tavLst>
                                    </p:anim>
                                  </p:childTnLst>
                                </p:cTn>
                              </p:par>
                              <p:par>
                                <p:cTn id="24" presetID="2" presetClass="entr" presetSubtype="2" decel="100000" fill="hold" grpId="0" nodeType="withEffect">
                                  <p:stCondLst>
                                    <p:cond delay="150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1000" fill="hold"/>
                                        <p:tgtEl>
                                          <p:spTgt spid="39"/>
                                        </p:tgtEl>
                                        <p:attrNameLst>
                                          <p:attrName>ppt_x</p:attrName>
                                        </p:attrNameLst>
                                      </p:cBhvr>
                                      <p:tavLst>
                                        <p:tav tm="0">
                                          <p:val>
                                            <p:strVal val="1+#ppt_w/2"/>
                                          </p:val>
                                        </p:tav>
                                        <p:tav tm="100000">
                                          <p:val>
                                            <p:strVal val="#ppt_x"/>
                                          </p:val>
                                        </p:tav>
                                      </p:tavLst>
                                    </p:anim>
                                    <p:anim calcmode="lin" valueType="num">
                                      <p:cBhvr additive="base">
                                        <p:cTn id="27" dur="1000" fill="hold"/>
                                        <p:tgtEl>
                                          <p:spTgt spid="39"/>
                                        </p:tgtEl>
                                        <p:attrNameLst>
                                          <p:attrName>ppt_y</p:attrName>
                                        </p:attrNameLst>
                                      </p:cBhvr>
                                      <p:tavLst>
                                        <p:tav tm="0">
                                          <p:val>
                                            <p:strVal val="#ppt_y"/>
                                          </p:val>
                                        </p:tav>
                                        <p:tav tm="100000">
                                          <p:val>
                                            <p:strVal val="#ppt_y"/>
                                          </p:val>
                                        </p:tav>
                                      </p:tavLst>
                                    </p:anim>
                                  </p:childTnLst>
                                </p:cTn>
                              </p:par>
                              <p:par>
                                <p:cTn id="28" presetID="2" presetClass="entr" presetSubtype="2" decel="100000" fill="hold" grpId="0" nodeType="withEffect">
                                  <p:stCondLst>
                                    <p:cond delay="175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1000" fill="hold"/>
                                        <p:tgtEl>
                                          <p:spTgt spid="41"/>
                                        </p:tgtEl>
                                        <p:attrNameLst>
                                          <p:attrName>ppt_x</p:attrName>
                                        </p:attrNameLst>
                                      </p:cBhvr>
                                      <p:tavLst>
                                        <p:tav tm="0">
                                          <p:val>
                                            <p:strVal val="1+#ppt_w/2"/>
                                          </p:val>
                                        </p:tav>
                                        <p:tav tm="100000">
                                          <p:val>
                                            <p:strVal val="#ppt_x"/>
                                          </p:val>
                                        </p:tav>
                                      </p:tavLst>
                                    </p:anim>
                                    <p:anim calcmode="lin" valueType="num">
                                      <p:cBhvr additive="base">
                                        <p:cTn id="31" dur="1000" fill="hold"/>
                                        <p:tgtEl>
                                          <p:spTgt spid="41"/>
                                        </p:tgtEl>
                                        <p:attrNameLst>
                                          <p:attrName>ppt_y</p:attrName>
                                        </p:attrNameLst>
                                      </p:cBhvr>
                                      <p:tavLst>
                                        <p:tav tm="0">
                                          <p:val>
                                            <p:strVal val="#ppt_y"/>
                                          </p:val>
                                        </p:tav>
                                        <p:tav tm="100000">
                                          <p:val>
                                            <p:strVal val="#ppt_y"/>
                                          </p:val>
                                        </p:tav>
                                      </p:tavLst>
                                    </p:anim>
                                  </p:childTnLst>
                                </p:cTn>
                              </p:par>
                              <p:par>
                                <p:cTn id="32" presetID="2" presetClass="entr" presetSubtype="2" decel="100000" fill="hold" grpId="0" nodeType="withEffect">
                                  <p:stCondLst>
                                    <p:cond delay="200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1000" fill="hold"/>
                                        <p:tgtEl>
                                          <p:spTgt spid="43"/>
                                        </p:tgtEl>
                                        <p:attrNameLst>
                                          <p:attrName>ppt_x</p:attrName>
                                        </p:attrNameLst>
                                      </p:cBhvr>
                                      <p:tavLst>
                                        <p:tav tm="0">
                                          <p:val>
                                            <p:strVal val="1+#ppt_w/2"/>
                                          </p:val>
                                        </p:tav>
                                        <p:tav tm="100000">
                                          <p:val>
                                            <p:strVal val="#ppt_x"/>
                                          </p:val>
                                        </p:tav>
                                      </p:tavLst>
                                    </p:anim>
                                    <p:anim calcmode="lin" valueType="num">
                                      <p:cBhvr additive="base">
                                        <p:cTn id="35" dur="10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animBg="1"/>
      <p:bldP spid="39" grpId="0"/>
      <p:bldP spid="40" grpId="0" animBg="1"/>
      <p:bldP spid="41" grpId="0"/>
      <p:bldP spid="42" grpId="0" animBg="1"/>
      <p:bldP spid="43"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rgbClr val="A7EBE5"/>
        </a:solidFill>
        <a:effectLst/>
      </p:bgPr>
    </p:bg>
    <p:spTree>
      <p:nvGrpSpPr>
        <p:cNvPr id="1" name=""/>
        <p:cNvGrpSpPr/>
        <p:nvPr/>
      </p:nvGrpSpPr>
      <p:grpSpPr>
        <a:xfrm>
          <a:off x="0" y="0"/>
          <a:ext cx="0" cy="0"/>
          <a:chOff x="0" y="0"/>
          <a:chExt cx="0" cy="0"/>
        </a:xfrm>
      </p:grpSpPr>
      <p:sp>
        <p:nvSpPr>
          <p:cNvPr id="2" name="矩形 1"/>
          <p:cNvSpPr/>
          <p:nvPr/>
        </p:nvSpPr>
        <p:spPr>
          <a:xfrm>
            <a:off x="264559" y="384688"/>
            <a:ext cx="12325228" cy="6511097"/>
          </a:xfrm>
          <a:prstGeom prst="rect">
            <a:avLst/>
          </a:prstGeom>
          <a:solidFill>
            <a:schemeClr val="bg1"/>
          </a:solidFill>
          <a:ln>
            <a:solidFill>
              <a:schemeClr val="bg2">
                <a:lumMod val="75000"/>
              </a:schemeClr>
            </a:solidFill>
          </a:ln>
          <a:effectLst>
            <a:outerShdw blurRad="381000" dist="139700" dir="282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2749004" y="-2749005"/>
            <a:ext cx="7360742" cy="12858750"/>
          </a:xfrm>
          <a:prstGeom prst="rect">
            <a:avLst/>
          </a:prstGeom>
        </p:spPr>
      </p:pic>
      <p:grpSp>
        <p:nvGrpSpPr>
          <p:cNvPr id="16" name="组合 15"/>
          <p:cNvGrpSpPr/>
          <p:nvPr/>
        </p:nvGrpSpPr>
        <p:grpSpPr>
          <a:xfrm>
            <a:off x="3044999" y="808013"/>
            <a:ext cx="4645590" cy="5113552"/>
            <a:chOff x="2088348" y="571176"/>
            <a:chExt cx="5223475" cy="5749649"/>
          </a:xfrm>
        </p:grpSpPr>
        <p:pic>
          <p:nvPicPr>
            <p:cNvPr id="17" name="葛雨晴 - 多糖芒果冰">
              <a:hlinkClick r:id="" action="ppaction://media"/>
              <a:extLst>
                <a:ext uri="{FF2B5EF4-FFF2-40B4-BE49-F238E27FC236}">
                  <a16:creationId xmlns="" xmlns:a16="http://schemas.microsoft.com/office/drawing/2014/main" id="{9B27A10A-C9D3-4294-A4E8-C0B09754D81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007023" y="5734050"/>
              <a:ext cx="304800" cy="304800"/>
            </a:xfrm>
            <a:prstGeom prst="rect">
              <a:avLst/>
            </a:prstGeom>
          </p:spPr>
        </p:pic>
        <p:sp>
          <p:nvSpPr>
            <p:cNvPr id="18" name="文本框 17"/>
            <p:cNvSpPr txBox="1"/>
            <p:nvPr/>
          </p:nvSpPr>
          <p:spPr>
            <a:xfrm>
              <a:off x="3428343" y="1278255"/>
              <a:ext cx="793750" cy="1764917"/>
            </a:xfrm>
            <a:prstGeom prst="rect">
              <a:avLst/>
            </a:prstGeom>
            <a:noFill/>
          </p:spPr>
          <p:txBody>
            <a:bodyPr wrap="square" rtlCol="0">
              <a:spAutoFit/>
            </a:bodyPr>
            <a:lstStyle/>
            <a:p>
              <a:pPr algn="ctr"/>
              <a:r>
                <a:rPr lang="zh-CN" altLang="en-US" sz="9600" dirty="0">
                  <a:solidFill>
                    <a:srgbClr val="39A097"/>
                  </a:solidFill>
                  <a:latin typeface="迷你简粗宋" panose="03000509000000000000" pitchFamily="65" charset="-122"/>
                  <a:ea typeface="迷你简粗宋" panose="03000509000000000000" pitchFamily="65" charset="-122"/>
                </a:rPr>
                <a:t>感</a:t>
              </a:r>
              <a:endParaRPr lang="zh-CN" altLang="en-US" sz="9600" dirty="0">
                <a:solidFill>
                  <a:srgbClr val="39A097"/>
                </a:solidFill>
                <a:latin typeface="迷你简粗宋" panose="03000509000000000000" pitchFamily="65" charset="-122"/>
                <a:ea typeface="迷你简粗宋" panose="03000509000000000000" pitchFamily="65" charset="-122"/>
              </a:endParaRPr>
            </a:p>
          </p:txBody>
        </p:sp>
        <p:sp>
          <p:nvSpPr>
            <p:cNvPr id="19" name="文本框 18"/>
            <p:cNvSpPr txBox="1"/>
            <p:nvPr/>
          </p:nvSpPr>
          <p:spPr>
            <a:xfrm>
              <a:off x="4680440" y="2313259"/>
              <a:ext cx="793750" cy="1764917"/>
            </a:xfrm>
            <a:prstGeom prst="rect">
              <a:avLst/>
            </a:prstGeom>
            <a:noFill/>
          </p:spPr>
          <p:txBody>
            <a:bodyPr wrap="square" rtlCol="0">
              <a:spAutoFit/>
            </a:bodyPr>
            <a:lstStyle/>
            <a:p>
              <a:pPr algn="ctr"/>
              <a:r>
                <a:rPr lang="zh-CN" altLang="en-US" sz="9600" dirty="0" smtClean="0">
                  <a:solidFill>
                    <a:srgbClr val="39A097"/>
                  </a:solidFill>
                  <a:latin typeface="迷你简粗宋" panose="03000509000000000000" pitchFamily="65" charset="-122"/>
                  <a:ea typeface="迷你简粗宋" panose="03000509000000000000" pitchFamily="65" charset="-122"/>
                </a:rPr>
                <a:t>谢</a:t>
              </a:r>
              <a:endParaRPr lang="zh-CN" altLang="en-US" sz="9600" dirty="0">
                <a:solidFill>
                  <a:srgbClr val="39A097"/>
                </a:solidFill>
                <a:latin typeface="迷你简粗宋" panose="03000509000000000000" pitchFamily="65" charset="-122"/>
                <a:ea typeface="迷你简粗宋" panose="03000509000000000000" pitchFamily="65" charset="-122"/>
              </a:endParaRPr>
            </a:p>
          </p:txBody>
        </p:sp>
        <p:sp>
          <p:nvSpPr>
            <p:cNvPr id="20" name="椭圆 19"/>
            <p:cNvSpPr/>
            <p:nvPr/>
          </p:nvSpPr>
          <p:spPr>
            <a:xfrm>
              <a:off x="3532973" y="3626796"/>
              <a:ext cx="834390" cy="834390"/>
            </a:xfrm>
            <a:prstGeom prst="ellipse">
              <a:avLst/>
            </a:prstGeom>
            <a:noFill/>
            <a:ln>
              <a:solidFill>
                <a:srgbClr val="65AA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dirty="0" smtClean="0">
                  <a:solidFill>
                    <a:srgbClr val="F6BEAD"/>
                  </a:solidFill>
                  <a:latin typeface="华文细黑" panose="02010600040101010101" charset="-122"/>
                  <a:ea typeface="华文细黑" panose="02010600040101010101" charset="-122"/>
                </a:rPr>
                <a:t>收</a:t>
              </a:r>
              <a:endParaRPr lang="zh-CN" altLang="en-US" sz="4800" dirty="0">
                <a:solidFill>
                  <a:srgbClr val="F6BEAD"/>
                </a:solidFill>
                <a:latin typeface="华文细黑" panose="02010600040101010101" charset="-122"/>
                <a:ea typeface="华文细黑" panose="02010600040101010101" charset="-122"/>
              </a:endParaRPr>
            </a:p>
          </p:txBody>
        </p:sp>
        <p:sp>
          <p:nvSpPr>
            <p:cNvPr id="21" name="椭圆 20"/>
            <p:cNvSpPr/>
            <p:nvPr/>
          </p:nvSpPr>
          <p:spPr>
            <a:xfrm>
              <a:off x="3532973" y="4602156"/>
              <a:ext cx="834390" cy="834390"/>
            </a:xfrm>
            <a:prstGeom prst="ellipse">
              <a:avLst/>
            </a:prstGeom>
            <a:noFill/>
            <a:ln>
              <a:solidFill>
                <a:srgbClr val="65AA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dirty="0">
                  <a:solidFill>
                    <a:srgbClr val="F6BEAD"/>
                  </a:solidFill>
                  <a:latin typeface="华文细黑" panose="02010600040101010101" charset="-122"/>
                  <a:ea typeface="华文细黑" panose="02010600040101010101" charset="-122"/>
                </a:rPr>
                <a:t>看</a:t>
              </a:r>
              <a:endParaRPr lang="zh-CN" altLang="en-US" sz="4800" dirty="0">
                <a:solidFill>
                  <a:srgbClr val="F6BEAD"/>
                </a:solidFill>
                <a:latin typeface="华文细黑" panose="02010600040101010101" charset="-122"/>
                <a:ea typeface="华文细黑" panose="02010600040101010101" charset="-122"/>
              </a:endParaRPr>
            </a:p>
          </p:txBody>
        </p:sp>
        <p:cxnSp>
          <p:nvCxnSpPr>
            <p:cNvPr id="22" name="直接连接符 21"/>
            <p:cNvCxnSpPr/>
            <p:nvPr/>
          </p:nvCxnSpPr>
          <p:spPr>
            <a:xfrm flipH="1">
              <a:off x="4602948" y="1051871"/>
              <a:ext cx="564515" cy="469900"/>
            </a:xfrm>
            <a:prstGeom prst="line">
              <a:avLst/>
            </a:prstGeom>
            <a:ln>
              <a:solidFill>
                <a:srgbClr val="65AA8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4834111" y="1209351"/>
              <a:ext cx="622912" cy="922656"/>
            </a:xfrm>
            <a:prstGeom prst="rect">
              <a:avLst/>
            </a:prstGeom>
            <a:noFill/>
          </p:spPr>
          <p:txBody>
            <a:bodyPr vert="eaVert" wrap="square" rtlCol="0">
              <a:spAutoFit/>
            </a:bodyPr>
            <a:lstStyle/>
            <a:p>
              <a:pPr algn="ctr"/>
              <a:r>
                <a:rPr lang="en-US" altLang="zh-CN" sz="2400">
                  <a:solidFill>
                    <a:srgbClr val="F6BEAD"/>
                  </a:solidFill>
                  <a:latin typeface="华文细黑" panose="02010600040101010101" charset="-122"/>
                  <a:ea typeface="华文细黑" panose="02010600040101010101" charset="-122"/>
                </a:rPr>
                <a:t>Hello</a:t>
              </a:r>
            </a:p>
          </p:txBody>
        </p:sp>
        <p:sp>
          <p:nvSpPr>
            <p:cNvPr id="24" name="文本框 23"/>
            <p:cNvSpPr txBox="1"/>
            <p:nvPr/>
          </p:nvSpPr>
          <p:spPr>
            <a:xfrm>
              <a:off x="4484861" y="1521770"/>
              <a:ext cx="622912" cy="922656"/>
            </a:xfrm>
            <a:prstGeom prst="rect">
              <a:avLst/>
            </a:prstGeom>
            <a:noFill/>
          </p:spPr>
          <p:txBody>
            <a:bodyPr vert="eaVert" wrap="square" rtlCol="0">
              <a:spAutoFit/>
            </a:bodyPr>
            <a:lstStyle/>
            <a:p>
              <a:pPr algn="ctr"/>
              <a:r>
                <a:rPr lang="en-US" altLang="zh-CN" sz="2400" dirty="0">
                  <a:solidFill>
                    <a:srgbClr val="F6BEAD"/>
                  </a:solidFill>
                  <a:latin typeface="华文细黑" panose="02010600040101010101" charset="-122"/>
                  <a:ea typeface="华文细黑" panose="02010600040101010101" charset="-122"/>
                </a:rPr>
                <a:t>June</a:t>
              </a:r>
            </a:p>
          </p:txBody>
        </p:sp>
        <p:grpSp>
          <p:nvGrpSpPr>
            <p:cNvPr id="25" name="组合 24"/>
            <p:cNvGrpSpPr/>
            <p:nvPr/>
          </p:nvGrpSpPr>
          <p:grpSpPr>
            <a:xfrm>
              <a:off x="2842093" y="1456366"/>
              <a:ext cx="3220085" cy="2664460"/>
              <a:chOff x="6015" y="2603"/>
              <a:chExt cx="5071" cy="4196"/>
            </a:xfrm>
          </p:grpSpPr>
          <p:cxnSp>
            <p:nvCxnSpPr>
              <p:cNvPr id="31" name="直接连接符 30"/>
              <p:cNvCxnSpPr/>
              <p:nvPr/>
            </p:nvCxnSpPr>
            <p:spPr>
              <a:xfrm flipH="1">
                <a:off x="6342" y="2884"/>
                <a:ext cx="4418" cy="3658"/>
              </a:xfrm>
              <a:prstGeom prst="line">
                <a:avLst/>
              </a:prstGeom>
              <a:ln>
                <a:solidFill>
                  <a:srgbClr val="65AA81"/>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10898" y="2603"/>
                <a:ext cx="189" cy="189"/>
              </a:xfrm>
              <a:prstGeom prst="ellipse">
                <a:avLst/>
              </a:prstGeom>
              <a:solidFill>
                <a:srgbClr val="65AA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6BEAD"/>
                  </a:solidFill>
                </a:endParaRPr>
              </a:p>
            </p:txBody>
          </p:sp>
          <p:sp>
            <p:nvSpPr>
              <p:cNvPr id="33" name="椭圆 32"/>
              <p:cNvSpPr/>
              <p:nvPr/>
            </p:nvSpPr>
            <p:spPr>
              <a:xfrm>
                <a:off x="6015" y="6611"/>
                <a:ext cx="189" cy="189"/>
              </a:xfrm>
              <a:prstGeom prst="ellipse">
                <a:avLst/>
              </a:prstGeom>
              <a:solidFill>
                <a:srgbClr val="65AA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6BEAD"/>
                  </a:solidFill>
                </a:endParaRPr>
              </a:p>
            </p:txBody>
          </p:sp>
        </p:grpSp>
        <p:sp>
          <p:nvSpPr>
            <p:cNvPr id="26" name="文本框 25"/>
            <p:cNvSpPr txBox="1"/>
            <p:nvPr/>
          </p:nvSpPr>
          <p:spPr>
            <a:xfrm>
              <a:off x="4489312" y="3826821"/>
              <a:ext cx="761336" cy="2368326"/>
            </a:xfrm>
            <a:prstGeom prst="rect">
              <a:avLst/>
            </a:prstGeom>
            <a:noFill/>
          </p:spPr>
          <p:txBody>
            <a:bodyPr vert="eaVert" wrap="square" rtlCol="0">
              <a:spAutoFit/>
            </a:bodyPr>
            <a:lstStyle/>
            <a:p>
              <a:r>
                <a:rPr lang="zh-CN" altLang="en-US" sz="1600" dirty="0">
                  <a:solidFill>
                    <a:srgbClr val="F6BEAD"/>
                  </a:solidFill>
                  <a:latin typeface="华文细黑" panose="02010600040101010101" charset="-122"/>
                  <a:ea typeface="华文细黑" panose="02010600040101010101" charset="-122"/>
                </a:rPr>
                <a:t>凌晨四点钟</a:t>
              </a:r>
            </a:p>
            <a:p>
              <a:r>
                <a:rPr lang="zh-CN" altLang="en-US" sz="1600" dirty="0">
                  <a:solidFill>
                    <a:srgbClr val="F6BEAD"/>
                  </a:solidFill>
                  <a:latin typeface="华文细黑" panose="02010600040101010101" charset="-122"/>
                  <a:ea typeface="华文细黑" panose="02010600040101010101" charset="-122"/>
                </a:rPr>
                <a:t>看到海棠花未眠</a:t>
              </a:r>
            </a:p>
          </p:txBody>
        </p:sp>
        <p:cxnSp>
          <p:nvCxnSpPr>
            <p:cNvPr id="27" name="直接连接符 26"/>
            <p:cNvCxnSpPr/>
            <p:nvPr/>
          </p:nvCxnSpPr>
          <p:spPr>
            <a:xfrm flipH="1">
              <a:off x="3954613" y="5436546"/>
              <a:ext cx="564515" cy="469900"/>
            </a:xfrm>
            <a:prstGeom prst="line">
              <a:avLst/>
            </a:prstGeom>
            <a:ln>
              <a:solidFill>
                <a:srgbClr val="65AA8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5061053" y="3952499"/>
              <a:ext cx="692124" cy="2368326"/>
            </a:xfrm>
            <a:prstGeom prst="rect">
              <a:avLst/>
            </a:prstGeom>
            <a:noFill/>
          </p:spPr>
          <p:txBody>
            <a:bodyPr vert="eaVert" wrap="square" rtlCol="0">
              <a:spAutoFit/>
            </a:bodyPr>
            <a:lstStyle/>
            <a:p>
              <a:r>
                <a:rPr sz="1400" dirty="0">
                  <a:solidFill>
                    <a:srgbClr val="F6BEAD"/>
                  </a:solidFill>
                  <a:latin typeface="华文细黑" panose="02010600040101010101" charset="-122"/>
                  <a:ea typeface="华文细黑" panose="02010600040101010101" charset="-122"/>
                </a:rPr>
                <a:t>Fading is true while flowering is past.</a:t>
              </a:r>
            </a:p>
          </p:txBody>
        </p:sp>
        <p:pic>
          <p:nvPicPr>
            <p:cNvPr id="29" name="图片 28" descr="蝴蝶"/>
            <p:cNvPicPr>
              <a:picLocks noChangeAspect="1"/>
            </p:cNvPicPr>
            <p:nvPr/>
          </p:nvPicPr>
          <p:blipFill>
            <a:blip r:embed="rId7"/>
            <a:stretch>
              <a:fillRect/>
            </a:stretch>
          </p:blipFill>
          <p:spPr>
            <a:xfrm>
              <a:off x="2088348" y="4001446"/>
              <a:ext cx="1156335" cy="1047750"/>
            </a:xfrm>
            <a:prstGeom prst="rect">
              <a:avLst/>
            </a:prstGeom>
          </p:spPr>
        </p:pic>
        <p:pic>
          <p:nvPicPr>
            <p:cNvPr id="30" name="图片 29" descr="小鸟"/>
            <p:cNvPicPr>
              <a:picLocks noChangeAspect="1"/>
            </p:cNvPicPr>
            <p:nvPr/>
          </p:nvPicPr>
          <p:blipFill>
            <a:blip r:embed="rId8"/>
            <a:stretch>
              <a:fillRect/>
            </a:stretch>
          </p:blipFill>
          <p:spPr>
            <a:xfrm flipH="1">
              <a:off x="5638633" y="571176"/>
              <a:ext cx="823595" cy="992505"/>
            </a:xfrm>
            <a:prstGeom prst="rect">
              <a:avLst/>
            </a:prstGeom>
          </p:spPr>
        </p:pic>
      </p:grpSp>
    </p:spTree>
    <p:extLst>
      <p:ext uri="{BB962C8B-B14F-4D97-AF65-F5344CB8AC3E}">
        <p14:creationId xmlns:p14="http://schemas.microsoft.com/office/powerpoint/2010/main" val="212918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3"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3)">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 repeatCount="indefinite" fill="remove" display="0">
                  <p:stCondLst>
                    <p:cond delay="indefinite"/>
                  </p:stCondLst>
                  <p:endCondLst>
                    <p:cond evt="onStopAudio" delay="0">
                      <p:tgtEl>
                        <p:sldTgt/>
                      </p:tgtEl>
                    </p:cond>
                  </p:endCondLst>
                </p:cTn>
                <p:tgtEl>
                  <p:spTgt spid="17"/>
                </p:tgtEl>
              </p:cMediaNode>
            </p:audio>
          </p:childTnLst>
        </p:cTn>
      </p:par>
    </p:tnLst>
    <p:bldLst>
      <p:bldP spid="20" grpId="0" animBg="1"/>
      <p:bldP spid="21" grpId="0" animBg="1"/>
      <p:bldP spid="2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92"/>
</p:tagLst>
</file>

<file path=ppt/theme/theme1.xml><?xml version="1.0" encoding="utf-8"?>
<a:theme xmlns:a="http://schemas.openxmlformats.org/drawingml/2006/main" name="自定义设计方案">
  <a:themeElements>
    <a:clrScheme name="蓝色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2324</Words>
  <Application>Microsoft Office PowerPoint</Application>
  <PresentationFormat>自定义</PresentationFormat>
  <Paragraphs>232</Paragraphs>
  <Slides>29</Slides>
  <Notes>15</Notes>
  <HiddenSlides>0</HiddenSlides>
  <MMClips>2</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29</vt:i4>
      </vt:variant>
    </vt:vector>
  </HeadingPairs>
  <TitlesOfParts>
    <vt:vector size="41" baseType="lpstr">
      <vt:lpstr>Bebas Neue</vt:lpstr>
      <vt:lpstr>linea-basic-10</vt:lpstr>
      <vt:lpstr>Source Sans Pro</vt:lpstr>
      <vt:lpstr>华文细黑</vt:lpstr>
      <vt:lpstr>楷体</vt:lpstr>
      <vt:lpstr>迷你简粗宋</vt:lpstr>
      <vt:lpstr>宋体</vt:lpstr>
      <vt:lpstr>微软雅黑</vt:lpstr>
      <vt:lpstr>Arial</vt:lpstr>
      <vt:lpstr>Calibri</vt:lpstr>
      <vt:lpstr>Times New Roman</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192</dc:title>
  <dc:creator/>
  <cp:lastModifiedBy/>
  <cp:revision>1</cp:revision>
  <dcterms:created xsi:type="dcterms:W3CDTF">2016-09-14T13:45:22Z</dcterms:created>
  <dcterms:modified xsi:type="dcterms:W3CDTF">2018-05-03T02:21:22Z</dcterms:modified>
</cp:coreProperties>
</file>